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a073618e60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a073618e60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ga778454a28_0_2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9" name="Google Shape;219;ga778454a28_0_2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a778454a28_0_1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8" name="Google Shape;228;ga778454a28_0_1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a778454a28_0_1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7" name="Google Shape;237;ga778454a28_0_1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ga778454a28_0_1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6" name="Google Shape;246;ga778454a28_0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ga778454a28_0_1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5" name="Google Shape;255;ga778454a28_0_1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ga073618e60_0_9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4" name="Google Shape;264;ga073618e60_0_9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ga073618e60_0_9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0" name="Google Shape;270;ga073618e60_0_9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9" name="Shape 569"/>
        <p:cNvGrpSpPr/>
        <p:nvPr/>
      </p:nvGrpSpPr>
      <p:grpSpPr>
        <a:xfrm>
          <a:off x="0" y="0"/>
          <a:ext cx="0" cy="0"/>
          <a:chOff x="0" y="0"/>
          <a:chExt cx="0" cy="0"/>
        </a:xfrm>
      </p:grpSpPr>
      <p:sp>
        <p:nvSpPr>
          <p:cNvPr id="570" name="Google Shape;570;ga0744a8d92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1" name="Google Shape;571;ga0744a8d92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a778454a28_0_1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a778454a28_0_1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a778454a28_0_1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a778454a28_0_1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a778454a28_0_1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5" name="Google Shape;165;ga778454a28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a778454a28_0_1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a778454a28_0_1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ga778454a28_0_1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3" name="Google Shape;183;ga778454a28_0_1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a778454a28_0_1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a778454a28_0_1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a778454a28_0_1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1" name="Google Shape;201;ga778454a28_0_1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ga778454a28_0_1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0" name="Google Shape;210;ga778454a28_0_1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1" Type="http://schemas.openxmlformats.org/officeDocument/2006/relationships/slide" Target="/ppt/slides/slide12.xml"/><Relationship Id="rId10" Type="http://schemas.openxmlformats.org/officeDocument/2006/relationships/slide" Target="/ppt/slides/slide11.xml"/><Relationship Id="rId13" Type="http://schemas.openxmlformats.org/officeDocument/2006/relationships/slide" Target="/ppt/slides/slide14.xml"/><Relationship Id="rId12" Type="http://schemas.openxmlformats.org/officeDocument/2006/relationships/slide" Target="/ppt/slides/slide13.xml"/><Relationship Id="rId1" Type="http://schemas.openxmlformats.org/officeDocument/2006/relationships/slideMaster" Target="../slideMasters/slideMaster1.xml"/><Relationship Id="rId2" Type="http://schemas.openxmlformats.org/officeDocument/2006/relationships/slide" Target="/ppt/slides/slide3.xml"/><Relationship Id="rId3" Type="http://schemas.openxmlformats.org/officeDocument/2006/relationships/slide" Target="/ppt/slides/slide4.xml"/><Relationship Id="rId4" Type="http://schemas.openxmlformats.org/officeDocument/2006/relationships/slide" Target="/ppt/slides/slide5.xml"/><Relationship Id="rId9" Type="http://schemas.openxmlformats.org/officeDocument/2006/relationships/slide" Target="/ppt/slides/slide10.xml"/><Relationship Id="rId5" Type="http://schemas.openxmlformats.org/officeDocument/2006/relationships/slide" Target="/ppt/slides/slide6.xml"/><Relationship Id="rId6" Type="http://schemas.openxmlformats.org/officeDocument/2006/relationships/slide" Target="/ppt/slides/slide7.xml"/><Relationship Id="rId7" Type="http://schemas.openxmlformats.org/officeDocument/2006/relationships/slide" Target="/ppt/slides/slide8.xml"/><Relationship Id="rId8" Type="http://schemas.openxmlformats.org/officeDocument/2006/relationships/slide" Target="/ppt/slides/slide9.xml"/></Relationships>
</file>

<file path=ppt/slideLayouts/_rels/slideLayout5.xml.rels><?xml version="1.0" encoding="UTF-8" standalone="yes"?><Relationships xmlns="http://schemas.openxmlformats.org/package/2006/relationships"><Relationship Id="rId11" Type="http://schemas.openxmlformats.org/officeDocument/2006/relationships/hyperlink" Target="https://www.instagram.com/slidesmania/" TargetMode="External"/><Relationship Id="rId10" Type="http://schemas.openxmlformats.org/officeDocument/2006/relationships/image" Target="../media/image3.png"/><Relationship Id="rId12" Type="http://schemas.openxmlformats.org/officeDocument/2006/relationships/image" Target="../media/image1.png"/><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5.png"/><Relationship Id="rId4" Type="http://schemas.openxmlformats.org/officeDocument/2006/relationships/hyperlink" Target="https://slidesmania.com/questions-powerpoint-google-slides/can-i-use-these-templates/" TargetMode="External"/><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6.png"/><Relationship Id="rId7" Type="http://schemas.openxmlformats.org/officeDocument/2006/relationships/hyperlink" Target="https://twitter.com/SlidesManiaSM/" TargetMode="External"/><Relationship Id="rId8"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1 Title">
  <p:cSld name="CUSTOM">
    <p:spTree>
      <p:nvGrpSpPr>
        <p:cNvPr id="10" name="Shape 10"/>
        <p:cNvGrpSpPr/>
        <p:nvPr/>
      </p:nvGrpSpPr>
      <p:grpSpPr>
        <a:xfrm>
          <a:off x="0" y="0"/>
          <a:ext cx="0" cy="0"/>
          <a:chOff x="0" y="0"/>
          <a:chExt cx="0" cy="0"/>
        </a:xfrm>
      </p:grpSpPr>
      <p:sp>
        <p:nvSpPr>
          <p:cNvPr id="11" name="Google Shape;11;p2"/>
          <p:cNvSpPr/>
          <p:nvPr/>
        </p:nvSpPr>
        <p:spPr>
          <a:xfrm>
            <a:off x="5625" y="1618450"/>
            <a:ext cx="9829800" cy="3792000"/>
          </a:xfrm>
          <a:prstGeom prst="rect">
            <a:avLst/>
          </a:prstGeom>
          <a:solidFill>
            <a:schemeClr val="lt1"/>
          </a:solidFill>
          <a:ln>
            <a:noFill/>
          </a:ln>
          <a:effectLst>
            <a:outerShdw blurRad="63500" rotWithShape="0" algn="ctr">
              <a:srgbClr val="000000">
                <a:alpha val="2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Font typeface="Arial"/>
              <a:buNone/>
            </a:pPr>
            <a:r>
              <a:t/>
            </a:r>
            <a:endParaRPr sz="1800">
              <a:solidFill>
                <a:srgbClr val="FFFFFF"/>
              </a:solidFill>
              <a:latin typeface="Calibri"/>
              <a:ea typeface="Calibri"/>
              <a:cs typeface="Calibri"/>
              <a:sym typeface="Calibri"/>
            </a:endParaRPr>
          </a:p>
        </p:txBody>
      </p:sp>
      <p:sp>
        <p:nvSpPr>
          <p:cNvPr id="12" name="Google Shape;12;p2"/>
          <p:cNvSpPr txBox="1"/>
          <p:nvPr>
            <p:ph type="title"/>
          </p:nvPr>
        </p:nvSpPr>
        <p:spPr>
          <a:xfrm>
            <a:off x="220975" y="2193575"/>
            <a:ext cx="9204600" cy="1230600"/>
          </a:xfrm>
          <a:prstGeom prst="rect">
            <a:avLst/>
          </a:prstGeom>
        </p:spPr>
        <p:txBody>
          <a:bodyPr anchorCtr="0" anchor="t" bIns="121900" lIns="121900" spcFirstLastPara="1" rIns="121900" wrap="square" tIns="121900">
            <a:noAutofit/>
          </a:bodyPr>
          <a:lstStyle>
            <a:lvl1pPr lvl="0" rtl="0">
              <a:spcBef>
                <a:spcPts val="0"/>
              </a:spcBef>
              <a:spcAft>
                <a:spcPts val="0"/>
              </a:spcAft>
              <a:buSzPts val="7000"/>
              <a:buNone/>
              <a:defRPr sz="7000"/>
            </a:lvl1pPr>
            <a:lvl2pPr lvl="1" rtl="0" algn="ctr">
              <a:spcBef>
                <a:spcPts val="0"/>
              </a:spcBef>
              <a:spcAft>
                <a:spcPts val="0"/>
              </a:spcAft>
              <a:buSzPts val="7000"/>
              <a:buNone/>
              <a:defRPr sz="7000"/>
            </a:lvl2pPr>
            <a:lvl3pPr lvl="2" rtl="0" algn="ctr">
              <a:spcBef>
                <a:spcPts val="0"/>
              </a:spcBef>
              <a:spcAft>
                <a:spcPts val="0"/>
              </a:spcAft>
              <a:buSzPts val="7000"/>
              <a:buNone/>
              <a:defRPr sz="7000"/>
            </a:lvl3pPr>
            <a:lvl4pPr lvl="3" rtl="0" algn="ctr">
              <a:spcBef>
                <a:spcPts val="0"/>
              </a:spcBef>
              <a:spcAft>
                <a:spcPts val="0"/>
              </a:spcAft>
              <a:buSzPts val="7000"/>
              <a:buNone/>
              <a:defRPr sz="7000"/>
            </a:lvl4pPr>
            <a:lvl5pPr lvl="4" rtl="0" algn="ctr">
              <a:spcBef>
                <a:spcPts val="0"/>
              </a:spcBef>
              <a:spcAft>
                <a:spcPts val="0"/>
              </a:spcAft>
              <a:buSzPts val="7000"/>
              <a:buNone/>
              <a:defRPr sz="7000"/>
            </a:lvl5pPr>
            <a:lvl6pPr lvl="5" rtl="0" algn="ctr">
              <a:spcBef>
                <a:spcPts val="0"/>
              </a:spcBef>
              <a:spcAft>
                <a:spcPts val="0"/>
              </a:spcAft>
              <a:buSzPts val="7000"/>
              <a:buNone/>
              <a:defRPr sz="7000"/>
            </a:lvl6pPr>
            <a:lvl7pPr lvl="6" rtl="0" algn="ctr">
              <a:spcBef>
                <a:spcPts val="0"/>
              </a:spcBef>
              <a:spcAft>
                <a:spcPts val="0"/>
              </a:spcAft>
              <a:buSzPts val="7000"/>
              <a:buNone/>
              <a:defRPr sz="7000"/>
            </a:lvl7pPr>
            <a:lvl8pPr lvl="7" rtl="0" algn="ctr">
              <a:spcBef>
                <a:spcPts val="0"/>
              </a:spcBef>
              <a:spcAft>
                <a:spcPts val="0"/>
              </a:spcAft>
              <a:buSzPts val="7000"/>
              <a:buNone/>
              <a:defRPr sz="7000"/>
            </a:lvl8pPr>
            <a:lvl9pPr lvl="8" rtl="0" algn="ctr">
              <a:spcBef>
                <a:spcPts val="0"/>
              </a:spcBef>
              <a:spcAft>
                <a:spcPts val="0"/>
              </a:spcAft>
              <a:buSzPts val="7000"/>
              <a:buNone/>
              <a:defRPr sz="7000"/>
            </a:lvl9pPr>
          </a:lstStyle>
          <a:p/>
        </p:txBody>
      </p:sp>
      <p:sp>
        <p:nvSpPr>
          <p:cNvPr id="13" name="Google Shape;13;p2"/>
          <p:cNvSpPr txBox="1"/>
          <p:nvPr>
            <p:ph idx="1" type="subTitle"/>
          </p:nvPr>
        </p:nvSpPr>
        <p:spPr>
          <a:xfrm>
            <a:off x="220975" y="4496100"/>
            <a:ext cx="9204600" cy="717900"/>
          </a:xfrm>
          <a:prstGeom prst="rect">
            <a:avLst/>
          </a:prstGeom>
        </p:spPr>
        <p:txBody>
          <a:bodyPr anchorCtr="0" anchor="t" bIns="121900" lIns="121900" spcFirstLastPara="1" rIns="121900" wrap="square" tIns="121900">
            <a:noAutofit/>
          </a:bodyPr>
          <a:lstStyle>
            <a:lvl1pPr lvl="0" rtl="0">
              <a:spcBef>
                <a:spcPts val="0"/>
              </a:spcBef>
              <a:spcAft>
                <a:spcPts val="0"/>
              </a:spcAft>
              <a:buSzPts val="1600"/>
              <a:buNone/>
              <a:defRPr/>
            </a:lvl1pPr>
            <a:lvl2pPr lvl="1" rtl="0">
              <a:spcBef>
                <a:spcPts val="2100"/>
              </a:spcBef>
              <a:spcAft>
                <a:spcPts val="0"/>
              </a:spcAft>
              <a:buSzPts val="1600"/>
              <a:buNone/>
              <a:defRPr/>
            </a:lvl2pPr>
            <a:lvl3pPr lvl="2" rtl="0">
              <a:spcBef>
                <a:spcPts val="2100"/>
              </a:spcBef>
              <a:spcAft>
                <a:spcPts val="0"/>
              </a:spcAft>
              <a:buSzPts val="1600"/>
              <a:buNone/>
              <a:defRPr/>
            </a:lvl3pPr>
            <a:lvl4pPr lvl="3" rtl="0">
              <a:spcBef>
                <a:spcPts val="2100"/>
              </a:spcBef>
              <a:spcAft>
                <a:spcPts val="0"/>
              </a:spcAft>
              <a:buSzPts val="1600"/>
              <a:buNone/>
              <a:defRPr/>
            </a:lvl4pPr>
            <a:lvl5pPr lvl="4" rtl="0">
              <a:spcBef>
                <a:spcPts val="2100"/>
              </a:spcBef>
              <a:spcAft>
                <a:spcPts val="0"/>
              </a:spcAft>
              <a:buSzPts val="1600"/>
              <a:buNone/>
              <a:defRPr/>
            </a:lvl5pPr>
            <a:lvl6pPr lvl="5" rtl="0">
              <a:spcBef>
                <a:spcPts val="2100"/>
              </a:spcBef>
              <a:spcAft>
                <a:spcPts val="0"/>
              </a:spcAft>
              <a:buSzPts val="1600"/>
              <a:buNone/>
              <a:defRPr/>
            </a:lvl6pPr>
            <a:lvl7pPr lvl="6" rtl="0">
              <a:spcBef>
                <a:spcPts val="2100"/>
              </a:spcBef>
              <a:spcAft>
                <a:spcPts val="0"/>
              </a:spcAft>
              <a:buSzPts val="1600"/>
              <a:buNone/>
              <a:defRPr/>
            </a:lvl7pPr>
            <a:lvl8pPr lvl="7" rtl="0">
              <a:spcBef>
                <a:spcPts val="2100"/>
              </a:spcBef>
              <a:spcAft>
                <a:spcPts val="0"/>
              </a:spcAft>
              <a:buSzPts val="1600"/>
              <a:buNone/>
              <a:defRPr/>
            </a:lvl8pPr>
            <a:lvl9pPr lvl="8" rtl="0">
              <a:spcBef>
                <a:spcPts val="2100"/>
              </a:spcBef>
              <a:spcAft>
                <a:spcPts val="2100"/>
              </a:spcAft>
              <a:buSzPts val="1600"/>
              <a:buNone/>
              <a:defRPr/>
            </a:lvl9pPr>
          </a:lstStyle>
          <a:p/>
        </p:txBody>
      </p:sp>
      <p:sp>
        <p:nvSpPr>
          <p:cNvPr id="14" name="Google Shape;14;p2"/>
          <p:cNvSpPr txBox="1"/>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sz="1200">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opups">
  <p:cSld name="CUSTOM_20">
    <p:spTree>
      <p:nvGrpSpPr>
        <p:cNvPr id="15" name="Shape 15"/>
        <p:cNvGrpSpPr/>
        <p:nvPr/>
      </p:nvGrpSpPr>
      <p:grpSpPr>
        <a:xfrm>
          <a:off x="0" y="0"/>
          <a:ext cx="0" cy="0"/>
          <a:chOff x="0" y="0"/>
          <a:chExt cx="0" cy="0"/>
        </a:xfrm>
      </p:grpSpPr>
      <p:sp>
        <p:nvSpPr>
          <p:cNvPr id="16" name="Google Shape;16;p3"/>
          <p:cNvSpPr/>
          <p:nvPr/>
        </p:nvSpPr>
        <p:spPr>
          <a:xfrm>
            <a:off x="1062790" y="608798"/>
            <a:ext cx="10066500" cy="5640300"/>
          </a:xfrm>
          <a:prstGeom prst="rect">
            <a:avLst/>
          </a:prstGeom>
          <a:solidFill>
            <a:schemeClr val="lt1"/>
          </a:solidFill>
          <a:ln>
            <a:noFill/>
          </a:ln>
          <a:effectLst>
            <a:outerShdw blurRad="63500" sx="102000" rotWithShape="0" algn="ctr" sy="102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7" name="Google Shape;17;p3"/>
          <p:cNvSpPr/>
          <p:nvPr/>
        </p:nvSpPr>
        <p:spPr>
          <a:xfrm>
            <a:off x="0" y="0"/>
            <a:ext cx="12192000" cy="6858000"/>
          </a:xfrm>
          <a:prstGeom prst="rect">
            <a:avLst/>
          </a:prstGeom>
          <a:solidFill>
            <a:srgbClr val="000000">
              <a:alpha val="298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8" name="Google Shape;18;p3"/>
          <p:cNvSpPr/>
          <p:nvPr/>
        </p:nvSpPr>
        <p:spPr>
          <a:xfrm>
            <a:off x="369394" y="1356458"/>
            <a:ext cx="11541900" cy="4123800"/>
          </a:xfrm>
          <a:prstGeom prst="roundRect">
            <a:avLst>
              <a:gd fmla="val 1689" name="adj"/>
            </a:avLst>
          </a:prstGeom>
          <a:solidFill>
            <a:srgbClr val="FFFFFF"/>
          </a:solidFill>
          <a:ln>
            <a:noFill/>
          </a:ln>
          <a:effectLst>
            <a:outerShdw blurRad="50800" rotWithShape="0" algn="bl" dir="18900000" dist="38100">
              <a:srgbClr val="000000">
                <a:alpha val="20000"/>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rPr lang="en" sz="1800">
                <a:solidFill>
                  <a:srgbClr val="FFFFFF"/>
                </a:solidFill>
                <a:latin typeface="Calibri"/>
                <a:ea typeface="Calibri"/>
                <a:cs typeface="Calibri"/>
                <a:sym typeface="Calibri"/>
              </a:rPr>
              <a:t>s. We can build these lessons together and I am happy to model, co-teach, observe, and/or provide feedback to help you succeed!</a:t>
            </a:r>
            <a:endParaRPr/>
          </a:p>
          <a:p>
            <a:pPr indent="0" lvl="0" marL="0" marR="0" rtl="0" algn="l">
              <a:spcBef>
                <a:spcPts val="0"/>
              </a:spcBef>
              <a:spcAft>
                <a:spcPts val="0"/>
              </a:spcAft>
              <a:buNone/>
            </a:pPr>
            <a:br>
              <a:rPr lang="en" sz="1800">
                <a:solidFill>
                  <a:srgbClr val="FFFFFF"/>
                </a:solidFill>
                <a:latin typeface="Calibri"/>
                <a:ea typeface="Calibri"/>
                <a:cs typeface="Calibri"/>
                <a:sym typeface="Calibri"/>
              </a:rPr>
            </a:br>
            <a:endParaRPr sz="1800">
              <a:solidFill>
                <a:srgbClr val="FFFFFF"/>
              </a:solidFill>
              <a:latin typeface="Calibri"/>
              <a:ea typeface="Calibri"/>
              <a:cs typeface="Calibri"/>
              <a:sym typeface="Calibri"/>
            </a:endParaRPr>
          </a:p>
        </p:txBody>
      </p:sp>
      <p:sp>
        <p:nvSpPr>
          <p:cNvPr id="19" name="Google Shape;19;p3"/>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lvl1pPr indent="0" lvl="0" marL="0" marR="0" rtl="0" algn="l">
              <a:lnSpc>
                <a:spcPct val="100000"/>
              </a:lnSpc>
              <a:spcBef>
                <a:spcPts val="0"/>
              </a:spcBef>
              <a:spcAft>
                <a:spcPts val="0"/>
              </a:spcAft>
              <a:buClr>
                <a:schemeClr val="dk1"/>
              </a:buClr>
              <a:buSzPts val="3000"/>
              <a:buFont typeface="Aldrich"/>
              <a:buNone/>
              <a:defRPr sz="3000"/>
            </a:lvl1pPr>
            <a:lvl2pPr lvl="1" rtl="0">
              <a:spcBef>
                <a:spcPts val="0"/>
              </a:spcBef>
              <a:spcAft>
                <a:spcPts val="0"/>
              </a:spcAft>
              <a:buClr>
                <a:schemeClr val="dk1"/>
              </a:buClr>
              <a:buSzPts val="3000"/>
              <a:buFont typeface="Abril Fatface"/>
              <a:buNone/>
              <a:defRPr sz="3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3000"/>
              <a:buFont typeface="Abril Fatface"/>
              <a:buNone/>
              <a:defRPr sz="3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3000"/>
              <a:buFont typeface="Abril Fatface"/>
              <a:buNone/>
              <a:defRPr sz="3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3000"/>
              <a:buFont typeface="Abril Fatface"/>
              <a:buNone/>
              <a:defRPr sz="3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3000"/>
              <a:buFont typeface="Abril Fatface"/>
              <a:buNone/>
              <a:defRPr sz="3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3000"/>
              <a:buFont typeface="Abril Fatface"/>
              <a:buNone/>
              <a:defRPr sz="3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3000"/>
              <a:buFont typeface="Abril Fatface"/>
              <a:buNone/>
              <a:defRPr sz="3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3000"/>
              <a:buFont typeface="Abril Fatface"/>
              <a:buNone/>
              <a:defRPr sz="3000">
                <a:solidFill>
                  <a:schemeClr val="dk1"/>
                </a:solidFill>
                <a:latin typeface="Abril Fatface"/>
                <a:ea typeface="Abril Fatface"/>
                <a:cs typeface="Abril Fatface"/>
                <a:sym typeface="Abril Fatface"/>
              </a:defRPr>
            </a:lvl9pPr>
          </a:lstStyle>
          <a:p/>
        </p:txBody>
      </p:sp>
      <p:sp>
        <p:nvSpPr>
          <p:cNvPr id="20" name="Google Shape;20;p3"/>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lvl1pPr indent="-330200" lvl="0" marL="457200" rtl="0">
              <a:spcBef>
                <a:spcPts val="0"/>
              </a:spcBef>
              <a:spcAft>
                <a:spcPts val="0"/>
              </a:spcAft>
              <a:buSzPts val="1600"/>
              <a:buChar char="●"/>
              <a:defRPr/>
            </a:lvl1pPr>
            <a:lvl2pPr indent="-330200" lvl="1" marL="914400" rtl="0">
              <a:spcBef>
                <a:spcPts val="2100"/>
              </a:spcBef>
              <a:spcAft>
                <a:spcPts val="0"/>
              </a:spcAft>
              <a:buSzPts val="1600"/>
              <a:buChar char="○"/>
              <a:defRPr/>
            </a:lvl2pPr>
            <a:lvl3pPr indent="-330200" lvl="2" marL="1371600" rtl="0">
              <a:spcBef>
                <a:spcPts val="2100"/>
              </a:spcBef>
              <a:spcAft>
                <a:spcPts val="0"/>
              </a:spcAft>
              <a:buSzPts val="1600"/>
              <a:buChar char="■"/>
              <a:defRPr/>
            </a:lvl3pPr>
            <a:lvl4pPr indent="-330200" lvl="3" marL="1828800" rtl="0">
              <a:spcBef>
                <a:spcPts val="2100"/>
              </a:spcBef>
              <a:spcAft>
                <a:spcPts val="0"/>
              </a:spcAft>
              <a:buSzPts val="1600"/>
              <a:buChar char="●"/>
              <a:defRPr/>
            </a:lvl4pPr>
            <a:lvl5pPr indent="-330200" lvl="4" marL="2286000" rtl="0">
              <a:spcBef>
                <a:spcPts val="2100"/>
              </a:spcBef>
              <a:spcAft>
                <a:spcPts val="0"/>
              </a:spcAft>
              <a:buSzPts val="1600"/>
              <a:buChar char="○"/>
              <a:defRPr/>
            </a:lvl5pPr>
            <a:lvl6pPr indent="-330200" lvl="5" marL="2743200" rtl="0">
              <a:spcBef>
                <a:spcPts val="2100"/>
              </a:spcBef>
              <a:spcAft>
                <a:spcPts val="0"/>
              </a:spcAft>
              <a:buSzPts val="1600"/>
              <a:buChar char="■"/>
              <a:defRPr/>
            </a:lvl6pPr>
            <a:lvl7pPr indent="-330200" lvl="6" marL="3200400" rtl="0">
              <a:spcBef>
                <a:spcPts val="2100"/>
              </a:spcBef>
              <a:spcAft>
                <a:spcPts val="0"/>
              </a:spcAft>
              <a:buSzPts val="1600"/>
              <a:buChar char="●"/>
              <a:defRPr/>
            </a:lvl7pPr>
            <a:lvl8pPr indent="-330200" lvl="7" marL="3657600" rtl="0">
              <a:spcBef>
                <a:spcPts val="2100"/>
              </a:spcBef>
              <a:spcAft>
                <a:spcPts val="0"/>
              </a:spcAft>
              <a:buSzPts val="1600"/>
              <a:buChar char="○"/>
              <a:defRPr/>
            </a:lvl8pPr>
            <a:lvl9pPr indent="-330200" lvl="8" marL="4114800" rtl="0">
              <a:spcBef>
                <a:spcPts val="2100"/>
              </a:spcBef>
              <a:spcAft>
                <a:spcPts val="2100"/>
              </a:spcAft>
              <a:buSzPts val="16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Just title">
  <p:cSld name="CUSTOM_18">
    <p:spTree>
      <p:nvGrpSpPr>
        <p:cNvPr id="21" name="Shape 21"/>
        <p:cNvGrpSpPr/>
        <p:nvPr/>
      </p:nvGrpSpPr>
      <p:grpSpPr>
        <a:xfrm>
          <a:off x="0" y="0"/>
          <a:ext cx="0" cy="0"/>
          <a:chOff x="0" y="0"/>
          <a:chExt cx="0" cy="0"/>
        </a:xfrm>
      </p:grpSpPr>
      <p:sp>
        <p:nvSpPr>
          <p:cNvPr id="22" name="Google Shape;22;p4"/>
          <p:cNvSpPr/>
          <p:nvPr/>
        </p:nvSpPr>
        <p:spPr>
          <a:xfrm>
            <a:off x="1062790" y="608798"/>
            <a:ext cx="10066500" cy="5640300"/>
          </a:xfrm>
          <a:prstGeom prst="rect">
            <a:avLst/>
          </a:prstGeom>
          <a:solidFill>
            <a:schemeClr val="lt1"/>
          </a:solidFill>
          <a:ln>
            <a:noFill/>
          </a:ln>
          <a:effectLst>
            <a:outerShdw blurRad="63500" sx="102000" rotWithShape="0" algn="ctr" sy="102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3" name="Google Shape;23;p4"/>
          <p:cNvSpPr txBox="1"/>
          <p:nvPr>
            <p:ph type="title"/>
          </p:nvPr>
        </p:nvSpPr>
        <p:spPr>
          <a:xfrm>
            <a:off x="1253075" y="649700"/>
            <a:ext cx="9753600" cy="1230600"/>
          </a:xfrm>
          <a:prstGeom prst="rect">
            <a:avLst/>
          </a:prstGeom>
        </p:spPr>
        <p:txBody>
          <a:bodyPr anchorCtr="0" anchor="t" bIns="121900" lIns="121900" spcFirstLastPara="1" rIns="121900" wrap="square" tIns="121900">
            <a:noAutofit/>
          </a:bodyPr>
          <a:lstStyle>
            <a:lvl1pPr lvl="0" rtl="0" algn="ctr">
              <a:spcBef>
                <a:spcPts val="0"/>
              </a:spcBef>
              <a:spcAft>
                <a:spcPts val="0"/>
              </a:spcAft>
              <a:buSzPts val="5000"/>
              <a:buNone/>
              <a:defRPr sz="5000"/>
            </a:lvl1pPr>
            <a:lvl2pPr lvl="1" rtl="0" algn="ctr">
              <a:spcBef>
                <a:spcPts val="0"/>
              </a:spcBef>
              <a:spcAft>
                <a:spcPts val="0"/>
              </a:spcAft>
              <a:buSzPts val="7000"/>
              <a:buNone/>
              <a:defRPr sz="7000"/>
            </a:lvl2pPr>
            <a:lvl3pPr lvl="2" rtl="0" algn="ctr">
              <a:spcBef>
                <a:spcPts val="0"/>
              </a:spcBef>
              <a:spcAft>
                <a:spcPts val="0"/>
              </a:spcAft>
              <a:buSzPts val="7000"/>
              <a:buNone/>
              <a:defRPr sz="7000"/>
            </a:lvl3pPr>
            <a:lvl4pPr lvl="3" rtl="0" algn="ctr">
              <a:spcBef>
                <a:spcPts val="0"/>
              </a:spcBef>
              <a:spcAft>
                <a:spcPts val="0"/>
              </a:spcAft>
              <a:buSzPts val="7000"/>
              <a:buNone/>
              <a:defRPr sz="7000"/>
            </a:lvl4pPr>
            <a:lvl5pPr lvl="4" rtl="0" algn="ctr">
              <a:spcBef>
                <a:spcPts val="0"/>
              </a:spcBef>
              <a:spcAft>
                <a:spcPts val="0"/>
              </a:spcAft>
              <a:buSzPts val="7000"/>
              <a:buNone/>
              <a:defRPr sz="7000"/>
            </a:lvl5pPr>
            <a:lvl6pPr lvl="5" rtl="0" algn="ctr">
              <a:spcBef>
                <a:spcPts val="0"/>
              </a:spcBef>
              <a:spcAft>
                <a:spcPts val="0"/>
              </a:spcAft>
              <a:buSzPts val="7000"/>
              <a:buNone/>
              <a:defRPr sz="7000"/>
            </a:lvl6pPr>
            <a:lvl7pPr lvl="6" rtl="0" algn="ctr">
              <a:spcBef>
                <a:spcPts val="0"/>
              </a:spcBef>
              <a:spcAft>
                <a:spcPts val="0"/>
              </a:spcAft>
              <a:buSzPts val="7000"/>
              <a:buNone/>
              <a:defRPr sz="7000"/>
            </a:lvl7pPr>
            <a:lvl8pPr lvl="7" rtl="0" algn="ctr">
              <a:spcBef>
                <a:spcPts val="0"/>
              </a:spcBef>
              <a:spcAft>
                <a:spcPts val="0"/>
              </a:spcAft>
              <a:buSzPts val="7000"/>
              <a:buNone/>
              <a:defRPr sz="7000"/>
            </a:lvl8pPr>
            <a:lvl9pPr lvl="8" rtl="0" algn="ctr">
              <a:spcBef>
                <a:spcPts val="0"/>
              </a:spcBef>
              <a:spcAft>
                <a:spcPts val="0"/>
              </a:spcAft>
              <a:buSzPts val="7000"/>
              <a:buNone/>
              <a:defRPr sz="70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oard">
  <p:cSld name="CUSTOM_18_1">
    <p:spTree>
      <p:nvGrpSpPr>
        <p:cNvPr id="24" name="Shape 24"/>
        <p:cNvGrpSpPr/>
        <p:nvPr/>
      </p:nvGrpSpPr>
      <p:grpSpPr>
        <a:xfrm>
          <a:off x="0" y="0"/>
          <a:ext cx="0" cy="0"/>
          <a:chOff x="0" y="0"/>
          <a:chExt cx="0" cy="0"/>
        </a:xfrm>
      </p:grpSpPr>
      <p:sp>
        <p:nvSpPr>
          <p:cNvPr id="25" name="Google Shape;25;p5"/>
          <p:cNvSpPr/>
          <p:nvPr/>
        </p:nvSpPr>
        <p:spPr>
          <a:xfrm>
            <a:off x="1062790" y="608798"/>
            <a:ext cx="10066500" cy="5640300"/>
          </a:xfrm>
          <a:prstGeom prst="rect">
            <a:avLst/>
          </a:prstGeom>
          <a:solidFill>
            <a:schemeClr val="lt1"/>
          </a:solidFill>
          <a:ln>
            <a:noFill/>
          </a:ln>
          <a:effectLst>
            <a:outerShdw blurRad="63500" sx="102000" rotWithShape="0" algn="ctr" sy="102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nvGrpSpPr>
          <p:cNvPr id="26" name="Google Shape;26;p5"/>
          <p:cNvGrpSpPr/>
          <p:nvPr/>
        </p:nvGrpSpPr>
        <p:grpSpPr>
          <a:xfrm>
            <a:off x="1417521" y="2376836"/>
            <a:ext cx="9386319" cy="1296000"/>
            <a:chOff x="1417017" y="1989273"/>
            <a:chExt cx="9386319" cy="1296000"/>
          </a:xfrm>
        </p:grpSpPr>
        <p:sp>
          <p:nvSpPr>
            <p:cNvPr id="27" name="Google Shape;27;p5"/>
            <p:cNvSpPr/>
            <p:nvPr/>
          </p:nvSpPr>
          <p:spPr>
            <a:xfrm>
              <a:off x="1417017"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8" name="Google Shape;28;p5"/>
            <p:cNvSpPr/>
            <p:nvPr/>
          </p:nvSpPr>
          <p:spPr>
            <a:xfrm>
              <a:off x="3035081"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9" name="Google Shape;29;p5"/>
            <p:cNvSpPr/>
            <p:nvPr/>
          </p:nvSpPr>
          <p:spPr>
            <a:xfrm>
              <a:off x="4653145"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0" name="Google Shape;30;p5"/>
            <p:cNvSpPr/>
            <p:nvPr/>
          </p:nvSpPr>
          <p:spPr>
            <a:xfrm>
              <a:off x="6271209"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1" name="Google Shape;31;p5"/>
            <p:cNvSpPr/>
            <p:nvPr/>
          </p:nvSpPr>
          <p:spPr>
            <a:xfrm>
              <a:off x="7889273"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2" name="Google Shape;32;p5"/>
            <p:cNvSpPr/>
            <p:nvPr/>
          </p:nvSpPr>
          <p:spPr>
            <a:xfrm>
              <a:off x="9507336"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
        <p:nvSpPr>
          <p:cNvPr id="33" name="Google Shape;33;p5"/>
          <p:cNvSpPr txBox="1"/>
          <p:nvPr>
            <p:ph type="title"/>
          </p:nvPr>
        </p:nvSpPr>
        <p:spPr>
          <a:xfrm>
            <a:off x="1253075" y="1030700"/>
            <a:ext cx="9753600" cy="1230600"/>
          </a:xfrm>
          <a:prstGeom prst="rect">
            <a:avLst/>
          </a:prstGeom>
        </p:spPr>
        <p:txBody>
          <a:bodyPr anchorCtr="0" anchor="ctr" bIns="121900" lIns="121900" spcFirstLastPara="1" rIns="121900" wrap="square" tIns="121900">
            <a:noAutofit/>
          </a:bodyPr>
          <a:lstStyle>
            <a:lvl1pPr lvl="0" rtl="0" algn="ctr">
              <a:spcBef>
                <a:spcPts val="0"/>
              </a:spcBef>
              <a:spcAft>
                <a:spcPts val="0"/>
              </a:spcAft>
              <a:buSzPts val="4100"/>
              <a:buNone/>
              <a:defRPr sz="4100"/>
            </a:lvl1pPr>
            <a:lvl2pPr lvl="1" rtl="0" algn="ctr">
              <a:spcBef>
                <a:spcPts val="0"/>
              </a:spcBef>
              <a:spcAft>
                <a:spcPts val="0"/>
              </a:spcAft>
              <a:buSzPts val="7000"/>
              <a:buNone/>
              <a:defRPr sz="7000"/>
            </a:lvl2pPr>
            <a:lvl3pPr lvl="2" rtl="0" algn="ctr">
              <a:spcBef>
                <a:spcPts val="0"/>
              </a:spcBef>
              <a:spcAft>
                <a:spcPts val="0"/>
              </a:spcAft>
              <a:buSzPts val="7000"/>
              <a:buNone/>
              <a:defRPr sz="7000"/>
            </a:lvl3pPr>
            <a:lvl4pPr lvl="3" rtl="0" algn="ctr">
              <a:spcBef>
                <a:spcPts val="0"/>
              </a:spcBef>
              <a:spcAft>
                <a:spcPts val="0"/>
              </a:spcAft>
              <a:buSzPts val="7000"/>
              <a:buNone/>
              <a:defRPr sz="7000"/>
            </a:lvl4pPr>
            <a:lvl5pPr lvl="4" rtl="0" algn="ctr">
              <a:spcBef>
                <a:spcPts val="0"/>
              </a:spcBef>
              <a:spcAft>
                <a:spcPts val="0"/>
              </a:spcAft>
              <a:buSzPts val="7000"/>
              <a:buNone/>
              <a:defRPr sz="7000"/>
            </a:lvl5pPr>
            <a:lvl6pPr lvl="5" rtl="0" algn="ctr">
              <a:spcBef>
                <a:spcPts val="0"/>
              </a:spcBef>
              <a:spcAft>
                <a:spcPts val="0"/>
              </a:spcAft>
              <a:buSzPts val="7000"/>
              <a:buNone/>
              <a:defRPr sz="7000"/>
            </a:lvl6pPr>
            <a:lvl7pPr lvl="6" rtl="0" algn="ctr">
              <a:spcBef>
                <a:spcPts val="0"/>
              </a:spcBef>
              <a:spcAft>
                <a:spcPts val="0"/>
              </a:spcAft>
              <a:buSzPts val="7000"/>
              <a:buNone/>
              <a:defRPr sz="7000"/>
            </a:lvl7pPr>
            <a:lvl8pPr lvl="7" rtl="0" algn="ctr">
              <a:spcBef>
                <a:spcPts val="0"/>
              </a:spcBef>
              <a:spcAft>
                <a:spcPts val="0"/>
              </a:spcAft>
              <a:buSzPts val="7000"/>
              <a:buNone/>
              <a:defRPr sz="7000"/>
            </a:lvl8pPr>
            <a:lvl9pPr lvl="8" rtl="0" algn="ctr">
              <a:spcBef>
                <a:spcPts val="0"/>
              </a:spcBef>
              <a:spcAft>
                <a:spcPts val="0"/>
              </a:spcAft>
              <a:buSzPts val="7000"/>
              <a:buNone/>
              <a:defRPr sz="7000"/>
            </a:lvl9pPr>
          </a:lstStyle>
          <a:p/>
        </p:txBody>
      </p:sp>
      <p:sp>
        <p:nvSpPr>
          <p:cNvPr id="34" name="Google Shape;34;p5">
            <a:hlinkClick action="ppaction://hlinksldjump" r:id="rId2"/>
          </p:cNvPr>
          <p:cNvSpPr/>
          <p:nvPr/>
        </p:nvSpPr>
        <p:spPr>
          <a:xfrm>
            <a:off x="1417496" y="2391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5" name="Google Shape;35;p5">
            <a:hlinkClick action="ppaction://hlinksldjump" r:id="rId3"/>
          </p:cNvPr>
          <p:cNvSpPr/>
          <p:nvPr/>
        </p:nvSpPr>
        <p:spPr>
          <a:xfrm>
            <a:off x="3035585"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6" name="Google Shape;36;p5">
            <a:hlinkClick action="ppaction://hlinksldjump" r:id="rId4"/>
          </p:cNvPr>
          <p:cNvSpPr/>
          <p:nvPr/>
        </p:nvSpPr>
        <p:spPr>
          <a:xfrm>
            <a:off x="4653649"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7" name="Google Shape;37;p5">
            <a:hlinkClick action="ppaction://hlinksldjump" r:id="rId5"/>
          </p:cNvPr>
          <p:cNvSpPr/>
          <p:nvPr/>
        </p:nvSpPr>
        <p:spPr>
          <a:xfrm>
            <a:off x="6271713"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38" name="Google Shape;38;p5">
            <a:hlinkClick action="ppaction://hlinksldjump" r:id="rId6"/>
          </p:cNvPr>
          <p:cNvSpPr/>
          <p:nvPr/>
        </p:nvSpPr>
        <p:spPr>
          <a:xfrm>
            <a:off x="7889777"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nvGrpSpPr>
          <p:cNvPr id="39" name="Google Shape;39;p5"/>
          <p:cNvGrpSpPr/>
          <p:nvPr/>
        </p:nvGrpSpPr>
        <p:grpSpPr>
          <a:xfrm>
            <a:off x="1417521" y="3952309"/>
            <a:ext cx="9386319" cy="1296000"/>
            <a:chOff x="1417017" y="1989273"/>
            <a:chExt cx="9386319" cy="1296000"/>
          </a:xfrm>
        </p:grpSpPr>
        <p:sp>
          <p:nvSpPr>
            <p:cNvPr id="40" name="Google Shape;40;p5"/>
            <p:cNvSpPr/>
            <p:nvPr/>
          </p:nvSpPr>
          <p:spPr>
            <a:xfrm>
              <a:off x="1417017"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1" name="Google Shape;41;p5"/>
            <p:cNvSpPr/>
            <p:nvPr/>
          </p:nvSpPr>
          <p:spPr>
            <a:xfrm>
              <a:off x="3035081"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2" name="Google Shape;42;p5"/>
            <p:cNvSpPr/>
            <p:nvPr/>
          </p:nvSpPr>
          <p:spPr>
            <a:xfrm>
              <a:off x="4653145"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3" name="Google Shape;43;p5"/>
            <p:cNvSpPr/>
            <p:nvPr/>
          </p:nvSpPr>
          <p:spPr>
            <a:xfrm>
              <a:off x="6271209"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4" name="Google Shape;44;p5"/>
            <p:cNvSpPr/>
            <p:nvPr/>
          </p:nvSpPr>
          <p:spPr>
            <a:xfrm>
              <a:off x="7889273"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5" name="Google Shape;45;p5"/>
            <p:cNvSpPr/>
            <p:nvPr/>
          </p:nvSpPr>
          <p:spPr>
            <a:xfrm>
              <a:off x="9507336" y="1989273"/>
              <a:ext cx="1296000" cy="1296000"/>
            </a:xfrm>
            <a:prstGeom prst="roundRect">
              <a:avLst>
                <a:gd fmla="val 5591" name="adj"/>
              </a:avLst>
            </a:prstGeom>
            <a:solidFill>
              <a:schemeClr val="lt1"/>
            </a:solidFill>
            <a:ln>
              <a:noFill/>
            </a:ln>
            <a:effectLst>
              <a:outerShdw blurRad="190500" sx="104999" rotWithShape="0" algn="ctr" sy="104999">
                <a:srgbClr val="000000">
                  <a:alpha val="298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
        <p:nvSpPr>
          <p:cNvPr id="46" name="Google Shape;46;p5">
            <a:hlinkClick action="ppaction://hlinksldjump" r:id="rId7"/>
          </p:cNvPr>
          <p:cNvSpPr/>
          <p:nvPr/>
        </p:nvSpPr>
        <p:spPr>
          <a:xfrm>
            <a:off x="9507840"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7" name="Google Shape;47;p5">
            <a:hlinkClick action="ppaction://hlinksldjump" r:id="rId8"/>
          </p:cNvPr>
          <p:cNvSpPr/>
          <p:nvPr/>
        </p:nvSpPr>
        <p:spPr>
          <a:xfrm>
            <a:off x="1417521"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8" name="Google Shape;48;p5">
            <a:hlinkClick action="ppaction://hlinksldjump" r:id="rId9"/>
          </p:cNvPr>
          <p:cNvSpPr/>
          <p:nvPr/>
        </p:nvSpPr>
        <p:spPr>
          <a:xfrm>
            <a:off x="3035585"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49" name="Google Shape;49;p5">
            <a:hlinkClick action="ppaction://hlinksldjump" r:id="rId10"/>
          </p:cNvPr>
          <p:cNvSpPr/>
          <p:nvPr/>
        </p:nvSpPr>
        <p:spPr>
          <a:xfrm>
            <a:off x="4653649"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0" name="Google Shape;50;p5">
            <a:hlinkClick action="ppaction://hlinksldjump" r:id="rId11"/>
          </p:cNvPr>
          <p:cNvSpPr/>
          <p:nvPr/>
        </p:nvSpPr>
        <p:spPr>
          <a:xfrm>
            <a:off x="6271713"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1" name="Google Shape;51;p5">
            <a:hlinkClick action="ppaction://hlinksldjump" r:id="rId12"/>
          </p:cNvPr>
          <p:cNvSpPr/>
          <p:nvPr/>
        </p:nvSpPr>
        <p:spPr>
          <a:xfrm>
            <a:off x="7889777"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52" name="Google Shape;52;p5">
            <a:hlinkClick action="ppaction://hlinksldjump" r:id="rId13"/>
          </p:cNvPr>
          <p:cNvSpPr/>
          <p:nvPr/>
        </p:nvSpPr>
        <p:spPr>
          <a:xfrm>
            <a:off x="9507840"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00 DO NOT REMOVE · SlidesMania">
  <p:cSld name="CUSTOM_19">
    <p:spTree>
      <p:nvGrpSpPr>
        <p:cNvPr id="53" name="Shape 53"/>
        <p:cNvGrpSpPr/>
        <p:nvPr/>
      </p:nvGrpSpPr>
      <p:grpSpPr>
        <a:xfrm>
          <a:off x="0" y="0"/>
          <a:ext cx="0" cy="0"/>
          <a:chOff x="0" y="0"/>
          <a:chExt cx="0" cy="0"/>
        </a:xfrm>
      </p:grpSpPr>
      <p:grpSp>
        <p:nvGrpSpPr>
          <p:cNvPr id="54" name="Google Shape;54;p6"/>
          <p:cNvGrpSpPr/>
          <p:nvPr/>
        </p:nvGrpSpPr>
        <p:grpSpPr>
          <a:xfrm>
            <a:off x="0" y="0"/>
            <a:ext cx="12192000" cy="6858000"/>
            <a:chOff x="0" y="0"/>
            <a:chExt cx="12192000" cy="6858000"/>
          </a:xfrm>
        </p:grpSpPr>
        <p:sp>
          <p:nvSpPr>
            <p:cNvPr id="55" name="Google Shape;55;p6"/>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6" name="Google Shape;56;p6">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57" name="Google Shape;57;p6"/>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 sz="3600">
                  <a:solidFill>
                    <a:srgbClr val="3F3F3F"/>
                  </a:solidFill>
                  <a:latin typeface="Poppins"/>
                  <a:ea typeface="Poppins"/>
                  <a:cs typeface="Poppins"/>
                  <a:sym typeface="Poppins"/>
                </a:rPr>
                <a:t>Free </a:t>
              </a:r>
              <a:r>
                <a:rPr lang="en" sz="3600">
                  <a:solidFill>
                    <a:srgbClr val="3F3F3F"/>
                  </a:solidFill>
                  <a:latin typeface="Poppins"/>
                  <a:ea typeface="Poppins"/>
                  <a:cs typeface="Poppins"/>
                  <a:sym typeface="Poppins"/>
                </a:rPr>
                <a:t>themes and templates for </a:t>
              </a:r>
              <a:r>
                <a:rPr b="1" lang="en" sz="3600">
                  <a:solidFill>
                    <a:srgbClr val="3F3F3F"/>
                  </a:solidFill>
                  <a:latin typeface="Poppins"/>
                  <a:ea typeface="Poppins"/>
                  <a:cs typeface="Poppins"/>
                  <a:sym typeface="Poppins"/>
                </a:rPr>
                <a:t>Google Slides</a:t>
              </a:r>
              <a:r>
                <a:rPr lang="en" sz="3600">
                  <a:solidFill>
                    <a:srgbClr val="3F3F3F"/>
                  </a:solidFill>
                  <a:latin typeface="Poppins"/>
                  <a:ea typeface="Poppins"/>
                  <a:cs typeface="Poppins"/>
                  <a:sym typeface="Poppins"/>
                </a:rPr>
                <a:t> or </a:t>
              </a:r>
              <a:r>
                <a:rPr b="1" lang="en"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n"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n" sz="2700">
                  <a:solidFill>
                    <a:srgbClr val="3F3F3F"/>
                  </a:solidFill>
                  <a:latin typeface="Poppins"/>
                  <a:ea typeface="Poppins"/>
                  <a:cs typeface="Poppins"/>
                  <a:sym typeface="Poppins"/>
                </a:rPr>
                <a:t>Read </a:t>
              </a:r>
              <a:r>
                <a:rPr lang="en" sz="2700" u="sng">
                  <a:solidFill>
                    <a:srgbClr val="3F3F3F"/>
                  </a:solidFill>
                  <a:latin typeface="Poppins"/>
                  <a:ea typeface="Poppins"/>
                  <a:cs typeface="Poppins"/>
                  <a:sym typeface="Poppins"/>
                  <a:hlinkClick r:id="rId4">
                    <a:extLst>
                      <a:ext uri="{A12FA001-AC4F-418D-AE19-62706E023703}">
                        <ahyp:hlinkClr val="tx"/>
                      </a:ext>
                    </a:extLst>
                  </a:hlinkClick>
                </a:rPr>
                <a:t>FAQ</a:t>
              </a:r>
              <a:r>
                <a:rPr b="1" lang="en" sz="4400">
                  <a:solidFill>
                    <a:srgbClr val="FFCB25"/>
                  </a:solidFill>
                  <a:latin typeface="Poppins"/>
                  <a:ea typeface="Poppins"/>
                  <a:cs typeface="Poppins"/>
                  <a:sym typeface="Poppins"/>
                </a:rPr>
                <a:t> </a:t>
              </a:r>
              <a:r>
                <a:rPr lang="en"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a:p>
              <a:pPr indent="0" lvl="0" marL="0" rtl="0" algn="l">
                <a:spcBef>
                  <a:spcPts val="0"/>
                </a:spcBef>
                <a:spcAft>
                  <a:spcPts val="0"/>
                </a:spcAft>
                <a:buNone/>
              </a:pPr>
              <a:r>
                <a:rPr lang="en" sz="2000">
                  <a:solidFill>
                    <a:srgbClr val="3F3F3F"/>
                  </a:solidFill>
                  <a:latin typeface="Poppins"/>
                  <a:ea typeface="Poppins"/>
                  <a:cs typeface="Poppins"/>
                  <a:sym typeface="Poppins"/>
                </a:rPr>
                <a:t>Do not remove the slidesmania.com text on the sides.</a:t>
              </a:r>
              <a:endParaRPr sz="2000">
                <a:solidFill>
                  <a:srgbClr val="3F3F3F"/>
                </a:solidFill>
                <a:latin typeface="Poppins"/>
                <a:ea typeface="Poppins"/>
                <a:cs typeface="Poppins"/>
                <a:sym typeface="Poppins"/>
              </a:endParaRPr>
            </a:p>
          </p:txBody>
        </p:sp>
        <p:cxnSp>
          <p:nvCxnSpPr>
            <p:cNvPr id="58" name="Google Shape;58;p6"/>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59" name="Google Shape;59;p6">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60" name="Google Shape;60;p6">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61" name="Google Shape;61;p6">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62" name="Google Shape;62;p6">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63" name="Google Shape;63;p6"/>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17 Title and text right">
  <p:cSld name="CUSTOM_16">
    <p:spTree>
      <p:nvGrpSpPr>
        <p:cNvPr id="64" name="Shape 64"/>
        <p:cNvGrpSpPr/>
        <p:nvPr/>
      </p:nvGrpSpPr>
      <p:grpSpPr>
        <a:xfrm>
          <a:off x="0" y="0"/>
          <a:ext cx="0" cy="0"/>
          <a:chOff x="0" y="0"/>
          <a:chExt cx="0" cy="0"/>
        </a:xfrm>
      </p:grpSpPr>
      <p:sp>
        <p:nvSpPr>
          <p:cNvPr id="65" name="Google Shape;65;p7"/>
          <p:cNvSpPr/>
          <p:nvPr/>
        </p:nvSpPr>
        <p:spPr>
          <a:xfrm>
            <a:off x="1062790" y="608798"/>
            <a:ext cx="10066500" cy="5640300"/>
          </a:xfrm>
          <a:prstGeom prst="rect">
            <a:avLst/>
          </a:prstGeom>
          <a:solidFill>
            <a:schemeClr val="lt1"/>
          </a:solidFill>
          <a:ln>
            <a:noFill/>
          </a:ln>
          <a:effectLst>
            <a:outerShdw blurRad="63500" sx="102000" rotWithShape="0" algn="ctr" sy="102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66" name="Google Shape;66;p7"/>
          <p:cNvSpPr txBox="1"/>
          <p:nvPr>
            <p:ph type="title"/>
          </p:nvPr>
        </p:nvSpPr>
        <p:spPr>
          <a:xfrm>
            <a:off x="5978200" y="974375"/>
            <a:ext cx="5581500" cy="763500"/>
          </a:xfrm>
          <a:prstGeom prst="rect">
            <a:avLst/>
          </a:prstGeom>
        </p:spPr>
        <p:txBody>
          <a:bodyPr anchorCtr="0" anchor="t" bIns="121900" lIns="121900" spcFirstLastPara="1" rIns="121900" wrap="square" tIns="121900">
            <a:noAutofit/>
          </a:bodyPr>
          <a:lstStyle>
            <a:lvl1pPr indent="0" lvl="0" marL="0" marR="0" rtl="0" algn="l">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p:txBody>
      </p:sp>
      <p:sp>
        <p:nvSpPr>
          <p:cNvPr id="67" name="Google Shape;67;p7"/>
          <p:cNvSpPr txBox="1"/>
          <p:nvPr>
            <p:ph idx="1" type="body"/>
          </p:nvPr>
        </p:nvSpPr>
        <p:spPr>
          <a:xfrm>
            <a:off x="5978300" y="2508425"/>
            <a:ext cx="5581500" cy="3106800"/>
          </a:xfrm>
          <a:prstGeom prst="rect">
            <a:avLst/>
          </a:prstGeom>
        </p:spPr>
        <p:txBody>
          <a:bodyPr anchorCtr="0" anchor="t" bIns="121900" lIns="121900" spcFirstLastPara="1" rIns="121900" wrap="square" tIns="121900">
            <a:noAutofit/>
          </a:bodyPr>
          <a:lstStyle>
            <a:lvl1pPr indent="-330200" lvl="0" marL="457200">
              <a:spcBef>
                <a:spcPts val="0"/>
              </a:spcBef>
              <a:spcAft>
                <a:spcPts val="0"/>
              </a:spcAft>
              <a:buSzPts val="1600"/>
              <a:buChar char="●"/>
              <a:defRPr/>
            </a:lvl1pPr>
            <a:lvl2pPr indent="-330200" lvl="1" marL="914400">
              <a:spcBef>
                <a:spcPts val="2100"/>
              </a:spcBef>
              <a:spcAft>
                <a:spcPts val="0"/>
              </a:spcAft>
              <a:buSzPts val="1600"/>
              <a:buChar char="○"/>
              <a:defRPr/>
            </a:lvl2pPr>
            <a:lvl3pPr indent="-330200" lvl="2" marL="1371600">
              <a:spcBef>
                <a:spcPts val="2100"/>
              </a:spcBef>
              <a:spcAft>
                <a:spcPts val="0"/>
              </a:spcAft>
              <a:buSzPts val="1600"/>
              <a:buChar char="■"/>
              <a:defRPr/>
            </a:lvl3pPr>
            <a:lvl4pPr indent="-330200" lvl="3" marL="1828800">
              <a:spcBef>
                <a:spcPts val="2100"/>
              </a:spcBef>
              <a:spcAft>
                <a:spcPts val="0"/>
              </a:spcAft>
              <a:buSzPts val="1600"/>
              <a:buChar char="●"/>
              <a:defRPr/>
            </a:lvl4pPr>
            <a:lvl5pPr indent="-330200" lvl="4" marL="2286000">
              <a:spcBef>
                <a:spcPts val="2100"/>
              </a:spcBef>
              <a:spcAft>
                <a:spcPts val="0"/>
              </a:spcAft>
              <a:buSzPts val="1600"/>
              <a:buChar char="○"/>
              <a:defRPr/>
            </a:lvl5pPr>
            <a:lvl6pPr indent="-330200" lvl="5" marL="2743200">
              <a:spcBef>
                <a:spcPts val="2100"/>
              </a:spcBef>
              <a:spcAft>
                <a:spcPts val="0"/>
              </a:spcAft>
              <a:buSzPts val="1600"/>
              <a:buChar char="■"/>
              <a:defRPr/>
            </a:lvl6pPr>
            <a:lvl7pPr indent="-330200" lvl="6" marL="3200400">
              <a:spcBef>
                <a:spcPts val="2100"/>
              </a:spcBef>
              <a:spcAft>
                <a:spcPts val="0"/>
              </a:spcAft>
              <a:buSzPts val="1600"/>
              <a:buChar char="●"/>
              <a:defRPr/>
            </a:lvl7pPr>
            <a:lvl8pPr indent="-330200" lvl="7" marL="3657600">
              <a:spcBef>
                <a:spcPts val="2100"/>
              </a:spcBef>
              <a:spcAft>
                <a:spcPts val="0"/>
              </a:spcAft>
              <a:buSzPts val="1600"/>
              <a:buChar char="○"/>
              <a:defRPr/>
            </a:lvl8pPr>
            <a:lvl9pPr indent="-330200" lvl="8" marL="4114800">
              <a:spcBef>
                <a:spcPts val="2100"/>
              </a:spcBef>
              <a:spcAft>
                <a:spcPts val="2100"/>
              </a:spcAft>
              <a:buSzPts val="16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
        <p:nvSpPr>
          <p:cNvPr id="7" name="Google Shape;7;p1"/>
          <p:cNvSpPr txBox="1"/>
          <p:nvPr/>
        </p:nvSpPr>
        <p:spPr>
          <a:xfrm rot="5400000">
            <a:off x="-679350" y="61985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
        <p:nvSpPr>
          <p:cNvPr id="8" name="Google Shape;8;p1"/>
          <p:cNvSpPr txBox="1"/>
          <p:nvPr>
            <p:ph type="title"/>
          </p:nvPr>
        </p:nvSpPr>
        <p:spPr>
          <a:xfrm>
            <a:off x="1586100" y="883224"/>
            <a:ext cx="9061500" cy="702000"/>
          </a:xfrm>
          <a:prstGeom prst="rect">
            <a:avLst/>
          </a:prstGeom>
          <a:noFill/>
          <a:ln>
            <a:noFill/>
          </a:ln>
        </p:spPr>
        <p:txBody>
          <a:bodyPr anchorCtr="0" anchor="t" bIns="121900" lIns="121900" spcFirstLastPara="1" rIns="121900" wrap="square" tIns="121900">
            <a:noAutofit/>
          </a:bodyPr>
          <a:lstStyle>
            <a:lvl1pPr lvl="0">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1pPr>
            <a:lvl2pPr lvl="1">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2pPr>
            <a:lvl3pPr lvl="2">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3pPr>
            <a:lvl4pPr lvl="3">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4pPr>
            <a:lvl5pPr lvl="4">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5pPr>
            <a:lvl6pPr lvl="5">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6pPr>
            <a:lvl7pPr lvl="6">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7pPr>
            <a:lvl8pPr lvl="7">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8pPr>
            <a:lvl9pPr lvl="8">
              <a:spcBef>
                <a:spcPts val="0"/>
              </a:spcBef>
              <a:spcAft>
                <a:spcPts val="0"/>
              </a:spcAft>
              <a:buClr>
                <a:schemeClr val="dk1"/>
              </a:buClr>
              <a:buSzPts val="4000"/>
              <a:buFont typeface="Barlow Condensed Medium"/>
              <a:buNone/>
              <a:defRPr sz="4000">
                <a:solidFill>
                  <a:schemeClr val="dk1"/>
                </a:solidFill>
                <a:latin typeface="Barlow Condensed Medium"/>
                <a:ea typeface="Barlow Condensed Medium"/>
                <a:cs typeface="Barlow Condensed Medium"/>
                <a:sym typeface="Barlow Condensed Medium"/>
              </a:defRPr>
            </a:lvl9pPr>
          </a:lstStyle>
          <a:p/>
        </p:txBody>
      </p:sp>
      <p:sp>
        <p:nvSpPr>
          <p:cNvPr id="9" name="Google Shape;9;p1"/>
          <p:cNvSpPr txBox="1"/>
          <p:nvPr>
            <p:ph idx="1" type="body"/>
          </p:nvPr>
        </p:nvSpPr>
        <p:spPr>
          <a:xfrm>
            <a:off x="1586100" y="1750623"/>
            <a:ext cx="9061500" cy="4188900"/>
          </a:xfrm>
          <a:prstGeom prst="rect">
            <a:avLst/>
          </a:prstGeom>
          <a:noFill/>
          <a:ln>
            <a:noFill/>
          </a:ln>
        </p:spPr>
        <p:txBody>
          <a:bodyPr anchorCtr="0" anchor="t" bIns="121900" lIns="121900" spcFirstLastPara="1" rIns="121900" wrap="square" tIns="121900">
            <a:noAutofit/>
          </a:bodyPr>
          <a:lstStyle>
            <a:lvl1pPr indent="-330200" lvl="0" marL="457200">
              <a:lnSpc>
                <a:spcPct val="115000"/>
              </a:lnSpc>
              <a:spcBef>
                <a:spcPts val="0"/>
              </a:spcBef>
              <a:spcAft>
                <a:spcPts val="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1pPr>
            <a:lvl2pPr indent="-330200" lvl="1" marL="914400">
              <a:lnSpc>
                <a:spcPct val="115000"/>
              </a:lnSpc>
              <a:spcBef>
                <a:spcPts val="2100"/>
              </a:spcBef>
              <a:spcAft>
                <a:spcPts val="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2pPr>
            <a:lvl3pPr indent="-330200" lvl="2" marL="1371600">
              <a:lnSpc>
                <a:spcPct val="115000"/>
              </a:lnSpc>
              <a:spcBef>
                <a:spcPts val="2100"/>
              </a:spcBef>
              <a:spcAft>
                <a:spcPts val="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3pPr>
            <a:lvl4pPr indent="-330200" lvl="3" marL="1828800">
              <a:lnSpc>
                <a:spcPct val="115000"/>
              </a:lnSpc>
              <a:spcBef>
                <a:spcPts val="2100"/>
              </a:spcBef>
              <a:spcAft>
                <a:spcPts val="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4pPr>
            <a:lvl5pPr indent="-330200" lvl="4" marL="2286000">
              <a:lnSpc>
                <a:spcPct val="115000"/>
              </a:lnSpc>
              <a:spcBef>
                <a:spcPts val="2100"/>
              </a:spcBef>
              <a:spcAft>
                <a:spcPts val="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5pPr>
            <a:lvl6pPr indent="-330200" lvl="5" marL="2743200">
              <a:lnSpc>
                <a:spcPct val="115000"/>
              </a:lnSpc>
              <a:spcBef>
                <a:spcPts val="2100"/>
              </a:spcBef>
              <a:spcAft>
                <a:spcPts val="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6pPr>
            <a:lvl7pPr indent="-330200" lvl="6" marL="3200400">
              <a:lnSpc>
                <a:spcPct val="115000"/>
              </a:lnSpc>
              <a:spcBef>
                <a:spcPts val="2100"/>
              </a:spcBef>
              <a:spcAft>
                <a:spcPts val="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7pPr>
            <a:lvl8pPr indent="-330200" lvl="7" marL="3657600">
              <a:lnSpc>
                <a:spcPct val="115000"/>
              </a:lnSpc>
              <a:spcBef>
                <a:spcPts val="2100"/>
              </a:spcBef>
              <a:spcAft>
                <a:spcPts val="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8pPr>
            <a:lvl9pPr indent="-330200" lvl="8" marL="4114800">
              <a:lnSpc>
                <a:spcPct val="115000"/>
              </a:lnSpc>
              <a:spcBef>
                <a:spcPts val="2100"/>
              </a:spcBef>
              <a:spcAft>
                <a:spcPts val="2100"/>
              </a:spcAft>
              <a:buClr>
                <a:schemeClr val="dk2"/>
              </a:buClr>
              <a:buSzPts val="1600"/>
              <a:buFont typeface="Barlow Condensed"/>
              <a:buChar char="■"/>
              <a:defRPr sz="1600">
                <a:solidFill>
                  <a:schemeClr val="dk2"/>
                </a:solidFill>
                <a:latin typeface="Barlow Condensed"/>
                <a:ea typeface="Barlow Condensed"/>
                <a:cs typeface="Barlow Condensed"/>
                <a:sym typeface="Barlow Condensed"/>
              </a:defRPr>
            </a:lvl9pPr>
          </a:lstStyle>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slide" Target="/ppt/slid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slide" Target="/ppt/slides/slid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slide" Target="/ppt/slides/slid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slide" Target="/ppt/slides/slid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slide" Target="/ppt/slides/sl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 Id="rId3" Type="http://schemas.openxmlformats.org/officeDocument/2006/relationships/hyperlink" Target="https://slidesmania.com/" TargetMode="External"/><Relationship Id="rId4" Type="http://schemas.openxmlformats.org/officeDocument/2006/relationships/hyperlink" Target="https://unsplash.co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1" Type="http://schemas.openxmlformats.org/officeDocument/2006/relationships/slide" Target="/ppt/slides/slide11.xml"/><Relationship Id="rId10" Type="http://schemas.openxmlformats.org/officeDocument/2006/relationships/slide" Target="/ppt/slides/slide10.xml"/><Relationship Id="rId13" Type="http://schemas.openxmlformats.org/officeDocument/2006/relationships/slide" Target="/ppt/slides/slide13.xml"/><Relationship Id="rId12" Type="http://schemas.openxmlformats.org/officeDocument/2006/relationships/slide" Target="/ppt/slides/slide12.xml"/><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slide" Target="/ppt/slides/slide3.xml"/><Relationship Id="rId4" Type="http://schemas.openxmlformats.org/officeDocument/2006/relationships/slide" Target="/ppt/slides/slide4.xml"/><Relationship Id="rId9" Type="http://schemas.openxmlformats.org/officeDocument/2006/relationships/slide" Target="/ppt/slides/slide9.xml"/><Relationship Id="rId14" Type="http://schemas.openxmlformats.org/officeDocument/2006/relationships/slide" Target="/ppt/slides/slide14.xml"/><Relationship Id="rId5" Type="http://schemas.openxmlformats.org/officeDocument/2006/relationships/slide" Target="/ppt/slides/slide5.xml"/><Relationship Id="rId6" Type="http://schemas.openxmlformats.org/officeDocument/2006/relationships/slide" Target="/ppt/slides/slide6.xml"/><Relationship Id="rId7" Type="http://schemas.openxmlformats.org/officeDocument/2006/relationships/slide" Target="/ppt/slides/slide7.xml"/><Relationship Id="rId8" Type="http://schemas.openxmlformats.org/officeDocument/2006/relationships/slide" Target="/ppt/slides/slide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slide" Target="/ppt/slid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slide" Target="/ppt/slid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slide" Target="/ppt/slid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slide" Target="/ppt/slid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slide" Target="/ppt/slides/sl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slide" Target="/ppt/slid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slide" Target="/ppt/slid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8"/>
          <p:cNvSpPr txBox="1"/>
          <p:nvPr>
            <p:ph type="title"/>
          </p:nvPr>
        </p:nvSpPr>
        <p:spPr>
          <a:xfrm>
            <a:off x="220975" y="2117375"/>
            <a:ext cx="6030900" cy="12306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MINIMALISTIC CHOICE BOARD</a:t>
            </a:r>
            <a:endParaRPr/>
          </a:p>
        </p:txBody>
      </p:sp>
      <p:sp>
        <p:nvSpPr>
          <p:cNvPr id="73" name="Google Shape;73;p8"/>
          <p:cNvSpPr txBox="1"/>
          <p:nvPr>
            <p:ph idx="1" type="subTitle"/>
          </p:nvPr>
        </p:nvSpPr>
        <p:spPr>
          <a:xfrm>
            <a:off x="220975" y="4877100"/>
            <a:ext cx="9204600" cy="467400"/>
          </a:xfrm>
          <a:prstGeom prst="rect">
            <a:avLst/>
          </a:prstGeom>
        </p:spPr>
        <p:txBody>
          <a:bodyPr anchorCtr="0" anchor="t" bIns="121900" lIns="121900" spcFirstLastPara="1" rIns="121900" wrap="square" tIns="121900">
            <a:noAutofit/>
          </a:bodyPr>
          <a:lstStyle/>
          <a:p>
            <a:pPr indent="0" lvl="0" marL="0" rtl="0" algn="l">
              <a:spcBef>
                <a:spcPts val="0"/>
              </a:spcBef>
              <a:spcAft>
                <a:spcPts val="2100"/>
              </a:spcAft>
              <a:buNone/>
            </a:pPr>
            <a:r>
              <a:rPr lang="en"/>
              <a:t>You can add your subtitle here.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17"/>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5"/>
                </a:solidFill>
              </a:rPr>
              <a:t>This is title Eight</a:t>
            </a:r>
            <a:endParaRPr>
              <a:solidFill>
                <a:schemeClr val="accent5"/>
              </a:solidFill>
            </a:endParaRPr>
          </a:p>
        </p:txBody>
      </p:sp>
      <p:sp>
        <p:nvSpPr>
          <p:cNvPr id="222" name="Google Shape;222;p17"/>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223" name="Google Shape;223;p17"/>
          <p:cNvSpPr/>
          <p:nvPr/>
        </p:nvSpPr>
        <p:spPr>
          <a:xfrm>
            <a:off x="11548085" y="1192960"/>
            <a:ext cx="478500" cy="4785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224" name="Google Shape;224;p17"/>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25" name="Google Shape;225;p17">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18"/>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4"/>
                </a:solidFill>
              </a:rPr>
              <a:t>This is title Nine</a:t>
            </a:r>
            <a:endParaRPr>
              <a:solidFill>
                <a:schemeClr val="accent4"/>
              </a:solidFill>
            </a:endParaRPr>
          </a:p>
        </p:txBody>
      </p:sp>
      <p:sp>
        <p:nvSpPr>
          <p:cNvPr id="231" name="Google Shape;231;p18"/>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232" name="Google Shape;232;p18"/>
          <p:cNvSpPr/>
          <p:nvPr/>
        </p:nvSpPr>
        <p:spPr>
          <a:xfrm>
            <a:off x="11548085" y="1192960"/>
            <a:ext cx="478500" cy="47850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233" name="Google Shape;233;p18"/>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34" name="Google Shape;234;p18">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19"/>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3"/>
                </a:solidFill>
              </a:rPr>
              <a:t>This is title Ten</a:t>
            </a:r>
            <a:endParaRPr>
              <a:solidFill>
                <a:schemeClr val="accent3"/>
              </a:solidFill>
            </a:endParaRPr>
          </a:p>
        </p:txBody>
      </p:sp>
      <p:sp>
        <p:nvSpPr>
          <p:cNvPr id="240" name="Google Shape;240;p19"/>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241" name="Google Shape;241;p19"/>
          <p:cNvSpPr/>
          <p:nvPr/>
        </p:nvSpPr>
        <p:spPr>
          <a:xfrm>
            <a:off x="11548085" y="1192960"/>
            <a:ext cx="478500" cy="4785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242" name="Google Shape;242;p19"/>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43" name="Google Shape;243;p19">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
        <p:nvSpPr>
          <p:cNvPr id="248" name="Google Shape;248;p20"/>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2"/>
                </a:solidFill>
              </a:rPr>
              <a:t>This is title Eleven</a:t>
            </a:r>
            <a:endParaRPr>
              <a:solidFill>
                <a:schemeClr val="accent2"/>
              </a:solidFill>
            </a:endParaRPr>
          </a:p>
        </p:txBody>
      </p:sp>
      <p:sp>
        <p:nvSpPr>
          <p:cNvPr id="249" name="Google Shape;249;p20"/>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250" name="Google Shape;250;p20"/>
          <p:cNvSpPr/>
          <p:nvPr/>
        </p:nvSpPr>
        <p:spPr>
          <a:xfrm>
            <a:off x="11548085" y="1192960"/>
            <a:ext cx="478500" cy="4785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251" name="Google Shape;251;p20"/>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52" name="Google Shape;252;p20">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21"/>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1"/>
                </a:solidFill>
              </a:rPr>
              <a:t>This is title Twelve</a:t>
            </a:r>
            <a:endParaRPr>
              <a:solidFill>
                <a:schemeClr val="accent1"/>
              </a:solidFill>
            </a:endParaRPr>
          </a:p>
        </p:txBody>
      </p:sp>
      <p:sp>
        <p:nvSpPr>
          <p:cNvPr id="258" name="Google Shape;258;p21"/>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259" name="Google Shape;259;p21"/>
          <p:cNvSpPr/>
          <p:nvPr/>
        </p:nvSpPr>
        <p:spPr>
          <a:xfrm>
            <a:off x="11548085" y="1192960"/>
            <a:ext cx="478500" cy="47850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260" name="Google Shape;260;p21"/>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61" name="Google Shape;261;p21">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22"/>
          <p:cNvSpPr txBox="1"/>
          <p:nvPr>
            <p:ph type="title"/>
          </p:nvPr>
        </p:nvSpPr>
        <p:spPr>
          <a:xfrm>
            <a:off x="1276150" y="1431575"/>
            <a:ext cx="96906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sz="5100"/>
              <a:t>Credits.</a:t>
            </a:r>
            <a:endParaRPr sz="5100"/>
          </a:p>
        </p:txBody>
      </p:sp>
      <p:sp>
        <p:nvSpPr>
          <p:cNvPr id="267" name="Google Shape;267;p22"/>
          <p:cNvSpPr txBox="1"/>
          <p:nvPr>
            <p:ph idx="1" type="body"/>
          </p:nvPr>
        </p:nvSpPr>
        <p:spPr>
          <a:xfrm>
            <a:off x="1276324" y="2508425"/>
            <a:ext cx="9690600" cy="31068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sz="2400"/>
              <a:t>Presentation Template: </a:t>
            </a:r>
            <a:r>
              <a:rPr lang="en" sz="2400" u="sng">
                <a:solidFill>
                  <a:schemeClr val="hlink"/>
                </a:solidFill>
                <a:hlinkClick r:id="rId3"/>
              </a:rPr>
              <a:t>SlidesMania</a:t>
            </a:r>
            <a:endParaRPr sz="2400"/>
          </a:p>
          <a:p>
            <a:pPr indent="0" lvl="0" marL="0" rtl="0" algn="l">
              <a:spcBef>
                <a:spcPts val="2100"/>
              </a:spcBef>
              <a:spcAft>
                <a:spcPts val="0"/>
              </a:spcAft>
              <a:buNone/>
            </a:pPr>
            <a:r>
              <a:rPr lang="en" sz="2400"/>
              <a:t>Background image: </a:t>
            </a:r>
            <a:r>
              <a:rPr lang="en" sz="2400" u="sng">
                <a:solidFill>
                  <a:schemeClr val="hlink"/>
                </a:solidFill>
                <a:hlinkClick r:id="rId4"/>
              </a:rPr>
              <a:t>Unsplash</a:t>
            </a:r>
            <a:endParaRPr sz="2400"/>
          </a:p>
          <a:p>
            <a:pPr indent="0" lvl="0" marL="0" rtl="0" algn="l">
              <a:spcBef>
                <a:spcPts val="2100"/>
              </a:spcBef>
              <a:spcAft>
                <a:spcPts val="0"/>
              </a:spcAft>
              <a:buNone/>
            </a:pPr>
            <a:r>
              <a:rPr lang="en"/>
              <a:t>Font used in this presentation: </a:t>
            </a:r>
            <a:r>
              <a:rPr lang="en">
                <a:latin typeface="Barlow Condensed"/>
                <a:ea typeface="Barlow Condensed"/>
                <a:cs typeface="Barlow Condensed"/>
                <a:sym typeface="Barlow Condensed"/>
              </a:rPr>
              <a:t>Barlow Condensed.</a:t>
            </a:r>
            <a:endParaRPr>
              <a:latin typeface="Barlow Condensed"/>
              <a:ea typeface="Barlow Condensed"/>
              <a:cs typeface="Barlow Condensed"/>
              <a:sym typeface="Barlow Condensed"/>
            </a:endParaRPr>
          </a:p>
          <a:p>
            <a:pPr indent="0" lvl="0" marL="0" rtl="0" algn="l">
              <a:lnSpc>
                <a:spcPct val="100000"/>
              </a:lnSpc>
              <a:spcBef>
                <a:spcPts val="2100"/>
              </a:spcBef>
              <a:spcAft>
                <a:spcPts val="0"/>
              </a:spcAft>
              <a:buNone/>
            </a:pPr>
            <a:r>
              <a:rPr lang="en">
                <a:latin typeface="Barlow Condensed"/>
                <a:ea typeface="Barlow Condensed"/>
                <a:cs typeface="Barlow Condensed"/>
                <a:sym typeface="Barlow Condensed"/>
              </a:rPr>
              <a:t>Tips: </a:t>
            </a:r>
            <a:endParaRPr>
              <a:latin typeface="Barlow Condensed"/>
              <a:ea typeface="Barlow Condensed"/>
              <a:cs typeface="Barlow Condensed"/>
              <a:sym typeface="Barlow Condensed"/>
            </a:endParaRPr>
          </a:p>
          <a:p>
            <a:pPr indent="0" lvl="0" marL="0" rtl="0" algn="l">
              <a:lnSpc>
                <a:spcPct val="100000"/>
              </a:lnSpc>
              <a:spcBef>
                <a:spcPts val="0"/>
              </a:spcBef>
              <a:spcAft>
                <a:spcPts val="0"/>
              </a:spcAft>
              <a:buNone/>
            </a:pPr>
            <a:r>
              <a:rPr lang="en">
                <a:latin typeface="Barlow Condensed"/>
                <a:ea typeface="Barlow Condensed"/>
                <a:cs typeface="Barlow Condensed"/>
                <a:sym typeface="Barlow Condensed"/>
              </a:rPr>
              <a:t>Change the background image for one that suits your topic. </a:t>
            </a:r>
            <a:endParaRPr>
              <a:latin typeface="Barlow Condensed"/>
              <a:ea typeface="Barlow Condensed"/>
              <a:cs typeface="Barlow Condensed"/>
              <a:sym typeface="Barlow Condensed"/>
            </a:endParaRPr>
          </a:p>
          <a:p>
            <a:pPr indent="0" lvl="0" marL="0" rtl="0" algn="l">
              <a:lnSpc>
                <a:spcPct val="100000"/>
              </a:lnSpc>
              <a:spcBef>
                <a:spcPts val="0"/>
              </a:spcBef>
              <a:spcAft>
                <a:spcPts val="0"/>
              </a:spcAft>
              <a:buNone/>
            </a:pPr>
            <a:r>
              <a:rPr lang="en">
                <a:latin typeface="Barlow Condensed"/>
                <a:ea typeface="Barlow Condensed"/>
                <a:cs typeface="Barlow Condensed"/>
                <a:sym typeface="Barlow Condensed"/>
              </a:rPr>
              <a:t>To change the color of the titles and the icons on slide 2, go to Slide &gt; Edit Master and change accents 1 to 6.</a:t>
            </a:r>
            <a:endParaRPr>
              <a:latin typeface="Barlow Condensed"/>
              <a:ea typeface="Barlow Condensed"/>
              <a:cs typeface="Barlow Condensed"/>
              <a:sym typeface="Barlow Condensed"/>
            </a:endParaRPr>
          </a:p>
          <a:p>
            <a:pPr indent="0" lvl="0" marL="0" rtl="0" algn="l">
              <a:lnSpc>
                <a:spcPct val="100000"/>
              </a:lnSpc>
              <a:spcBef>
                <a:spcPts val="0"/>
              </a:spcBef>
              <a:spcAft>
                <a:spcPts val="0"/>
              </a:spcAft>
              <a:buNone/>
            </a:pPr>
            <a:r>
              <a:t/>
            </a:r>
            <a:endParaRPr>
              <a:latin typeface="Barlow Condensed"/>
              <a:ea typeface="Barlow Condensed"/>
              <a:cs typeface="Barlow Condensed"/>
              <a:sym typeface="Barlow Condensed"/>
            </a:endParaRPr>
          </a:p>
          <a:p>
            <a:pPr indent="0" lvl="0" marL="0" rtl="0" algn="l">
              <a:spcBef>
                <a:spcPts val="2100"/>
              </a:spcBef>
              <a:spcAft>
                <a:spcPts val="0"/>
              </a:spcAft>
              <a:buNone/>
            </a:pPr>
            <a:r>
              <a:t/>
            </a:r>
            <a:endParaRPr>
              <a:latin typeface="Barlow Condensed"/>
              <a:ea typeface="Barlow Condensed"/>
              <a:cs typeface="Barlow Condensed"/>
              <a:sym typeface="Barlow Condensed"/>
            </a:endParaRPr>
          </a:p>
          <a:p>
            <a:pPr indent="0" lvl="0" marL="0" rtl="0" algn="l">
              <a:spcBef>
                <a:spcPts val="2100"/>
              </a:spcBef>
              <a:spcAft>
                <a:spcPts val="21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23"/>
          <p:cNvSpPr txBox="1"/>
          <p:nvPr>
            <p:ph type="title"/>
          </p:nvPr>
        </p:nvSpPr>
        <p:spPr>
          <a:xfrm>
            <a:off x="1180225" y="649700"/>
            <a:ext cx="9771300" cy="674400"/>
          </a:xfrm>
          <a:prstGeom prst="rect">
            <a:avLst/>
          </a:prstGeom>
        </p:spPr>
        <p:txBody>
          <a:bodyPr anchorCtr="0" anchor="t" bIns="121900" lIns="121900" spcFirstLastPara="1" rIns="121900" wrap="square" tIns="121900">
            <a:noAutofit/>
          </a:bodyPr>
          <a:lstStyle/>
          <a:p>
            <a:pPr indent="0" lvl="0" marL="0" rtl="0" algn="ctr">
              <a:spcBef>
                <a:spcPts val="0"/>
              </a:spcBef>
              <a:spcAft>
                <a:spcPts val="0"/>
              </a:spcAft>
              <a:buNone/>
            </a:pPr>
            <a:r>
              <a:rPr lang="en" sz="4000"/>
              <a:t>Editable Icons</a:t>
            </a:r>
            <a:endParaRPr sz="4000"/>
          </a:p>
        </p:txBody>
      </p:sp>
      <p:grpSp>
        <p:nvGrpSpPr>
          <p:cNvPr id="273" name="Google Shape;273;p23"/>
          <p:cNvGrpSpPr/>
          <p:nvPr/>
        </p:nvGrpSpPr>
        <p:grpSpPr>
          <a:xfrm>
            <a:off x="3570764" y="1621352"/>
            <a:ext cx="405160" cy="253589"/>
            <a:chOff x="4797800" y="1994125"/>
            <a:chExt cx="306475" cy="186025"/>
          </a:xfrm>
        </p:grpSpPr>
        <p:sp>
          <p:nvSpPr>
            <p:cNvPr id="274" name="Google Shape;274;p23"/>
            <p:cNvSpPr/>
            <p:nvPr/>
          </p:nvSpPr>
          <p:spPr>
            <a:xfrm>
              <a:off x="4837950" y="1994125"/>
              <a:ext cx="226175" cy="152575"/>
            </a:xfrm>
            <a:custGeom>
              <a:rect b="b" l="l" r="r" t="t"/>
              <a:pathLst>
                <a:path extrusionOk="0" h="6103" w="9047">
                  <a:moveTo>
                    <a:pt x="8244" y="786"/>
                  </a:moveTo>
                  <a:lnTo>
                    <a:pt x="8244" y="5318"/>
                  </a:lnTo>
                  <a:lnTo>
                    <a:pt x="803" y="5318"/>
                  </a:lnTo>
                  <a:lnTo>
                    <a:pt x="803" y="786"/>
                  </a:lnTo>
                  <a:close/>
                  <a:moveTo>
                    <a:pt x="536" y="1"/>
                  </a:moveTo>
                  <a:cubicBezTo>
                    <a:pt x="232" y="1"/>
                    <a:pt x="0" y="233"/>
                    <a:pt x="0" y="518"/>
                  </a:cubicBezTo>
                  <a:lnTo>
                    <a:pt x="0" y="6103"/>
                  </a:lnTo>
                  <a:lnTo>
                    <a:pt x="9047" y="6103"/>
                  </a:lnTo>
                  <a:lnTo>
                    <a:pt x="9047" y="518"/>
                  </a:lnTo>
                  <a:cubicBezTo>
                    <a:pt x="9047" y="233"/>
                    <a:pt x="8815" y="1"/>
                    <a:pt x="8511"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75" name="Google Shape;275;p23"/>
            <p:cNvSpPr/>
            <p:nvPr/>
          </p:nvSpPr>
          <p:spPr>
            <a:xfrm>
              <a:off x="4797800" y="2160075"/>
              <a:ext cx="306475" cy="20075"/>
            </a:xfrm>
            <a:custGeom>
              <a:rect b="b" l="l" r="r" t="t"/>
              <a:pathLst>
                <a:path extrusionOk="0" h="803" w="12259">
                  <a:moveTo>
                    <a:pt x="1" y="0"/>
                  </a:moveTo>
                  <a:lnTo>
                    <a:pt x="1" y="268"/>
                  </a:lnTo>
                  <a:cubicBezTo>
                    <a:pt x="1" y="571"/>
                    <a:pt x="250" y="803"/>
                    <a:pt x="536" y="803"/>
                  </a:cubicBezTo>
                  <a:lnTo>
                    <a:pt x="11723" y="803"/>
                  </a:lnTo>
                  <a:cubicBezTo>
                    <a:pt x="12026" y="803"/>
                    <a:pt x="12258" y="571"/>
                    <a:pt x="12258" y="268"/>
                  </a:cubicBezTo>
                  <a:lnTo>
                    <a:pt x="12258" y="0"/>
                  </a:lnTo>
                  <a:lnTo>
                    <a:pt x="6923" y="0"/>
                  </a:lnTo>
                  <a:lnTo>
                    <a:pt x="6923" y="125"/>
                  </a:lnTo>
                  <a:cubicBezTo>
                    <a:pt x="6923" y="214"/>
                    <a:pt x="6870" y="268"/>
                    <a:pt x="6799" y="268"/>
                  </a:cubicBezTo>
                  <a:lnTo>
                    <a:pt x="5460" y="268"/>
                  </a:lnTo>
                  <a:cubicBezTo>
                    <a:pt x="5389" y="268"/>
                    <a:pt x="5336" y="214"/>
                    <a:pt x="5336" y="125"/>
                  </a:cubicBezTo>
                  <a:lnTo>
                    <a:pt x="5336"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276" name="Google Shape;276;p23"/>
          <p:cNvSpPr/>
          <p:nvPr/>
        </p:nvSpPr>
        <p:spPr>
          <a:xfrm>
            <a:off x="3013572" y="1637250"/>
            <a:ext cx="351487" cy="308322"/>
          </a:xfrm>
          <a:custGeom>
            <a:rect b="b" l="l" r="r" t="t"/>
            <a:pathLst>
              <a:path extrusionOk="0" h="9047" w="10635">
                <a:moveTo>
                  <a:pt x="9850" y="803"/>
                </a:moveTo>
                <a:lnTo>
                  <a:pt x="9850" y="6656"/>
                </a:lnTo>
                <a:lnTo>
                  <a:pt x="804" y="6656"/>
                </a:lnTo>
                <a:lnTo>
                  <a:pt x="804" y="803"/>
                </a:lnTo>
                <a:close/>
                <a:moveTo>
                  <a:pt x="536" y="0"/>
                </a:moveTo>
                <a:cubicBezTo>
                  <a:pt x="250" y="0"/>
                  <a:pt x="1" y="250"/>
                  <a:pt x="1" y="536"/>
                </a:cubicBezTo>
                <a:lnTo>
                  <a:pt x="1" y="6923"/>
                </a:lnTo>
                <a:cubicBezTo>
                  <a:pt x="1" y="7227"/>
                  <a:pt x="250" y="7459"/>
                  <a:pt x="536" y="7459"/>
                </a:cubicBezTo>
                <a:lnTo>
                  <a:pt x="4265" y="7459"/>
                </a:lnTo>
                <a:lnTo>
                  <a:pt x="4265" y="8261"/>
                </a:lnTo>
                <a:lnTo>
                  <a:pt x="2927" y="8261"/>
                </a:lnTo>
                <a:lnTo>
                  <a:pt x="2927" y="9047"/>
                </a:lnTo>
                <a:lnTo>
                  <a:pt x="7709" y="9047"/>
                </a:lnTo>
                <a:lnTo>
                  <a:pt x="7709" y="8261"/>
                </a:lnTo>
                <a:lnTo>
                  <a:pt x="6388" y="8261"/>
                </a:lnTo>
                <a:lnTo>
                  <a:pt x="6388" y="7459"/>
                </a:lnTo>
                <a:lnTo>
                  <a:pt x="10100" y="7459"/>
                </a:lnTo>
                <a:cubicBezTo>
                  <a:pt x="10403" y="7459"/>
                  <a:pt x="10635" y="7227"/>
                  <a:pt x="10635" y="6923"/>
                </a:cubicBezTo>
                <a:lnTo>
                  <a:pt x="10635" y="536"/>
                </a:lnTo>
                <a:cubicBezTo>
                  <a:pt x="10635" y="250"/>
                  <a:pt x="10403" y="0"/>
                  <a:pt x="1010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77" name="Google Shape;277;p23"/>
          <p:cNvSpPr/>
          <p:nvPr/>
        </p:nvSpPr>
        <p:spPr>
          <a:xfrm>
            <a:off x="2598483" y="1553844"/>
            <a:ext cx="211156" cy="398327"/>
          </a:xfrm>
          <a:custGeom>
            <a:rect b="b" l="l" r="r" t="t"/>
            <a:pathLst>
              <a:path extrusionOk="0" h="11688" w="6389">
                <a:moveTo>
                  <a:pt x="3730" y="518"/>
                </a:moveTo>
                <a:cubicBezTo>
                  <a:pt x="3873" y="518"/>
                  <a:pt x="3998" y="643"/>
                  <a:pt x="3998" y="785"/>
                </a:cubicBezTo>
                <a:cubicBezTo>
                  <a:pt x="3998" y="946"/>
                  <a:pt x="3873" y="1053"/>
                  <a:pt x="3730" y="1053"/>
                </a:cubicBezTo>
                <a:lnTo>
                  <a:pt x="2659" y="1053"/>
                </a:lnTo>
                <a:cubicBezTo>
                  <a:pt x="2517" y="1053"/>
                  <a:pt x="2392" y="946"/>
                  <a:pt x="2392" y="785"/>
                </a:cubicBezTo>
                <a:cubicBezTo>
                  <a:pt x="2392" y="643"/>
                  <a:pt x="2517" y="518"/>
                  <a:pt x="2659" y="518"/>
                </a:cubicBezTo>
                <a:close/>
                <a:moveTo>
                  <a:pt x="5586" y="1588"/>
                </a:moveTo>
                <a:lnTo>
                  <a:pt x="5586" y="10099"/>
                </a:lnTo>
                <a:lnTo>
                  <a:pt x="804" y="10099"/>
                </a:lnTo>
                <a:lnTo>
                  <a:pt x="804" y="1588"/>
                </a:lnTo>
                <a:close/>
                <a:moveTo>
                  <a:pt x="268" y="0"/>
                </a:moveTo>
                <a:cubicBezTo>
                  <a:pt x="126" y="0"/>
                  <a:pt x="1" y="125"/>
                  <a:pt x="1" y="250"/>
                </a:cubicBezTo>
                <a:lnTo>
                  <a:pt x="1" y="11420"/>
                </a:lnTo>
                <a:cubicBezTo>
                  <a:pt x="1" y="11562"/>
                  <a:pt x="126" y="11687"/>
                  <a:pt x="268" y="11687"/>
                </a:cubicBezTo>
                <a:lnTo>
                  <a:pt x="6121" y="11687"/>
                </a:lnTo>
                <a:cubicBezTo>
                  <a:pt x="6264" y="11687"/>
                  <a:pt x="6388" y="11562"/>
                  <a:pt x="6388" y="11420"/>
                </a:cubicBezTo>
                <a:lnTo>
                  <a:pt x="6388" y="250"/>
                </a:lnTo>
                <a:cubicBezTo>
                  <a:pt x="6388" y="125"/>
                  <a:pt x="6264" y="0"/>
                  <a:pt x="612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78" name="Google Shape;278;p23"/>
          <p:cNvSpPr/>
          <p:nvPr/>
        </p:nvSpPr>
        <p:spPr>
          <a:xfrm>
            <a:off x="4125519" y="1621724"/>
            <a:ext cx="352082" cy="253589"/>
          </a:xfrm>
          <a:custGeom>
            <a:rect b="b" l="l" r="r" t="t"/>
            <a:pathLst>
              <a:path extrusionOk="0" h="7441" w="10653">
                <a:moveTo>
                  <a:pt x="5317" y="268"/>
                </a:moveTo>
                <a:cubicBezTo>
                  <a:pt x="5406" y="268"/>
                  <a:pt x="5460" y="322"/>
                  <a:pt x="5460" y="393"/>
                </a:cubicBezTo>
                <a:cubicBezTo>
                  <a:pt x="5460" y="482"/>
                  <a:pt x="5406" y="518"/>
                  <a:pt x="5317" y="518"/>
                </a:cubicBezTo>
                <a:cubicBezTo>
                  <a:pt x="5246" y="518"/>
                  <a:pt x="5192" y="482"/>
                  <a:pt x="5192" y="393"/>
                </a:cubicBezTo>
                <a:cubicBezTo>
                  <a:pt x="5192" y="322"/>
                  <a:pt x="5246" y="268"/>
                  <a:pt x="5317" y="268"/>
                </a:cubicBezTo>
                <a:close/>
                <a:moveTo>
                  <a:pt x="9849" y="786"/>
                </a:moveTo>
                <a:lnTo>
                  <a:pt x="9849" y="6638"/>
                </a:lnTo>
                <a:lnTo>
                  <a:pt x="785" y="6638"/>
                </a:lnTo>
                <a:lnTo>
                  <a:pt x="785" y="786"/>
                </a:lnTo>
                <a:close/>
                <a:moveTo>
                  <a:pt x="5977" y="6906"/>
                </a:moveTo>
                <a:cubicBezTo>
                  <a:pt x="6067" y="6906"/>
                  <a:pt x="6120" y="6959"/>
                  <a:pt x="6120" y="7031"/>
                </a:cubicBezTo>
                <a:cubicBezTo>
                  <a:pt x="6120" y="7120"/>
                  <a:pt x="6067" y="7173"/>
                  <a:pt x="5977" y="7173"/>
                </a:cubicBezTo>
                <a:lnTo>
                  <a:pt x="4657" y="7173"/>
                </a:lnTo>
                <a:cubicBezTo>
                  <a:pt x="4586" y="7173"/>
                  <a:pt x="4514" y="7120"/>
                  <a:pt x="4514" y="7031"/>
                </a:cubicBezTo>
                <a:cubicBezTo>
                  <a:pt x="4514" y="6959"/>
                  <a:pt x="4586" y="6906"/>
                  <a:pt x="4657" y="6906"/>
                </a:cubicBezTo>
                <a:close/>
                <a:moveTo>
                  <a:pt x="535" y="1"/>
                </a:moveTo>
                <a:cubicBezTo>
                  <a:pt x="232" y="1"/>
                  <a:pt x="0" y="233"/>
                  <a:pt x="0" y="518"/>
                </a:cubicBezTo>
                <a:lnTo>
                  <a:pt x="0" y="6906"/>
                </a:lnTo>
                <a:cubicBezTo>
                  <a:pt x="0" y="7209"/>
                  <a:pt x="232" y="7441"/>
                  <a:pt x="535" y="7441"/>
                </a:cubicBezTo>
                <a:lnTo>
                  <a:pt x="10117" y="7441"/>
                </a:lnTo>
                <a:cubicBezTo>
                  <a:pt x="10402" y="7441"/>
                  <a:pt x="10652" y="7209"/>
                  <a:pt x="10652" y="6906"/>
                </a:cubicBezTo>
                <a:lnTo>
                  <a:pt x="10652" y="518"/>
                </a:lnTo>
                <a:cubicBezTo>
                  <a:pt x="10652" y="233"/>
                  <a:pt x="10402" y="1"/>
                  <a:pt x="10117"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79" name="Google Shape;279;p23"/>
          <p:cNvSpPr/>
          <p:nvPr/>
        </p:nvSpPr>
        <p:spPr>
          <a:xfrm>
            <a:off x="4629024" y="1578862"/>
            <a:ext cx="333805" cy="339335"/>
          </a:xfrm>
          <a:custGeom>
            <a:rect b="b" l="l" r="r" t="t"/>
            <a:pathLst>
              <a:path extrusionOk="0" h="9957" w="10100">
                <a:moveTo>
                  <a:pt x="8762" y="1464"/>
                </a:moveTo>
                <a:lnTo>
                  <a:pt x="8762" y="6245"/>
                </a:lnTo>
                <a:lnTo>
                  <a:pt x="1321" y="6245"/>
                </a:lnTo>
                <a:lnTo>
                  <a:pt x="1321" y="1464"/>
                </a:lnTo>
                <a:close/>
                <a:moveTo>
                  <a:pt x="5050" y="0"/>
                </a:moveTo>
                <a:cubicBezTo>
                  <a:pt x="4907" y="0"/>
                  <a:pt x="4783" y="125"/>
                  <a:pt x="4783" y="268"/>
                </a:cubicBezTo>
                <a:lnTo>
                  <a:pt x="4783" y="536"/>
                </a:lnTo>
                <a:lnTo>
                  <a:pt x="251" y="536"/>
                </a:lnTo>
                <a:cubicBezTo>
                  <a:pt x="126" y="536"/>
                  <a:pt x="1" y="661"/>
                  <a:pt x="1" y="803"/>
                </a:cubicBezTo>
                <a:cubicBezTo>
                  <a:pt x="1" y="946"/>
                  <a:pt x="126" y="1053"/>
                  <a:pt x="251" y="1053"/>
                </a:cubicBezTo>
                <a:lnTo>
                  <a:pt x="518" y="1053"/>
                </a:lnTo>
                <a:lnTo>
                  <a:pt x="518" y="6513"/>
                </a:lnTo>
                <a:lnTo>
                  <a:pt x="251" y="6513"/>
                </a:lnTo>
                <a:cubicBezTo>
                  <a:pt x="126" y="6513"/>
                  <a:pt x="1" y="6638"/>
                  <a:pt x="1" y="6781"/>
                </a:cubicBezTo>
                <a:cubicBezTo>
                  <a:pt x="1" y="6923"/>
                  <a:pt x="126" y="7048"/>
                  <a:pt x="251" y="7048"/>
                </a:cubicBezTo>
                <a:lnTo>
                  <a:pt x="4319" y="7048"/>
                </a:lnTo>
                <a:lnTo>
                  <a:pt x="2285" y="9100"/>
                </a:lnTo>
                <a:cubicBezTo>
                  <a:pt x="2178" y="9207"/>
                  <a:pt x="2178" y="9368"/>
                  <a:pt x="2285" y="9475"/>
                </a:cubicBezTo>
                <a:cubicBezTo>
                  <a:pt x="2338" y="9528"/>
                  <a:pt x="2405" y="9555"/>
                  <a:pt x="2472" y="9555"/>
                </a:cubicBezTo>
                <a:cubicBezTo>
                  <a:pt x="2539" y="9555"/>
                  <a:pt x="2606" y="9528"/>
                  <a:pt x="2659" y="9475"/>
                </a:cubicBezTo>
                <a:lnTo>
                  <a:pt x="4783" y="7334"/>
                </a:lnTo>
                <a:lnTo>
                  <a:pt x="4783" y="9707"/>
                </a:lnTo>
                <a:cubicBezTo>
                  <a:pt x="4783" y="9850"/>
                  <a:pt x="4907" y="9957"/>
                  <a:pt x="5050" y="9957"/>
                </a:cubicBezTo>
                <a:cubicBezTo>
                  <a:pt x="5193" y="9957"/>
                  <a:pt x="5318" y="9850"/>
                  <a:pt x="5318" y="9707"/>
                </a:cubicBezTo>
                <a:lnTo>
                  <a:pt x="5318" y="7334"/>
                </a:lnTo>
                <a:lnTo>
                  <a:pt x="7441" y="9475"/>
                </a:lnTo>
                <a:cubicBezTo>
                  <a:pt x="7495" y="9520"/>
                  <a:pt x="7562" y="9542"/>
                  <a:pt x="7628" y="9542"/>
                </a:cubicBezTo>
                <a:cubicBezTo>
                  <a:pt x="7695" y="9542"/>
                  <a:pt x="7762" y="9520"/>
                  <a:pt x="7816" y="9475"/>
                </a:cubicBezTo>
                <a:cubicBezTo>
                  <a:pt x="7923" y="9350"/>
                  <a:pt x="7923" y="9189"/>
                  <a:pt x="7816" y="9082"/>
                </a:cubicBezTo>
                <a:lnTo>
                  <a:pt x="5782" y="7048"/>
                </a:lnTo>
                <a:lnTo>
                  <a:pt x="9832" y="7048"/>
                </a:lnTo>
                <a:cubicBezTo>
                  <a:pt x="9975" y="7048"/>
                  <a:pt x="10100" y="6923"/>
                  <a:pt x="10100" y="6781"/>
                </a:cubicBezTo>
                <a:cubicBezTo>
                  <a:pt x="10100" y="6638"/>
                  <a:pt x="9975" y="6513"/>
                  <a:pt x="9832" y="6513"/>
                </a:cubicBezTo>
                <a:lnTo>
                  <a:pt x="9564" y="6513"/>
                </a:lnTo>
                <a:lnTo>
                  <a:pt x="9564" y="1053"/>
                </a:lnTo>
                <a:lnTo>
                  <a:pt x="9832" y="1053"/>
                </a:lnTo>
                <a:cubicBezTo>
                  <a:pt x="9975" y="1053"/>
                  <a:pt x="10100" y="946"/>
                  <a:pt x="10100" y="803"/>
                </a:cubicBezTo>
                <a:cubicBezTo>
                  <a:pt x="10100" y="661"/>
                  <a:pt x="9975" y="536"/>
                  <a:pt x="9832" y="536"/>
                </a:cubicBezTo>
                <a:lnTo>
                  <a:pt x="5318" y="536"/>
                </a:lnTo>
                <a:lnTo>
                  <a:pt x="5318" y="268"/>
                </a:lnTo>
                <a:cubicBezTo>
                  <a:pt x="5318" y="125"/>
                  <a:pt x="5193" y="0"/>
                  <a:pt x="505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80" name="Google Shape;280;p23"/>
          <p:cNvSpPr/>
          <p:nvPr/>
        </p:nvSpPr>
        <p:spPr>
          <a:xfrm>
            <a:off x="5618340" y="1612538"/>
            <a:ext cx="299003" cy="280956"/>
          </a:xfrm>
          <a:custGeom>
            <a:rect b="b" l="l" r="r" t="t"/>
            <a:pathLst>
              <a:path extrusionOk="0" h="8244" w="9047">
                <a:moveTo>
                  <a:pt x="464" y="1"/>
                </a:moveTo>
                <a:cubicBezTo>
                  <a:pt x="196" y="1"/>
                  <a:pt x="0" y="215"/>
                  <a:pt x="0" y="464"/>
                </a:cubicBezTo>
                <a:lnTo>
                  <a:pt x="0" y="5960"/>
                </a:lnTo>
                <a:cubicBezTo>
                  <a:pt x="0" y="6210"/>
                  <a:pt x="196" y="6406"/>
                  <a:pt x="464" y="6406"/>
                </a:cubicBezTo>
                <a:lnTo>
                  <a:pt x="5424" y="6406"/>
                </a:lnTo>
                <a:lnTo>
                  <a:pt x="7244" y="8244"/>
                </a:lnTo>
                <a:lnTo>
                  <a:pt x="7244" y="6424"/>
                </a:lnTo>
                <a:lnTo>
                  <a:pt x="8600" y="6424"/>
                </a:lnTo>
                <a:cubicBezTo>
                  <a:pt x="8850" y="6424"/>
                  <a:pt x="9046" y="6210"/>
                  <a:pt x="9046" y="5960"/>
                </a:cubicBezTo>
                <a:lnTo>
                  <a:pt x="9046" y="464"/>
                </a:lnTo>
                <a:cubicBezTo>
                  <a:pt x="9046" y="215"/>
                  <a:pt x="8850" y="1"/>
                  <a:pt x="8600"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281" name="Google Shape;281;p23"/>
          <p:cNvGrpSpPr/>
          <p:nvPr/>
        </p:nvGrpSpPr>
        <p:grpSpPr>
          <a:xfrm>
            <a:off x="6164058" y="1625377"/>
            <a:ext cx="352082" cy="254203"/>
            <a:chOff x="4250025" y="2848800"/>
            <a:chExt cx="266325" cy="186475"/>
          </a:xfrm>
        </p:grpSpPr>
        <p:sp>
          <p:nvSpPr>
            <p:cNvPr id="282" name="Google Shape;282;p23"/>
            <p:cNvSpPr/>
            <p:nvPr/>
          </p:nvSpPr>
          <p:spPr>
            <a:xfrm>
              <a:off x="4250025" y="2848800"/>
              <a:ext cx="166425" cy="149900"/>
            </a:xfrm>
            <a:custGeom>
              <a:rect b="b" l="l" r="r" t="t"/>
              <a:pathLst>
                <a:path extrusionOk="0" h="5996" w="6657">
                  <a:moveTo>
                    <a:pt x="536" y="0"/>
                  </a:moveTo>
                  <a:cubicBezTo>
                    <a:pt x="233" y="0"/>
                    <a:pt x="1" y="250"/>
                    <a:pt x="1" y="535"/>
                  </a:cubicBezTo>
                  <a:lnTo>
                    <a:pt x="1" y="4122"/>
                  </a:lnTo>
                  <a:cubicBezTo>
                    <a:pt x="1" y="4425"/>
                    <a:pt x="233" y="4657"/>
                    <a:pt x="536" y="4657"/>
                  </a:cubicBezTo>
                  <a:lnTo>
                    <a:pt x="1321" y="4657"/>
                  </a:lnTo>
                  <a:lnTo>
                    <a:pt x="1321" y="5995"/>
                  </a:lnTo>
                  <a:lnTo>
                    <a:pt x="2659" y="4657"/>
                  </a:lnTo>
                  <a:lnTo>
                    <a:pt x="3462" y="4657"/>
                  </a:lnTo>
                  <a:lnTo>
                    <a:pt x="3462" y="1998"/>
                  </a:lnTo>
                  <a:cubicBezTo>
                    <a:pt x="3462" y="1427"/>
                    <a:pt x="3944" y="928"/>
                    <a:pt x="4515" y="928"/>
                  </a:cubicBezTo>
                  <a:lnTo>
                    <a:pt x="6656" y="928"/>
                  </a:lnTo>
                  <a:lnTo>
                    <a:pt x="6656" y="535"/>
                  </a:lnTo>
                  <a:cubicBezTo>
                    <a:pt x="6656" y="250"/>
                    <a:pt x="6424" y="0"/>
                    <a:pt x="612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83" name="Google Shape;283;p23"/>
            <p:cNvSpPr/>
            <p:nvPr/>
          </p:nvSpPr>
          <p:spPr>
            <a:xfrm>
              <a:off x="4349950" y="2885375"/>
              <a:ext cx="166400" cy="149900"/>
            </a:xfrm>
            <a:custGeom>
              <a:rect b="b" l="l" r="r" t="t"/>
              <a:pathLst>
                <a:path extrusionOk="0" h="5996" w="6656">
                  <a:moveTo>
                    <a:pt x="518" y="0"/>
                  </a:moveTo>
                  <a:cubicBezTo>
                    <a:pt x="232" y="0"/>
                    <a:pt x="1" y="250"/>
                    <a:pt x="1" y="535"/>
                  </a:cubicBezTo>
                  <a:lnTo>
                    <a:pt x="1" y="4122"/>
                  </a:lnTo>
                  <a:cubicBezTo>
                    <a:pt x="1" y="4425"/>
                    <a:pt x="232" y="4657"/>
                    <a:pt x="518" y="4657"/>
                  </a:cubicBezTo>
                  <a:lnTo>
                    <a:pt x="3979" y="4657"/>
                  </a:lnTo>
                  <a:lnTo>
                    <a:pt x="5318" y="5995"/>
                  </a:lnTo>
                  <a:lnTo>
                    <a:pt x="5318" y="4657"/>
                  </a:lnTo>
                  <a:lnTo>
                    <a:pt x="6121" y="4657"/>
                  </a:lnTo>
                  <a:cubicBezTo>
                    <a:pt x="6424" y="4657"/>
                    <a:pt x="6656" y="4425"/>
                    <a:pt x="6656" y="4122"/>
                  </a:cubicBezTo>
                  <a:lnTo>
                    <a:pt x="6656" y="535"/>
                  </a:lnTo>
                  <a:cubicBezTo>
                    <a:pt x="6656" y="250"/>
                    <a:pt x="6424" y="0"/>
                    <a:pt x="612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84" name="Google Shape;284;p23"/>
          <p:cNvGrpSpPr/>
          <p:nvPr/>
        </p:nvGrpSpPr>
        <p:grpSpPr>
          <a:xfrm>
            <a:off x="6761406" y="1589491"/>
            <a:ext cx="343224" cy="326555"/>
            <a:chOff x="4707700" y="2822475"/>
            <a:chExt cx="259625" cy="239550"/>
          </a:xfrm>
        </p:grpSpPr>
        <p:sp>
          <p:nvSpPr>
            <p:cNvPr id="285" name="Google Shape;285;p23"/>
            <p:cNvSpPr/>
            <p:nvPr/>
          </p:nvSpPr>
          <p:spPr>
            <a:xfrm>
              <a:off x="4707700" y="2822475"/>
              <a:ext cx="259625" cy="176225"/>
            </a:xfrm>
            <a:custGeom>
              <a:rect b="b" l="l" r="r" t="t"/>
              <a:pathLst>
                <a:path extrusionOk="0" h="7049" w="10385">
                  <a:moveTo>
                    <a:pt x="5335" y="0"/>
                  </a:moveTo>
                  <a:cubicBezTo>
                    <a:pt x="4729" y="0"/>
                    <a:pt x="4193" y="429"/>
                    <a:pt x="4051" y="1000"/>
                  </a:cubicBezTo>
                  <a:cubicBezTo>
                    <a:pt x="3801" y="643"/>
                    <a:pt x="3408" y="393"/>
                    <a:pt x="2944" y="393"/>
                  </a:cubicBezTo>
                  <a:cubicBezTo>
                    <a:pt x="2195" y="393"/>
                    <a:pt x="1606" y="1000"/>
                    <a:pt x="1606" y="1731"/>
                  </a:cubicBezTo>
                  <a:cubicBezTo>
                    <a:pt x="1606" y="1838"/>
                    <a:pt x="1624" y="1927"/>
                    <a:pt x="1642" y="2034"/>
                  </a:cubicBezTo>
                  <a:cubicBezTo>
                    <a:pt x="1535" y="1999"/>
                    <a:pt x="1446" y="1981"/>
                    <a:pt x="1339" y="1981"/>
                  </a:cubicBezTo>
                  <a:cubicBezTo>
                    <a:pt x="607" y="1981"/>
                    <a:pt x="0" y="2588"/>
                    <a:pt x="0" y="3319"/>
                  </a:cubicBezTo>
                  <a:cubicBezTo>
                    <a:pt x="0" y="4051"/>
                    <a:pt x="607" y="4657"/>
                    <a:pt x="1339" y="4657"/>
                  </a:cubicBezTo>
                  <a:lnTo>
                    <a:pt x="1356" y="4657"/>
                  </a:lnTo>
                  <a:cubicBezTo>
                    <a:pt x="1428" y="5335"/>
                    <a:pt x="1999" y="5853"/>
                    <a:pt x="2677" y="5853"/>
                  </a:cubicBezTo>
                  <a:cubicBezTo>
                    <a:pt x="2980" y="5853"/>
                    <a:pt x="3266" y="5746"/>
                    <a:pt x="3480" y="5567"/>
                  </a:cubicBezTo>
                  <a:lnTo>
                    <a:pt x="3480" y="5567"/>
                  </a:lnTo>
                  <a:cubicBezTo>
                    <a:pt x="3480" y="5621"/>
                    <a:pt x="3462" y="5656"/>
                    <a:pt x="3462" y="5710"/>
                  </a:cubicBezTo>
                  <a:cubicBezTo>
                    <a:pt x="3462" y="6442"/>
                    <a:pt x="4068" y="7048"/>
                    <a:pt x="4800" y="7048"/>
                  </a:cubicBezTo>
                  <a:cubicBezTo>
                    <a:pt x="5496" y="7048"/>
                    <a:pt x="6067" y="6513"/>
                    <a:pt x="6138" y="5835"/>
                  </a:cubicBezTo>
                  <a:cubicBezTo>
                    <a:pt x="6370" y="6174"/>
                    <a:pt x="6763" y="6388"/>
                    <a:pt x="7191" y="6388"/>
                  </a:cubicBezTo>
                  <a:cubicBezTo>
                    <a:pt x="7922" y="6388"/>
                    <a:pt x="8529" y="5781"/>
                    <a:pt x="8529" y="5050"/>
                  </a:cubicBezTo>
                  <a:lnTo>
                    <a:pt x="8529" y="4925"/>
                  </a:lnTo>
                  <a:cubicBezTo>
                    <a:pt x="8690" y="4996"/>
                    <a:pt x="8868" y="5050"/>
                    <a:pt x="9064" y="5050"/>
                  </a:cubicBezTo>
                  <a:cubicBezTo>
                    <a:pt x="9796" y="5050"/>
                    <a:pt x="10385" y="4443"/>
                    <a:pt x="10385" y="3712"/>
                  </a:cubicBezTo>
                  <a:cubicBezTo>
                    <a:pt x="10385" y="2980"/>
                    <a:pt x="9796" y="2391"/>
                    <a:pt x="9064" y="2391"/>
                  </a:cubicBezTo>
                  <a:cubicBezTo>
                    <a:pt x="8957" y="2391"/>
                    <a:pt x="8868" y="2409"/>
                    <a:pt x="8761" y="2427"/>
                  </a:cubicBezTo>
                  <a:cubicBezTo>
                    <a:pt x="8779" y="2338"/>
                    <a:pt x="8797" y="2231"/>
                    <a:pt x="8797" y="2124"/>
                  </a:cubicBezTo>
                  <a:cubicBezTo>
                    <a:pt x="8797" y="1392"/>
                    <a:pt x="8190" y="785"/>
                    <a:pt x="7459" y="785"/>
                  </a:cubicBezTo>
                  <a:cubicBezTo>
                    <a:pt x="7155" y="785"/>
                    <a:pt x="6870" y="892"/>
                    <a:pt x="6638" y="1071"/>
                  </a:cubicBezTo>
                  <a:cubicBezTo>
                    <a:pt x="6531" y="464"/>
                    <a:pt x="5995" y="0"/>
                    <a:pt x="533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86" name="Google Shape;286;p23"/>
            <p:cNvSpPr/>
            <p:nvPr/>
          </p:nvSpPr>
          <p:spPr>
            <a:xfrm>
              <a:off x="4754525" y="2991975"/>
              <a:ext cx="39725" cy="39725"/>
            </a:xfrm>
            <a:custGeom>
              <a:rect b="b" l="l" r="r" t="t"/>
              <a:pathLst>
                <a:path extrusionOk="0" h="1589" w="1589">
                  <a:moveTo>
                    <a:pt x="804" y="1"/>
                  </a:moveTo>
                  <a:cubicBezTo>
                    <a:pt x="358" y="1"/>
                    <a:pt x="1" y="357"/>
                    <a:pt x="1" y="803"/>
                  </a:cubicBezTo>
                  <a:cubicBezTo>
                    <a:pt x="1" y="1232"/>
                    <a:pt x="358" y="1589"/>
                    <a:pt x="804" y="1589"/>
                  </a:cubicBezTo>
                  <a:cubicBezTo>
                    <a:pt x="1232" y="1589"/>
                    <a:pt x="1589" y="1232"/>
                    <a:pt x="1589" y="803"/>
                  </a:cubicBezTo>
                  <a:cubicBezTo>
                    <a:pt x="1589" y="357"/>
                    <a:pt x="1232" y="1"/>
                    <a:pt x="80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87" name="Google Shape;287;p23"/>
            <p:cNvSpPr/>
            <p:nvPr/>
          </p:nvSpPr>
          <p:spPr>
            <a:xfrm>
              <a:off x="4719750" y="3031675"/>
              <a:ext cx="29900" cy="30350"/>
            </a:xfrm>
            <a:custGeom>
              <a:rect b="b" l="l" r="r" t="t"/>
              <a:pathLst>
                <a:path extrusionOk="0" h="1214" w="1196">
                  <a:moveTo>
                    <a:pt x="589" y="1"/>
                  </a:moveTo>
                  <a:cubicBezTo>
                    <a:pt x="268" y="1"/>
                    <a:pt x="0" y="286"/>
                    <a:pt x="0" y="607"/>
                  </a:cubicBezTo>
                  <a:cubicBezTo>
                    <a:pt x="0" y="946"/>
                    <a:pt x="268" y="1214"/>
                    <a:pt x="589" y="1214"/>
                  </a:cubicBezTo>
                  <a:cubicBezTo>
                    <a:pt x="928" y="1214"/>
                    <a:pt x="1196" y="946"/>
                    <a:pt x="1196" y="607"/>
                  </a:cubicBezTo>
                  <a:cubicBezTo>
                    <a:pt x="1196" y="286"/>
                    <a:pt x="928" y="1"/>
                    <a:pt x="589"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288" name="Google Shape;288;p23"/>
          <p:cNvSpPr/>
          <p:nvPr/>
        </p:nvSpPr>
        <p:spPr>
          <a:xfrm>
            <a:off x="7235378" y="1593076"/>
            <a:ext cx="340878" cy="320045"/>
          </a:xfrm>
          <a:custGeom>
            <a:rect b="b" l="l" r="r" t="t"/>
            <a:pathLst>
              <a:path extrusionOk="0" h="9391" w="10314">
                <a:moveTo>
                  <a:pt x="5157" y="1"/>
                </a:moveTo>
                <a:cubicBezTo>
                  <a:pt x="4568" y="1"/>
                  <a:pt x="4086" y="482"/>
                  <a:pt x="4086" y="1071"/>
                </a:cubicBezTo>
                <a:cubicBezTo>
                  <a:pt x="4086" y="1553"/>
                  <a:pt x="4425" y="1963"/>
                  <a:pt x="4889" y="2088"/>
                </a:cubicBezTo>
                <a:lnTo>
                  <a:pt x="4889" y="3926"/>
                </a:lnTo>
                <a:cubicBezTo>
                  <a:pt x="4497" y="3997"/>
                  <a:pt x="4176" y="4229"/>
                  <a:pt x="3997" y="4550"/>
                </a:cubicBezTo>
                <a:lnTo>
                  <a:pt x="2284" y="3837"/>
                </a:lnTo>
                <a:cubicBezTo>
                  <a:pt x="2338" y="3373"/>
                  <a:pt x="2088" y="2891"/>
                  <a:pt x="1624" y="2695"/>
                </a:cubicBezTo>
                <a:cubicBezTo>
                  <a:pt x="1490" y="2643"/>
                  <a:pt x="1353" y="2618"/>
                  <a:pt x="1219" y="2618"/>
                </a:cubicBezTo>
                <a:cubicBezTo>
                  <a:pt x="798" y="2618"/>
                  <a:pt x="404" y="2860"/>
                  <a:pt x="214" y="3266"/>
                </a:cubicBezTo>
                <a:cubicBezTo>
                  <a:pt x="0" y="3819"/>
                  <a:pt x="250" y="4443"/>
                  <a:pt x="803" y="4675"/>
                </a:cubicBezTo>
                <a:cubicBezTo>
                  <a:pt x="932" y="4727"/>
                  <a:pt x="1067" y="4752"/>
                  <a:pt x="1201" y="4752"/>
                </a:cubicBezTo>
                <a:cubicBezTo>
                  <a:pt x="1529" y="4752"/>
                  <a:pt x="1849" y="4603"/>
                  <a:pt x="2052" y="4336"/>
                </a:cubicBezTo>
                <a:lnTo>
                  <a:pt x="3801" y="5050"/>
                </a:lnTo>
                <a:cubicBezTo>
                  <a:pt x="3801" y="5086"/>
                  <a:pt x="3801" y="5157"/>
                  <a:pt x="3801" y="5211"/>
                </a:cubicBezTo>
                <a:cubicBezTo>
                  <a:pt x="3801" y="5514"/>
                  <a:pt x="3890" y="5799"/>
                  <a:pt x="4051" y="6014"/>
                </a:cubicBezTo>
                <a:lnTo>
                  <a:pt x="2677" y="7423"/>
                </a:lnTo>
                <a:cubicBezTo>
                  <a:pt x="2506" y="7319"/>
                  <a:pt x="2313" y="7268"/>
                  <a:pt x="2122" y="7268"/>
                </a:cubicBezTo>
                <a:cubicBezTo>
                  <a:pt x="1854" y="7268"/>
                  <a:pt x="1590" y="7368"/>
                  <a:pt x="1392" y="7566"/>
                </a:cubicBezTo>
                <a:cubicBezTo>
                  <a:pt x="964" y="7994"/>
                  <a:pt x="964" y="8654"/>
                  <a:pt x="1392" y="9082"/>
                </a:cubicBezTo>
                <a:cubicBezTo>
                  <a:pt x="1597" y="9288"/>
                  <a:pt x="1869" y="9390"/>
                  <a:pt x="2141" y="9390"/>
                </a:cubicBezTo>
                <a:cubicBezTo>
                  <a:pt x="2414" y="9390"/>
                  <a:pt x="2686" y="9288"/>
                  <a:pt x="2891" y="9082"/>
                </a:cubicBezTo>
                <a:cubicBezTo>
                  <a:pt x="3230" y="8726"/>
                  <a:pt x="3283" y="8190"/>
                  <a:pt x="3051" y="7780"/>
                </a:cubicBezTo>
                <a:lnTo>
                  <a:pt x="4461" y="6370"/>
                </a:lnTo>
                <a:cubicBezTo>
                  <a:pt x="4657" y="6495"/>
                  <a:pt x="4889" y="6549"/>
                  <a:pt x="5121" y="6549"/>
                </a:cubicBezTo>
                <a:lnTo>
                  <a:pt x="5175" y="6549"/>
                </a:lnTo>
                <a:cubicBezTo>
                  <a:pt x="5407" y="6549"/>
                  <a:pt x="5639" y="6495"/>
                  <a:pt x="5853" y="6370"/>
                </a:cubicBezTo>
                <a:lnTo>
                  <a:pt x="7244" y="7780"/>
                </a:lnTo>
                <a:cubicBezTo>
                  <a:pt x="7013" y="8190"/>
                  <a:pt x="7066" y="8726"/>
                  <a:pt x="7405" y="9082"/>
                </a:cubicBezTo>
                <a:cubicBezTo>
                  <a:pt x="7619" y="9288"/>
                  <a:pt x="7896" y="9390"/>
                  <a:pt x="8170" y="9390"/>
                </a:cubicBezTo>
                <a:cubicBezTo>
                  <a:pt x="8444" y="9390"/>
                  <a:pt x="8716" y="9288"/>
                  <a:pt x="8922" y="9082"/>
                </a:cubicBezTo>
                <a:cubicBezTo>
                  <a:pt x="9332" y="8672"/>
                  <a:pt x="9332" y="7994"/>
                  <a:pt x="8922" y="7584"/>
                </a:cubicBezTo>
                <a:cubicBezTo>
                  <a:pt x="8720" y="7382"/>
                  <a:pt x="8450" y="7282"/>
                  <a:pt x="8174" y="7282"/>
                </a:cubicBezTo>
                <a:cubicBezTo>
                  <a:pt x="7985" y="7282"/>
                  <a:pt x="7793" y="7329"/>
                  <a:pt x="7619" y="7423"/>
                </a:cubicBezTo>
                <a:lnTo>
                  <a:pt x="6245" y="6031"/>
                </a:lnTo>
                <a:cubicBezTo>
                  <a:pt x="6406" y="5799"/>
                  <a:pt x="6513" y="5532"/>
                  <a:pt x="6513" y="5228"/>
                </a:cubicBezTo>
                <a:cubicBezTo>
                  <a:pt x="6513" y="5175"/>
                  <a:pt x="6513" y="5104"/>
                  <a:pt x="6495" y="5068"/>
                </a:cubicBezTo>
                <a:lnTo>
                  <a:pt x="8244" y="4336"/>
                </a:lnTo>
                <a:cubicBezTo>
                  <a:pt x="8450" y="4607"/>
                  <a:pt x="8777" y="4766"/>
                  <a:pt x="9118" y="4766"/>
                </a:cubicBezTo>
                <a:cubicBezTo>
                  <a:pt x="9249" y="4766"/>
                  <a:pt x="9382" y="4743"/>
                  <a:pt x="9510" y="4693"/>
                </a:cubicBezTo>
                <a:cubicBezTo>
                  <a:pt x="10046" y="4443"/>
                  <a:pt x="10313" y="3837"/>
                  <a:pt x="10081" y="3284"/>
                </a:cubicBezTo>
                <a:cubicBezTo>
                  <a:pt x="9906" y="2878"/>
                  <a:pt x="9504" y="2636"/>
                  <a:pt x="9079" y="2636"/>
                </a:cubicBezTo>
                <a:cubicBezTo>
                  <a:pt x="8944" y="2636"/>
                  <a:pt x="8806" y="2661"/>
                  <a:pt x="8672" y="2713"/>
                </a:cubicBezTo>
                <a:cubicBezTo>
                  <a:pt x="8226" y="2891"/>
                  <a:pt x="7958" y="3373"/>
                  <a:pt x="8030" y="3855"/>
                </a:cubicBezTo>
                <a:lnTo>
                  <a:pt x="6317" y="4568"/>
                </a:lnTo>
                <a:cubicBezTo>
                  <a:pt x="6120" y="4247"/>
                  <a:pt x="5781" y="3997"/>
                  <a:pt x="5407" y="3944"/>
                </a:cubicBezTo>
                <a:lnTo>
                  <a:pt x="5407" y="2088"/>
                </a:lnTo>
                <a:cubicBezTo>
                  <a:pt x="5871" y="1963"/>
                  <a:pt x="6210" y="1553"/>
                  <a:pt x="6210" y="1071"/>
                </a:cubicBezTo>
                <a:cubicBezTo>
                  <a:pt x="6210" y="482"/>
                  <a:pt x="5746" y="1"/>
                  <a:pt x="5157"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89" name="Google Shape;289;p23"/>
          <p:cNvSpPr/>
          <p:nvPr/>
        </p:nvSpPr>
        <p:spPr>
          <a:xfrm>
            <a:off x="7758873" y="1625933"/>
            <a:ext cx="352082" cy="254203"/>
          </a:xfrm>
          <a:custGeom>
            <a:rect b="b" l="l" r="r" t="t"/>
            <a:pathLst>
              <a:path extrusionOk="0" h="7459" w="10653">
                <a:moveTo>
                  <a:pt x="9475" y="803"/>
                </a:moveTo>
                <a:lnTo>
                  <a:pt x="5514" y="4657"/>
                </a:lnTo>
                <a:cubicBezTo>
                  <a:pt x="5460" y="4711"/>
                  <a:pt x="5394" y="4737"/>
                  <a:pt x="5327" y="4737"/>
                </a:cubicBezTo>
                <a:cubicBezTo>
                  <a:pt x="5260" y="4737"/>
                  <a:pt x="5193" y="4711"/>
                  <a:pt x="5139" y="4657"/>
                </a:cubicBezTo>
                <a:lnTo>
                  <a:pt x="1196" y="803"/>
                </a:lnTo>
                <a:close/>
                <a:moveTo>
                  <a:pt x="804" y="1160"/>
                </a:moveTo>
                <a:lnTo>
                  <a:pt x="3409" y="3693"/>
                </a:lnTo>
                <a:lnTo>
                  <a:pt x="804" y="6299"/>
                </a:lnTo>
                <a:lnTo>
                  <a:pt x="804" y="1160"/>
                </a:lnTo>
                <a:close/>
                <a:moveTo>
                  <a:pt x="9850" y="1178"/>
                </a:moveTo>
                <a:lnTo>
                  <a:pt x="9850" y="6299"/>
                </a:lnTo>
                <a:lnTo>
                  <a:pt x="7263" y="3693"/>
                </a:lnTo>
                <a:lnTo>
                  <a:pt x="9850" y="1178"/>
                </a:lnTo>
                <a:close/>
                <a:moveTo>
                  <a:pt x="6906" y="4068"/>
                </a:moveTo>
                <a:lnTo>
                  <a:pt x="9493" y="6655"/>
                </a:lnTo>
                <a:lnTo>
                  <a:pt x="1196" y="6655"/>
                </a:lnTo>
                <a:lnTo>
                  <a:pt x="3783" y="4068"/>
                </a:lnTo>
                <a:lnTo>
                  <a:pt x="4782" y="5032"/>
                </a:lnTo>
                <a:cubicBezTo>
                  <a:pt x="4943" y="5192"/>
                  <a:pt x="5139" y="5264"/>
                  <a:pt x="5353" y="5264"/>
                </a:cubicBezTo>
                <a:cubicBezTo>
                  <a:pt x="5550" y="5264"/>
                  <a:pt x="5746" y="5192"/>
                  <a:pt x="5907" y="5032"/>
                </a:cubicBezTo>
                <a:lnTo>
                  <a:pt x="6906" y="4068"/>
                </a:lnTo>
                <a:close/>
                <a:moveTo>
                  <a:pt x="1" y="0"/>
                </a:moveTo>
                <a:lnTo>
                  <a:pt x="1" y="7458"/>
                </a:lnTo>
                <a:lnTo>
                  <a:pt x="10653" y="7458"/>
                </a:lnTo>
                <a:lnTo>
                  <a:pt x="10653"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290" name="Google Shape;290;p23"/>
          <p:cNvGrpSpPr/>
          <p:nvPr/>
        </p:nvGrpSpPr>
        <p:grpSpPr>
          <a:xfrm>
            <a:off x="8396572" y="1552991"/>
            <a:ext cx="351487" cy="398940"/>
            <a:chOff x="6425500" y="2795700"/>
            <a:chExt cx="265875" cy="292650"/>
          </a:xfrm>
        </p:grpSpPr>
        <p:sp>
          <p:nvSpPr>
            <p:cNvPr id="291" name="Google Shape;291;p23"/>
            <p:cNvSpPr/>
            <p:nvPr/>
          </p:nvSpPr>
          <p:spPr>
            <a:xfrm>
              <a:off x="6425500" y="2795700"/>
              <a:ext cx="265875" cy="292650"/>
            </a:xfrm>
            <a:custGeom>
              <a:rect b="b" l="l" r="r" t="t"/>
              <a:pathLst>
                <a:path extrusionOk="0" h="11706" w="10635">
                  <a:moveTo>
                    <a:pt x="7976" y="2124"/>
                  </a:moveTo>
                  <a:lnTo>
                    <a:pt x="7976" y="6567"/>
                  </a:lnTo>
                  <a:lnTo>
                    <a:pt x="6781" y="7709"/>
                  </a:lnTo>
                  <a:cubicBezTo>
                    <a:pt x="6343" y="7379"/>
                    <a:pt x="5826" y="7214"/>
                    <a:pt x="5311" y="7214"/>
                  </a:cubicBezTo>
                  <a:cubicBezTo>
                    <a:pt x="4796" y="7214"/>
                    <a:pt x="4283" y="7379"/>
                    <a:pt x="3854" y="7709"/>
                  </a:cubicBezTo>
                  <a:lnTo>
                    <a:pt x="2659" y="6567"/>
                  </a:lnTo>
                  <a:lnTo>
                    <a:pt x="2659" y="2124"/>
                  </a:lnTo>
                  <a:close/>
                  <a:moveTo>
                    <a:pt x="785" y="5514"/>
                  </a:moveTo>
                  <a:lnTo>
                    <a:pt x="3444" y="8048"/>
                  </a:lnTo>
                  <a:lnTo>
                    <a:pt x="785" y="10581"/>
                  </a:lnTo>
                  <a:lnTo>
                    <a:pt x="785" y="5514"/>
                  </a:lnTo>
                  <a:close/>
                  <a:moveTo>
                    <a:pt x="9832" y="5532"/>
                  </a:moveTo>
                  <a:lnTo>
                    <a:pt x="9832" y="10599"/>
                  </a:lnTo>
                  <a:lnTo>
                    <a:pt x="7173" y="8066"/>
                  </a:lnTo>
                  <a:lnTo>
                    <a:pt x="9832" y="5532"/>
                  </a:lnTo>
                  <a:close/>
                  <a:moveTo>
                    <a:pt x="5317" y="7749"/>
                  </a:moveTo>
                  <a:cubicBezTo>
                    <a:pt x="5781" y="7749"/>
                    <a:pt x="6245" y="7914"/>
                    <a:pt x="6602" y="8244"/>
                  </a:cubicBezTo>
                  <a:lnTo>
                    <a:pt x="6781" y="8423"/>
                  </a:lnTo>
                  <a:lnTo>
                    <a:pt x="9403" y="10903"/>
                  </a:lnTo>
                  <a:lnTo>
                    <a:pt x="1232" y="10903"/>
                  </a:lnTo>
                  <a:lnTo>
                    <a:pt x="3854" y="8423"/>
                  </a:lnTo>
                  <a:lnTo>
                    <a:pt x="4033" y="8244"/>
                  </a:lnTo>
                  <a:cubicBezTo>
                    <a:pt x="4390" y="7914"/>
                    <a:pt x="4854" y="7749"/>
                    <a:pt x="5317" y="7749"/>
                  </a:cubicBezTo>
                  <a:close/>
                  <a:moveTo>
                    <a:pt x="5317" y="1"/>
                  </a:moveTo>
                  <a:lnTo>
                    <a:pt x="3712" y="1339"/>
                  </a:lnTo>
                  <a:lnTo>
                    <a:pt x="1856" y="1339"/>
                  </a:lnTo>
                  <a:lnTo>
                    <a:pt x="1856" y="2499"/>
                  </a:lnTo>
                  <a:lnTo>
                    <a:pt x="0" y="4283"/>
                  </a:lnTo>
                  <a:lnTo>
                    <a:pt x="0" y="11706"/>
                  </a:lnTo>
                  <a:lnTo>
                    <a:pt x="10635" y="11706"/>
                  </a:lnTo>
                  <a:lnTo>
                    <a:pt x="10635" y="4283"/>
                  </a:lnTo>
                  <a:lnTo>
                    <a:pt x="8761" y="2499"/>
                  </a:lnTo>
                  <a:lnTo>
                    <a:pt x="8761" y="1339"/>
                  </a:lnTo>
                  <a:lnTo>
                    <a:pt x="6905" y="1339"/>
                  </a:lnTo>
                  <a:lnTo>
                    <a:pt x="5317"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92" name="Google Shape;292;p23"/>
            <p:cNvSpPr/>
            <p:nvPr/>
          </p:nvSpPr>
          <p:spPr>
            <a:xfrm>
              <a:off x="6515150" y="2868425"/>
              <a:ext cx="86575" cy="87000"/>
            </a:xfrm>
            <a:custGeom>
              <a:rect b="b" l="l" r="r" t="t"/>
              <a:pathLst>
                <a:path extrusionOk="0" h="3480" w="3463">
                  <a:moveTo>
                    <a:pt x="1731" y="1338"/>
                  </a:moveTo>
                  <a:cubicBezTo>
                    <a:pt x="1963" y="1338"/>
                    <a:pt x="2160" y="1517"/>
                    <a:pt x="2160" y="1767"/>
                  </a:cubicBezTo>
                  <a:cubicBezTo>
                    <a:pt x="2160" y="1999"/>
                    <a:pt x="1963" y="2195"/>
                    <a:pt x="1731" y="2195"/>
                  </a:cubicBezTo>
                  <a:cubicBezTo>
                    <a:pt x="1500" y="2195"/>
                    <a:pt x="1303" y="1981"/>
                    <a:pt x="1303" y="1767"/>
                  </a:cubicBezTo>
                  <a:cubicBezTo>
                    <a:pt x="1303" y="1517"/>
                    <a:pt x="1500" y="1338"/>
                    <a:pt x="1731" y="1338"/>
                  </a:cubicBezTo>
                  <a:close/>
                  <a:moveTo>
                    <a:pt x="1749" y="0"/>
                  </a:moveTo>
                  <a:cubicBezTo>
                    <a:pt x="786" y="0"/>
                    <a:pt x="19" y="767"/>
                    <a:pt x="19" y="1731"/>
                  </a:cubicBezTo>
                  <a:cubicBezTo>
                    <a:pt x="1" y="2694"/>
                    <a:pt x="768" y="3462"/>
                    <a:pt x="1731" y="3479"/>
                  </a:cubicBezTo>
                  <a:cubicBezTo>
                    <a:pt x="2035" y="3479"/>
                    <a:pt x="2320" y="3408"/>
                    <a:pt x="2588" y="3265"/>
                  </a:cubicBezTo>
                  <a:cubicBezTo>
                    <a:pt x="2695" y="3212"/>
                    <a:pt x="2731" y="3069"/>
                    <a:pt x="2695" y="2962"/>
                  </a:cubicBezTo>
                  <a:cubicBezTo>
                    <a:pt x="2646" y="2888"/>
                    <a:pt x="2562" y="2848"/>
                    <a:pt x="2480" y="2848"/>
                  </a:cubicBezTo>
                  <a:cubicBezTo>
                    <a:pt x="2444" y="2848"/>
                    <a:pt x="2407" y="2856"/>
                    <a:pt x="2374" y="2873"/>
                  </a:cubicBezTo>
                  <a:cubicBezTo>
                    <a:pt x="2178" y="2980"/>
                    <a:pt x="1963" y="3033"/>
                    <a:pt x="1731" y="3033"/>
                  </a:cubicBezTo>
                  <a:cubicBezTo>
                    <a:pt x="1018" y="3033"/>
                    <a:pt x="429" y="2445"/>
                    <a:pt x="447" y="1749"/>
                  </a:cubicBezTo>
                  <a:cubicBezTo>
                    <a:pt x="447" y="1035"/>
                    <a:pt x="1036" y="446"/>
                    <a:pt x="1749" y="446"/>
                  </a:cubicBezTo>
                  <a:cubicBezTo>
                    <a:pt x="2445" y="446"/>
                    <a:pt x="3034" y="1017"/>
                    <a:pt x="3034" y="1749"/>
                  </a:cubicBezTo>
                  <a:lnTo>
                    <a:pt x="3034" y="2159"/>
                  </a:lnTo>
                  <a:cubicBezTo>
                    <a:pt x="2784" y="2159"/>
                    <a:pt x="2606" y="1981"/>
                    <a:pt x="2606" y="1749"/>
                  </a:cubicBezTo>
                  <a:cubicBezTo>
                    <a:pt x="2606" y="1321"/>
                    <a:pt x="2320" y="946"/>
                    <a:pt x="1892" y="874"/>
                  </a:cubicBezTo>
                  <a:cubicBezTo>
                    <a:pt x="1836" y="862"/>
                    <a:pt x="1778" y="855"/>
                    <a:pt x="1721" y="855"/>
                  </a:cubicBezTo>
                  <a:cubicBezTo>
                    <a:pt x="1382" y="855"/>
                    <a:pt x="1051" y="1074"/>
                    <a:pt x="929" y="1410"/>
                  </a:cubicBezTo>
                  <a:cubicBezTo>
                    <a:pt x="786" y="1784"/>
                    <a:pt x="929" y="2248"/>
                    <a:pt x="1285" y="2462"/>
                  </a:cubicBezTo>
                  <a:cubicBezTo>
                    <a:pt x="1423" y="2545"/>
                    <a:pt x="1575" y="2585"/>
                    <a:pt x="1728" y="2585"/>
                  </a:cubicBezTo>
                  <a:cubicBezTo>
                    <a:pt x="1972" y="2585"/>
                    <a:pt x="2216" y="2482"/>
                    <a:pt x="2392" y="2284"/>
                  </a:cubicBezTo>
                  <a:cubicBezTo>
                    <a:pt x="2552" y="2480"/>
                    <a:pt x="2784" y="2587"/>
                    <a:pt x="3052" y="2587"/>
                  </a:cubicBezTo>
                  <a:cubicBezTo>
                    <a:pt x="3284" y="2587"/>
                    <a:pt x="3462" y="2391"/>
                    <a:pt x="3462" y="2141"/>
                  </a:cubicBezTo>
                  <a:lnTo>
                    <a:pt x="3462" y="1731"/>
                  </a:lnTo>
                  <a:cubicBezTo>
                    <a:pt x="3462" y="767"/>
                    <a:pt x="2695" y="0"/>
                    <a:pt x="1749"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293" name="Google Shape;293;p23"/>
          <p:cNvSpPr/>
          <p:nvPr/>
        </p:nvSpPr>
        <p:spPr>
          <a:xfrm>
            <a:off x="8894278" y="1585492"/>
            <a:ext cx="352677" cy="335654"/>
          </a:xfrm>
          <a:custGeom>
            <a:rect b="b" l="l" r="r" t="t"/>
            <a:pathLst>
              <a:path extrusionOk="0" h="9849" w="10671">
                <a:moveTo>
                  <a:pt x="8726" y="1430"/>
                </a:moveTo>
                <a:lnTo>
                  <a:pt x="3391" y="6426"/>
                </a:lnTo>
                <a:lnTo>
                  <a:pt x="946" y="5588"/>
                </a:lnTo>
                <a:lnTo>
                  <a:pt x="8726" y="1430"/>
                </a:lnTo>
                <a:close/>
                <a:moveTo>
                  <a:pt x="9957" y="1216"/>
                </a:moveTo>
                <a:lnTo>
                  <a:pt x="8833" y="8282"/>
                </a:lnTo>
                <a:lnTo>
                  <a:pt x="6442" y="7461"/>
                </a:lnTo>
                <a:lnTo>
                  <a:pt x="6424" y="7461"/>
                </a:lnTo>
                <a:lnTo>
                  <a:pt x="5478" y="7122"/>
                </a:lnTo>
                <a:lnTo>
                  <a:pt x="9957" y="1216"/>
                </a:lnTo>
                <a:close/>
                <a:moveTo>
                  <a:pt x="8761" y="2001"/>
                </a:moveTo>
                <a:lnTo>
                  <a:pt x="4943" y="6944"/>
                </a:lnTo>
                <a:lnTo>
                  <a:pt x="4782" y="7158"/>
                </a:lnTo>
                <a:cubicBezTo>
                  <a:pt x="4765" y="7176"/>
                  <a:pt x="4747" y="7211"/>
                  <a:pt x="4729" y="7265"/>
                </a:cubicBezTo>
                <a:lnTo>
                  <a:pt x="4693" y="7425"/>
                </a:lnTo>
                <a:lnTo>
                  <a:pt x="4426" y="8639"/>
                </a:lnTo>
                <a:lnTo>
                  <a:pt x="3783" y="6783"/>
                </a:lnTo>
                <a:lnTo>
                  <a:pt x="8761" y="2001"/>
                </a:lnTo>
                <a:close/>
                <a:moveTo>
                  <a:pt x="5211" y="7622"/>
                </a:moveTo>
                <a:lnTo>
                  <a:pt x="5853" y="7836"/>
                </a:lnTo>
                <a:lnTo>
                  <a:pt x="4961" y="8710"/>
                </a:lnTo>
                <a:lnTo>
                  <a:pt x="4961" y="8710"/>
                </a:lnTo>
                <a:lnTo>
                  <a:pt x="5211" y="7622"/>
                </a:lnTo>
                <a:close/>
                <a:moveTo>
                  <a:pt x="10390" y="0"/>
                </a:moveTo>
                <a:cubicBezTo>
                  <a:pt x="10342" y="0"/>
                  <a:pt x="10292" y="14"/>
                  <a:pt x="10242" y="39"/>
                </a:cubicBezTo>
                <a:lnTo>
                  <a:pt x="161" y="5391"/>
                </a:lnTo>
                <a:cubicBezTo>
                  <a:pt x="72" y="5445"/>
                  <a:pt x="1" y="5552"/>
                  <a:pt x="1" y="5641"/>
                </a:cubicBezTo>
                <a:cubicBezTo>
                  <a:pt x="1" y="5748"/>
                  <a:pt x="90" y="5855"/>
                  <a:pt x="179" y="5873"/>
                </a:cubicBezTo>
                <a:lnTo>
                  <a:pt x="2945" y="6819"/>
                </a:lnTo>
                <a:lnTo>
                  <a:pt x="3301" y="6944"/>
                </a:lnTo>
                <a:lnTo>
                  <a:pt x="3373" y="7176"/>
                </a:lnTo>
                <a:lnTo>
                  <a:pt x="4194" y="9638"/>
                </a:lnTo>
                <a:lnTo>
                  <a:pt x="4194" y="9656"/>
                </a:lnTo>
                <a:lnTo>
                  <a:pt x="4194" y="9674"/>
                </a:lnTo>
                <a:cubicBezTo>
                  <a:pt x="4229" y="9745"/>
                  <a:pt x="4301" y="9816"/>
                  <a:pt x="4390" y="9834"/>
                </a:cubicBezTo>
                <a:cubicBezTo>
                  <a:pt x="4419" y="9844"/>
                  <a:pt x="4446" y="9848"/>
                  <a:pt x="4472" y="9848"/>
                </a:cubicBezTo>
                <a:cubicBezTo>
                  <a:pt x="4543" y="9848"/>
                  <a:pt x="4605" y="9815"/>
                  <a:pt x="4658" y="9763"/>
                </a:cubicBezTo>
                <a:lnTo>
                  <a:pt x="4747" y="9674"/>
                </a:lnTo>
                <a:lnTo>
                  <a:pt x="6424" y="8032"/>
                </a:lnTo>
                <a:lnTo>
                  <a:pt x="8975" y="8906"/>
                </a:lnTo>
                <a:cubicBezTo>
                  <a:pt x="9001" y="8919"/>
                  <a:pt x="9028" y="8925"/>
                  <a:pt x="9056" y="8925"/>
                </a:cubicBezTo>
                <a:cubicBezTo>
                  <a:pt x="9106" y="8925"/>
                  <a:pt x="9155" y="8905"/>
                  <a:pt x="9190" y="8871"/>
                </a:cubicBezTo>
                <a:cubicBezTo>
                  <a:pt x="9261" y="8835"/>
                  <a:pt x="9314" y="8764"/>
                  <a:pt x="9332" y="8692"/>
                </a:cubicBezTo>
                <a:lnTo>
                  <a:pt x="10653" y="324"/>
                </a:lnTo>
                <a:cubicBezTo>
                  <a:pt x="10670" y="199"/>
                  <a:pt x="10617" y="110"/>
                  <a:pt x="10546" y="56"/>
                </a:cubicBezTo>
                <a:cubicBezTo>
                  <a:pt x="10498" y="18"/>
                  <a:pt x="10445" y="0"/>
                  <a:pt x="1039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294" name="Google Shape;294;p23"/>
          <p:cNvGrpSpPr/>
          <p:nvPr/>
        </p:nvGrpSpPr>
        <p:grpSpPr>
          <a:xfrm>
            <a:off x="9474618" y="1607635"/>
            <a:ext cx="350297" cy="290464"/>
            <a:chOff x="5549875" y="2418425"/>
            <a:chExt cx="264975" cy="213075"/>
          </a:xfrm>
        </p:grpSpPr>
        <p:sp>
          <p:nvSpPr>
            <p:cNvPr id="295" name="Google Shape;295;p23"/>
            <p:cNvSpPr/>
            <p:nvPr/>
          </p:nvSpPr>
          <p:spPr>
            <a:xfrm>
              <a:off x="5549875" y="2576925"/>
              <a:ext cx="42400" cy="54575"/>
            </a:xfrm>
            <a:custGeom>
              <a:rect b="b" l="l" r="r" t="t"/>
              <a:pathLst>
                <a:path extrusionOk="0" h="2183" w="1696">
                  <a:moveTo>
                    <a:pt x="448" y="0"/>
                  </a:moveTo>
                  <a:cubicBezTo>
                    <a:pt x="379" y="0"/>
                    <a:pt x="311" y="20"/>
                    <a:pt x="250" y="62"/>
                  </a:cubicBezTo>
                  <a:cubicBezTo>
                    <a:pt x="54" y="169"/>
                    <a:pt x="0" y="419"/>
                    <a:pt x="107" y="598"/>
                  </a:cubicBezTo>
                  <a:lnTo>
                    <a:pt x="910" y="1989"/>
                  </a:lnTo>
                  <a:cubicBezTo>
                    <a:pt x="971" y="2111"/>
                    <a:pt x="1114" y="2182"/>
                    <a:pt x="1255" y="2182"/>
                  </a:cubicBezTo>
                  <a:cubicBezTo>
                    <a:pt x="1322" y="2182"/>
                    <a:pt x="1388" y="2167"/>
                    <a:pt x="1446" y="2132"/>
                  </a:cubicBezTo>
                  <a:cubicBezTo>
                    <a:pt x="1624" y="2025"/>
                    <a:pt x="1695" y="1775"/>
                    <a:pt x="1588" y="1579"/>
                  </a:cubicBezTo>
                  <a:lnTo>
                    <a:pt x="785" y="205"/>
                  </a:lnTo>
                  <a:cubicBezTo>
                    <a:pt x="715" y="75"/>
                    <a:pt x="581" y="0"/>
                    <a:pt x="44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96" name="Google Shape;296;p23"/>
            <p:cNvSpPr/>
            <p:nvPr/>
          </p:nvSpPr>
          <p:spPr>
            <a:xfrm>
              <a:off x="5576175" y="2418425"/>
              <a:ext cx="238675" cy="211200"/>
            </a:xfrm>
            <a:custGeom>
              <a:rect b="b" l="l" r="r" t="t"/>
              <a:pathLst>
                <a:path extrusionOk="0" h="8448" w="9547">
                  <a:moveTo>
                    <a:pt x="5693" y="6724"/>
                  </a:moveTo>
                  <a:lnTo>
                    <a:pt x="5568" y="7348"/>
                  </a:lnTo>
                  <a:lnTo>
                    <a:pt x="3730" y="7883"/>
                  </a:lnTo>
                  <a:lnTo>
                    <a:pt x="3284" y="7402"/>
                  </a:lnTo>
                  <a:lnTo>
                    <a:pt x="5693" y="6724"/>
                  </a:lnTo>
                  <a:close/>
                  <a:moveTo>
                    <a:pt x="6248" y="1"/>
                  </a:moveTo>
                  <a:cubicBezTo>
                    <a:pt x="6184" y="1"/>
                    <a:pt x="6119" y="24"/>
                    <a:pt x="6067" y="68"/>
                  </a:cubicBezTo>
                  <a:lnTo>
                    <a:pt x="1" y="5921"/>
                  </a:lnTo>
                  <a:lnTo>
                    <a:pt x="1196" y="8008"/>
                  </a:lnTo>
                  <a:lnTo>
                    <a:pt x="2713" y="7580"/>
                  </a:lnTo>
                  <a:lnTo>
                    <a:pt x="3391" y="8312"/>
                  </a:lnTo>
                  <a:cubicBezTo>
                    <a:pt x="3476" y="8396"/>
                    <a:pt x="3583" y="8448"/>
                    <a:pt x="3703" y="8448"/>
                  </a:cubicBezTo>
                  <a:cubicBezTo>
                    <a:pt x="3735" y="8448"/>
                    <a:pt x="3768" y="8444"/>
                    <a:pt x="3801" y="8437"/>
                  </a:cubicBezTo>
                  <a:lnTo>
                    <a:pt x="5800" y="7866"/>
                  </a:lnTo>
                  <a:cubicBezTo>
                    <a:pt x="5836" y="7848"/>
                    <a:pt x="5871" y="7830"/>
                    <a:pt x="5889" y="7812"/>
                  </a:cubicBezTo>
                  <a:cubicBezTo>
                    <a:pt x="5996" y="7758"/>
                    <a:pt x="6067" y="7651"/>
                    <a:pt x="6085" y="7544"/>
                  </a:cubicBezTo>
                  <a:lnTo>
                    <a:pt x="6264" y="6563"/>
                  </a:lnTo>
                  <a:lnTo>
                    <a:pt x="9315" y="5707"/>
                  </a:lnTo>
                  <a:cubicBezTo>
                    <a:pt x="9475" y="5635"/>
                    <a:pt x="9547" y="5439"/>
                    <a:pt x="9458" y="5296"/>
                  </a:cubicBezTo>
                  <a:lnTo>
                    <a:pt x="8565" y="3744"/>
                  </a:lnTo>
                  <a:lnTo>
                    <a:pt x="7370" y="1674"/>
                  </a:lnTo>
                  <a:lnTo>
                    <a:pt x="6478" y="140"/>
                  </a:lnTo>
                  <a:cubicBezTo>
                    <a:pt x="6426" y="46"/>
                    <a:pt x="6337" y="1"/>
                    <a:pt x="624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297" name="Google Shape;297;p23"/>
          <p:cNvSpPr/>
          <p:nvPr/>
        </p:nvSpPr>
        <p:spPr>
          <a:xfrm>
            <a:off x="2620588" y="2216471"/>
            <a:ext cx="166936" cy="380674"/>
          </a:xfrm>
          <a:custGeom>
            <a:rect b="b" l="l" r="r" t="t"/>
            <a:pathLst>
              <a:path extrusionOk="0" h="11170" w="5051">
                <a:moveTo>
                  <a:pt x="1857" y="0"/>
                </a:moveTo>
                <a:cubicBezTo>
                  <a:pt x="839" y="0"/>
                  <a:pt x="1" y="839"/>
                  <a:pt x="1" y="1856"/>
                </a:cubicBezTo>
                <a:lnTo>
                  <a:pt x="1" y="8654"/>
                </a:lnTo>
                <a:cubicBezTo>
                  <a:pt x="1" y="10046"/>
                  <a:pt x="1125" y="11170"/>
                  <a:pt x="2517" y="11170"/>
                </a:cubicBezTo>
                <a:cubicBezTo>
                  <a:pt x="3908" y="11170"/>
                  <a:pt x="5050" y="10046"/>
                  <a:pt x="5050" y="8654"/>
                </a:cubicBezTo>
                <a:lnTo>
                  <a:pt x="5050" y="5853"/>
                </a:lnTo>
                <a:lnTo>
                  <a:pt x="4247" y="5853"/>
                </a:lnTo>
                <a:lnTo>
                  <a:pt x="4247" y="8654"/>
                </a:lnTo>
                <a:cubicBezTo>
                  <a:pt x="4247" y="9618"/>
                  <a:pt x="3480" y="10385"/>
                  <a:pt x="2517" y="10385"/>
                </a:cubicBezTo>
                <a:cubicBezTo>
                  <a:pt x="1571" y="10385"/>
                  <a:pt x="786" y="9618"/>
                  <a:pt x="786" y="8654"/>
                </a:cubicBezTo>
                <a:lnTo>
                  <a:pt x="786" y="1856"/>
                </a:lnTo>
                <a:cubicBezTo>
                  <a:pt x="786" y="1285"/>
                  <a:pt x="1268" y="803"/>
                  <a:pt x="1857" y="803"/>
                </a:cubicBezTo>
                <a:cubicBezTo>
                  <a:pt x="2445" y="803"/>
                  <a:pt x="2909" y="1285"/>
                  <a:pt x="2909" y="1856"/>
                </a:cubicBezTo>
                <a:lnTo>
                  <a:pt x="2909" y="8119"/>
                </a:lnTo>
                <a:cubicBezTo>
                  <a:pt x="2909" y="8351"/>
                  <a:pt x="2749" y="8511"/>
                  <a:pt x="2517" y="8511"/>
                </a:cubicBezTo>
                <a:cubicBezTo>
                  <a:pt x="2303" y="8511"/>
                  <a:pt x="2124" y="8351"/>
                  <a:pt x="2124" y="8119"/>
                </a:cubicBezTo>
                <a:lnTo>
                  <a:pt x="2124" y="4925"/>
                </a:lnTo>
                <a:lnTo>
                  <a:pt x="1321" y="4925"/>
                </a:lnTo>
                <a:lnTo>
                  <a:pt x="1321" y="8119"/>
                </a:lnTo>
                <a:cubicBezTo>
                  <a:pt x="1321" y="8779"/>
                  <a:pt x="1857" y="9314"/>
                  <a:pt x="2517" y="9314"/>
                </a:cubicBezTo>
                <a:cubicBezTo>
                  <a:pt x="3177" y="9314"/>
                  <a:pt x="3712" y="8779"/>
                  <a:pt x="3712" y="8119"/>
                </a:cubicBezTo>
                <a:lnTo>
                  <a:pt x="3712" y="1856"/>
                </a:lnTo>
                <a:cubicBezTo>
                  <a:pt x="3712" y="839"/>
                  <a:pt x="2891" y="0"/>
                  <a:pt x="1857"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298" name="Google Shape;298;p23"/>
          <p:cNvGrpSpPr/>
          <p:nvPr/>
        </p:nvGrpSpPr>
        <p:grpSpPr>
          <a:xfrm>
            <a:off x="3570694" y="2252142"/>
            <a:ext cx="299598" cy="308322"/>
            <a:chOff x="3739275" y="2525850"/>
            <a:chExt cx="226625" cy="226175"/>
          </a:xfrm>
        </p:grpSpPr>
        <p:sp>
          <p:nvSpPr>
            <p:cNvPr id="299" name="Google Shape;299;p23"/>
            <p:cNvSpPr/>
            <p:nvPr/>
          </p:nvSpPr>
          <p:spPr>
            <a:xfrm>
              <a:off x="3779425" y="2525850"/>
              <a:ext cx="20100" cy="40150"/>
            </a:xfrm>
            <a:custGeom>
              <a:rect b="b" l="l" r="r" t="t"/>
              <a:pathLst>
                <a:path extrusionOk="0" h="1606" w="804">
                  <a:moveTo>
                    <a:pt x="393" y="0"/>
                  </a:moveTo>
                  <a:cubicBezTo>
                    <a:pt x="179" y="0"/>
                    <a:pt x="1" y="178"/>
                    <a:pt x="1" y="410"/>
                  </a:cubicBezTo>
                  <a:lnTo>
                    <a:pt x="1" y="1195"/>
                  </a:lnTo>
                  <a:cubicBezTo>
                    <a:pt x="1" y="1427"/>
                    <a:pt x="179" y="1606"/>
                    <a:pt x="393" y="1606"/>
                  </a:cubicBezTo>
                  <a:cubicBezTo>
                    <a:pt x="625" y="1606"/>
                    <a:pt x="804" y="1427"/>
                    <a:pt x="804" y="1195"/>
                  </a:cubicBezTo>
                  <a:lnTo>
                    <a:pt x="804" y="410"/>
                  </a:lnTo>
                  <a:cubicBezTo>
                    <a:pt x="804" y="178"/>
                    <a:pt x="625" y="0"/>
                    <a:pt x="39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0" name="Google Shape;300;p23"/>
            <p:cNvSpPr/>
            <p:nvPr/>
          </p:nvSpPr>
          <p:spPr>
            <a:xfrm>
              <a:off x="3739275" y="2605675"/>
              <a:ext cx="226625" cy="146350"/>
            </a:xfrm>
            <a:custGeom>
              <a:rect b="b" l="l" r="r" t="t"/>
              <a:pathLst>
                <a:path extrusionOk="0" h="5854" w="9065">
                  <a:moveTo>
                    <a:pt x="2927" y="804"/>
                  </a:moveTo>
                  <a:lnTo>
                    <a:pt x="2927" y="1856"/>
                  </a:lnTo>
                  <a:lnTo>
                    <a:pt x="804" y="1856"/>
                  </a:lnTo>
                  <a:lnTo>
                    <a:pt x="804" y="804"/>
                  </a:lnTo>
                  <a:close/>
                  <a:moveTo>
                    <a:pt x="5604" y="804"/>
                  </a:moveTo>
                  <a:lnTo>
                    <a:pt x="5604" y="1856"/>
                  </a:lnTo>
                  <a:lnTo>
                    <a:pt x="3462" y="1856"/>
                  </a:lnTo>
                  <a:lnTo>
                    <a:pt x="3462" y="804"/>
                  </a:lnTo>
                  <a:close/>
                  <a:moveTo>
                    <a:pt x="8262" y="804"/>
                  </a:moveTo>
                  <a:lnTo>
                    <a:pt x="8262" y="1856"/>
                  </a:lnTo>
                  <a:lnTo>
                    <a:pt x="6121" y="1856"/>
                  </a:lnTo>
                  <a:lnTo>
                    <a:pt x="6121" y="804"/>
                  </a:lnTo>
                  <a:close/>
                  <a:moveTo>
                    <a:pt x="2927" y="2392"/>
                  </a:moveTo>
                  <a:lnTo>
                    <a:pt x="2927" y="3462"/>
                  </a:lnTo>
                  <a:lnTo>
                    <a:pt x="804" y="3462"/>
                  </a:lnTo>
                  <a:lnTo>
                    <a:pt x="804" y="2392"/>
                  </a:lnTo>
                  <a:close/>
                  <a:moveTo>
                    <a:pt x="5604" y="2392"/>
                  </a:moveTo>
                  <a:lnTo>
                    <a:pt x="5604" y="3462"/>
                  </a:lnTo>
                  <a:lnTo>
                    <a:pt x="3462" y="3462"/>
                  </a:lnTo>
                  <a:lnTo>
                    <a:pt x="3462" y="2392"/>
                  </a:lnTo>
                  <a:close/>
                  <a:moveTo>
                    <a:pt x="8262" y="2392"/>
                  </a:moveTo>
                  <a:lnTo>
                    <a:pt x="8262" y="3462"/>
                  </a:lnTo>
                  <a:lnTo>
                    <a:pt x="6121" y="3462"/>
                  </a:lnTo>
                  <a:lnTo>
                    <a:pt x="6121" y="2392"/>
                  </a:lnTo>
                  <a:close/>
                  <a:moveTo>
                    <a:pt x="2927" y="3980"/>
                  </a:moveTo>
                  <a:lnTo>
                    <a:pt x="2927" y="5050"/>
                  </a:lnTo>
                  <a:lnTo>
                    <a:pt x="804" y="5050"/>
                  </a:lnTo>
                  <a:lnTo>
                    <a:pt x="804" y="3980"/>
                  </a:lnTo>
                  <a:close/>
                  <a:moveTo>
                    <a:pt x="5604" y="3980"/>
                  </a:moveTo>
                  <a:lnTo>
                    <a:pt x="5604" y="5050"/>
                  </a:lnTo>
                  <a:lnTo>
                    <a:pt x="3462" y="5050"/>
                  </a:lnTo>
                  <a:lnTo>
                    <a:pt x="3462" y="3980"/>
                  </a:lnTo>
                  <a:close/>
                  <a:moveTo>
                    <a:pt x="8262" y="3980"/>
                  </a:moveTo>
                  <a:lnTo>
                    <a:pt x="8262" y="5050"/>
                  </a:lnTo>
                  <a:lnTo>
                    <a:pt x="6121" y="5050"/>
                  </a:lnTo>
                  <a:lnTo>
                    <a:pt x="6121" y="3980"/>
                  </a:lnTo>
                  <a:close/>
                  <a:moveTo>
                    <a:pt x="1" y="1"/>
                  </a:moveTo>
                  <a:lnTo>
                    <a:pt x="1" y="5853"/>
                  </a:lnTo>
                  <a:lnTo>
                    <a:pt x="9065" y="5853"/>
                  </a:lnTo>
                  <a:lnTo>
                    <a:pt x="9065"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1" name="Google Shape;301;p23"/>
            <p:cNvSpPr/>
            <p:nvPr/>
          </p:nvSpPr>
          <p:spPr>
            <a:xfrm>
              <a:off x="3905675" y="2525850"/>
              <a:ext cx="20100" cy="40150"/>
            </a:xfrm>
            <a:custGeom>
              <a:rect b="b" l="l" r="r" t="t"/>
              <a:pathLst>
                <a:path extrusionOk="0" h="1606" w="804">
                  <a:moveTo>
                    <a:pt x="411" y="0"/>
                  </a:moveTo>
                  <a:cubicBezTo>
                    <a:pt x="179" y="0"/>
                    <a:pt x="0" y="178"/>
                    <a:pt x="0" y="410"/>
                  </a:cubicBezTo>
                  <a:lnTo>
                    <a:pt x="0" y="1195"/>
                  </a:lnTo>
                  <a:cubicBezTo>
                    <a:pt x="0" y="1427"/>
                    <a:pt x="179" y="1606"/>
                    <a:pt x="411" y="1606"/>
                  </a:cubicBezTo>
                  <a:cubicBezTo>
                    <a:pt x="643" y="1606"/>
                    <a:pt x="803" y="1427"/>
                    <a:pt x="803" y="1195"/>
                  </a:cubicBezTo>
                  <a:lnTo>
                    <a:pt x="803" y="410"/>
                  </a:lnTo>
                  <a:cubicBezTo>
                    <a:pt x="803" y="178"/>
                    <a:pt x="643" y="0"/>
                    <a:pt x="41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2" name="Google Shape;302;p23"/>
            <p:cNvSpPr/>
            <p:nvPr/>
          </p:nvSpPr>
          <p:spPr>
            <a:xfrm>
              <a:off x="3739275" y="2545900"/>
              <a:ext cx="226625" cy="46425"/>
            </a:xfrm>
            <a:custGeom>
              <a:rect b="b" l="l" r="r" t="t"/>
              <a:pathLst>
                <a:path extrusionOk="0" h="1857" w="9065">
                  <a:moveTo>
                    <a:pt x="1" y="1"/>
                  </a:moveTo>
                  <a:lnTo>
                    <a:pt x="1" y="1857"/>
                  </a:lnTo>
                  <a:lnTo>
                    <a:pt x="9065" y="1857"/>
                  </a:lnTo>
                  <a:lnTo>
                    <a:pt x="9065" y="1"/>
                  </a:lnTo>
                  <a:lnTo>
                    <a:pt x="7994" y="1"/>
                  </a:lnTo>
                  <a:lnTo>
                    <a:pt x="7994" y="393"/>
                  </a:lnTo>
                  <a:cubicBezTo>
                    <a:pt x="7994" y="929"/>
                    <a:pt x="7584" y="1321"/>
                    <a:pt x="7067" y="1321"/>
                  </a:cubicBezTo>
                  <a:cubicBezTo>
                    <a:pt x="6549" y="1321"/>
                    <a:pt x="6121" y="929"/>
                    <a:pt x="6121" y="393"/>
                  </a:cubicBezTo>
                  <a:lnTo>
                    <a:pt x="6121" y="1"/>
                  </a:lnTo>
                  <a:lnTo>
                    <a:pt x="2927" y="1"/>
                  </a:lnTo>
                  <a:lnTo>
                    <a:pt x="2927" y="393"/>
                  </a:lnTo>
                  <a:cubicBezTo>
                    <a:pt x="2927" y="929"/>
                    <a:pt x="2535" y="1321"/>
                    <a:pt x="1999" y="1321"/>
                  </a:cubicBezTo>
                  <a:cubicBezTo>
                    <a:pt x="1482" y="1321"/>
                    <a:pt x="1072" y="929"/>
                    <a:pt x="1072" y="393"/>
                  </a:cubicBezTo>
                  <a:lnTo>
                    <a:pt x="1072"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03" name="Google Shape;303;p23"/>
          <p:cNvGrpSpPr/>
          <p:nvPr/>
        </p:nvGrpSpPr>
        <p:grpSpPr>
          <a:xfrm>
            <a:off x="3043876" y="2225372"/>
            <a:ext cx="272464" cy="361861"/>
            <a:chOff x="4518575" y="2506200"/>
            <a:chExt cx="206100" cy="265450"/>
          </a:xfrm>
        </p:grpSpPr>
        <p:sp>
          <p:nvSpPr>
            <p:cNvPr id="304" name="Google Shape;304;p23"/>
            <p:cNvSpPr/>
            <p:nvPr/>
          </p:nvSpPr>
          <p:spPr>
            <a:xfrm>
              <a:off x="4518575" y="2506200"/>
              <a:ext cx="206100" cy="265450"/>
            </a:xfrm>
            <a:custGeom>
              <a:rect b="b" l="l" r="r" t="t"/>
              <a:pathLst>
                <a:path extrusionOk="0" h="10618" w="8244">
                  <a:moveTo>
                    <a:pt x="7440" y="786"/>
                  </a:moveTo>
                  <a:lnTo>
                    <a:pt x="7440" y="9832"/>
                  </a:lnTo>
                  <a:lnTo>
                    <a:pt x="803" y="9832"/>
                  </a:lnTo>
                  <a:lnTo>
                    <a:pt x="803" y="786"/>
                  </a:lnTo>
                  <a:close/>
                  <a:moveTo>
                    <a:pt x="0" y="1"/>
                  </a:moveTo>
                  <a:lnTo>
                    <a:pt x="0" y="10617"/>
                  </a:lnTo>
                  <a:lnTo>
                    <a:pt x="8243" y="10617"/>
                  </a:lnTo>
                  <a:lnTo>
                    <a:pt x="8243"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5" name="Google Shape;305;p23"/>
            <p:cNvSpPr/>
            <p:nvPr/>
          </p:nvSpPr>
          <p:spPr>
            <a:xfrm>
              <a:off x="4628300" y="2555725"/>
              <a:ext cx="56225" cy="13400"/>
            </a:xfrm>
            <a:custGeom>
              <a:rect b="b" l="l" r="r" t="t"/>
              <a:pathLst>
                <a:path extrusionOk="0" h="536" w="2249">
                  <a:moveTo>
                    <a:pt x="0" y="0"/>
                  </a:moveTo>
                  <a:lnTo>
                    <a:pt x="0" y="536"/>
                  </a:lnTo>
                  <a:lnTo>
                    <a:pt x="2249" y="536"/>
                  </a:lnTo>
                  <a:lnTo>
                    <a:pt x="2249"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6" name="Google Shape;306;p23"/>
            <p:cNvSpPr/>
            <p:nvPr/>
          </p:nvSpPr>
          <p:spPr>
            <a:xfrm>
              <a:off x="4628300" y="2608800"/>
              <a:ext cx="56225" cy="13425"/>
            </a:xfrm>
            <a:custGeom>
              <a:rect b="b" l="l" r="r" t="t"/>
              <a:pathLst>
                <a:path extrusionOk="0" h="537" w="2249">
                  <a:moveTo>
                    <a:pt x="0" y="1"/>
                  </a:moveTo>
                  <a:lnTo>
                    <a:pt x="0" y="536"/>
                  </a:lnTo>
                  <a:lnTo>
                    <a:pt x="2249" y="536"/>
                  </a:lnTo>
                  <a:lnTo>
                    <a:pt x="2249"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7" name="Google Shape;307;p23"/>
            <p:cNvSpPr/>
            <p:nvPr/>
          </p:nvSpPr>
          <p:spPr>
            <a:xfrm>
              <a:off x="4628300" y="2715425"/>
              <a:ext cx="56225" cy="13400"/>
            </a:xfrm>
            <a:custGeom>
              <a:rect b="b" l="l" r="r" t="t"/>
              <a:pathLst>
                <a:path extrusionOk="0" h="536" w="2249">
                  <a:moveTo>
                    <a:pt x="0" y="0"/>
                  </a:moveTo>
                  <a:lnTo>
                    <a:pt x="0" y="535"/>
                  </a:lnTo>
                  <a:lnTo>
                    <a:pt x="2249" y="535"/>
                  </a:lnTo>
                  <a:lnTo>
                    <a:pt x="2249"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8" name="Google Shape;308;p23"/>
            <p:cNvSpPr/>
            <p:nvPr/>
          </p:nvSpPr>
          <p:spPr>
            <a:xfrm>
              <a:off x="4628300" y="2662325"/>
              <a:ext cx="56225" cy="12975"/>
            </a:xfrm>
            <a:custGeom>
              <a:rect b="b" l="l" r="r" t="t"/>
              <a:pathLst>
                <a:path extrusionOk="0" h="519" w="2249">
                  <a:moveTo>
                    <a:pt x="0" y="1"/>
                  </a:moveTo>
                  <a:lnTo>
                    <a:pt x="0" y="518"/>
                  </a:lnTo>
                  <a:lnTo>
                    <a:pt x="2249" y="518"/>
                  </a:lnTo>
                  <a:lnTo>
                    <a:pt x="2249"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9" name="Google Shape;309;p23"/>
            <p:cNvSpPr/>
            <p:nvPr/>
          </p:nvSpPr>
          <p:spPr>
            <a:xfrm>
              <a:off x="4558275" y="2539225"/>
              <a:ext cx="49525" cy="40600"/>
            </a:xfrm>
            <a:custGeom>
              <a:rect b="b" l="l" r="r" t="t"/>
              <a:pathLst>
                <a:path extrusionOk="0" h="1624" w="1981">
                  <a:moveTo>
                    <a:pt x="1606" y="0"/>
                  </a:moveTo>
                  <a:lnTo>
                    <a:pt x="732" y="875"/>
                  </a:lnTo>
                  <a:lnTo>
                    <a:pt x="375" y="536"/>
                  </a:lnTo>
                  <a:lnTo>
                    <a:pt x="0" y="910"/>
                  </a:lnTo>
                  <a:lnTo>
                    <a:pt x="732" y="1624"/>
                  </a:lnTo>
                  <a:lnTo>
                    <a:pt x="1981" y="375"/>
                  </a:lnTo>
                  <a:lnTo>
                    <a:pt x="1606"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10" name="Google Shape;310;p23"/>
            <p:cNvSpPr/>
            <p:nvPr/>
          </p:nvSpPr>
          <p:spPr>
            <a:xfrm>
              <a:off x="4558275" y="2592300"/>
              <a:ext cx="49525" cy="40625"/>
            </a:xfrm>
            <a:custGeom>
              <a:rect b="b" l="l" r="r" t="t"/>
              <a:pathLst>
                <a:path extrusionOk="0" h="1625" w="1981">
                  <a:moveTo>
                    <a:pt x="1606" y="1"/>
                  </a:moveTo>
                  <a:lnTo>
                    <a:pt x="732" y="893"/>
                  </a:lnTo>
                  <a:lnTo>
                    <a:pt x="375" y="536"/>
                  </a:lnTo>
                  <a:lnTo>
                    <a:pt x="0" y="911"/>
                  </a:lnTo>
                  <a:lnTo>
                    <a:pt x="732" y="1624"/>
                  </a:lnTo>
                  <a:lnTo>
                    <a:pt x="1981" y="375"/>
                  </a:lnTo>
                  <a:lnTo>
                    <a:pt x="1606"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11" name="Google Shape;311;p23"/>
            <p:cNvSpPr/>
            <p:nvPr/>
          </p:nvSpPr>
          <p:spPr>
            <a:xfrm>
              <a:off x="4558275" y="2645375"/>
              <a:ext cx="49525" cy="41075"/>
            </a:xfrm>
            <a:custGeom>
              <a:rect b="b" l="l" r="r" t="t"/>
              <a:pathLst>
                <a:path extrusionOk="0" h="1643" w="1981">
                  <a:moveTo>
                    <a:pt x="1606" y="1"/>
                  </a:moveTo>
                  <a:lnTo>
                    <a:pt x="732" y="893"/>
                  </a:lnTo>
                  <a:lnTo>
                    <a:pt x="375" y="536"/>
                  </a:lnTo>
                  <a:lnTo>
                    <a:pt x="0" y="911"/>
                  </a:lnTo>
                  <a:lnTo>
                    <a:pt x="732" y="1642"/>
                  </a:lnTo>
                  <a:lnTo>
                    <a:pt x="1981" y="376"/>
                  </a:lnTo>
                  <a:lnTo>
                    <a:pt x="1606"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12" name="Google Shape;312;p23"/>
            <p:cNvSpPr/>
            <p:nvPr/>
          </p:nvSpPr>
          <p:spPr>
            <a:xfrm>
              <a:off x="4558275" y="2698025"/>
              <a:ext cx="49525" cy="40600"/>
            </a:xfrm>
            <a:custGeom>
              <a:rect b="b" l="l" r="r" t="t"/>
              <a:pathLst>
                <a:path extrusionOk="0" h="1624" w="1981">
                  <a:moveTo>
                    <a:pt x="1606" y="0"/>
                  </a:moveTo>
                  <a:lnTo>
                    <a:pt x="732" y="875"/>
                  </a:lnTo>
                  <a:lnTo>
                    <a:pt x="375" y="536"/>
                  </a:lnTo>
                  <a:lnTo>
                    <a:pt x="0" y="910"/>
                  </a:lnTo>
                  <a:lnTo>
                    <a:pt x="732" y="1624"/>
                  </a:lnTo>
                  <a:lnTo>
                    <a:pt x="1981" y="375"/>
                  </a:lnTo>
                  <a:lnTo>
                    <a:pt x="1606"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13" name="Google Shape;313;p23"/>
          <p:cNvGrpSpPr/>
          <p:nvPr/>
        </p:nvGrpSpPr>
        <p:grpSpPr>
          <a:xfrm>
            <a:off x="4125077" y="2252342"/>
            <a:ext cx="299631" cy="308322"/>
            <a:chOff x="4164375" y="1677425"/>
            <a:chExt cx="226650" cy="226175"/>
          </a:xfrm>
        </p:grpSpPr>
        <p:sp>
          <p:nvSpPr>
            <p:cNvPr id="314" name="Google Shape;314;p23"/>
            <p:cNvSpPr/>
            <p:nvPr/>
          </p:nvSpPr>
          <p:spPr>
            <a:xfrm>
              <a:off x="4164375" y="1677425"/>
              <a:ext cx="226650" cy="226175"/>
            </a:xfrm>
            <a:custGeom>
              <a:rect b="b" l="l" r="r" t="t"/>
              <a:pathLst>
                <a:path extrusionOk="0" h="9047" w="9066">
                  <a:moveTo>
                    <a:pt x="1" y="0"/>
                  </a:moveTo>
                  <a:lnTo>
                    <a:pt x="1" y="9047"/>
                  </a:lnTo>
                  <a:lnTo>
                    <a:pt x="9065" y="9047"/>
                  </a:lnTo>
                  <a:lnTo>
                    <a:pt x="9065" y="8244"/>
                  </a:lnTo>
                  <a:lnTo>
                    <a:pt x="804" y="8244"/>
                  </a:lnTo>
                  <a:lnTo>
                    <a:pt x="804"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15" name="Google Shape;315;p23"/>
            <p:cNvSpPr/>
            <p:nvPr/>
          </p:nvSpPr>
          <p:spPr>
            <a:xfrm>
              <a:off x="4204525" y="1747450"/>
              <a:ext cx="36600" cy="116450"/>
            </a:xfrm>
            <a:custGeom>
              <a:rect b="b" l="l" r="r" t="t"/>
              <a:pathLst>
                <a:path extrusionOk="0" h="4658" w="1464">
                  <a:moveTo>
                    <a:pt x="1" y="1"/>
                  </a:moveTo>
                  <a:lnTo>
                    <a:pt x="1" y="4658"/>
                  </a:lnTo>
                  <a:lnTo>
                    <a:pt x="1464" y="4658"/>
                  </a:lnTo>
                  <a:lnTo>
                    <a:pt x="1464"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16" name="Google Shape;316;p23"/>
            <p:cNvSpPr/>
            <p:nvPr/>
          </p:nvSpPr>
          <p:spPr>
            <a:xfrm>
              <a:off x="4254500" y="1677425"/>
              <a:ext cx="36600" cy="186475"/>
            </a:xfrm>
            <a:custGeom>
              <a:rect b="b" l="l" r="r" t="t"/>
              <a:pathLst>
                <a:path extrusionOk="0" h="7459" w="1464">
                  <a:moveTo>
                    <a:pt x="0" y="0"/>
                  </a:moveTo>
                  <a:lnTo>
                    <a:pt x="0" y="7459"/>
                  </a:lnTo>
                  <a:lnTo>
                    <a:pt x="1463" y="7459"/>
                  </a:lnTo>
                  <a:lnTo>
                    <a:pt x="1463"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17" name="Google Shape;317;p23"/>
            <p:cNvSpPr/>
            <p:nvPr/>
          </p:nvSpPr>
          <p:spPr>
            <a:xfrm>
              <a:off x="4304450" y="1747450"/>
              <a:ext cx="36600" cy="116450"/>
            </a:xfrm>
            <a:custGeom>
              <a:rect b="b" l="l" r="r" t="t"/>
              <a:pathLst>
                <a:path extrusionOk="0" h="4658" w="1464">
                  <a:moveTo>
                    <a:pt x="1" y="1"/>
                  </a:moveTo>
                  <a:lnTo>
                    <a:pt x="1" y="4658"/>
                  </a:lnTo>
                  <a:lnTo>
                    <a:pt x="1464" y="4658"/>
                  </a:lnTo>
                  <a:lnTo>
                    <a:pt x="1464"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18" name="Google Shape;318;p23"/>
            <p:cNvSpPr/>
            <p:nvPr/>
          </p:nvSpPr>
          <p:spPr>
            <a:xfrm>
              <a:off x="4354400" y="1803650"/>
              <a:ext cx="36625" cy="60250"/>
            </a:xfrm>
            <a:custGeom>
              <a:rect b="b" l="l" r="r" t="t"/>
              <a:pathLst>
                <a:path extrusionOk="0" h="2410" w="1465">
                  <a:moveTo>
                    <a:pt x="1" y="1"/>
                  </a:moveTo>
                  <a:lnTo>
                    <a:pt x="1" y="2410"/>
                  </a:lnTo>
                  <a:lnTo>
                    <a:pt x="1464" y="2410"/>
                  </a:lnTo>
                  <a:lnTo>
                    <a:pt x="1464"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19" name="Google Shape;319;p23"/>
          <p:cNvGrpSpPr/>
          <p:nvPr/>
        </p:nvGrpSpPr>
        <p:grpSpPr>
          <a:xfrm>
            <a:off x="5179042" y="2243531"/>
            <a:ext cx="299003" cy="308322"/>
            <a:chOff x="5226025" y="1677425"/>
            <a:chExt cx="226175" cy="226175"/>
          </a:xfrm>
        </p:grpSpPr>
        <p:sp>
          <p:nvSpPr>
            <p:cNvPr id="320" name="Google Shape;320;p23"/>
            <p:cNvSpPr/>
            <p:nvPr/>
          </p:nvSpPr>
          <p:spPr>
            <a:xfrm>
              <a:off x="5226025" y="1677425"/>
              <a:ext cx="226175" cy="226175"/>
            </a:xfrm>
            <a:custGeom>
              <a:rect b="b" l="l" r="r" t="t"/>
              <a:pathLst>
                <a:path extrusionOk="0" h="9047" w="9047">
                  <a:moveTo>
                    <a:pt x="0" y="0"/>
                  </a:moveTo>
                  <a:lnTo>
                    <a:pt x="0" y="9047"/>
                  </a:lnTo>
                  <a:lnTo>
                    <a:pt x="9047" y="9047"/>
                  </a:lnTo>
                  <a:lnTo>
                    <a:pt x="9047" y="8244"/>
                  </a:lnTo>
                  <a:lnTo>
                    <a:pt x="803" y="8244"/>
                  </a:lnTo>
                  <a:lnTo>
                    <a:pt x="803"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21" name="Google Shape;321;p23"/>
            <p:cNvSpPr/>
            <p:nvPr/>
          </p:nvSpPr>
          <p:spPr>
            <a:xfrm>
              <a:off x="5259025" y="1733625"/>
              <a:ext cx="193175" cy="113325"/>
            </a:xfrm>
            <a:custGeom>
              <a:rect b="b" l="l" r="r" t="t"/>
              <a:pathLst>
                <a:path extrusionOk="0" h="4533" w="7727">
                  <a:moveTo>
                    <a:pt x="554" y="1"/>
                  </a:moveTo>
                  <a:lnTo>
                    <a:pt x="1" y="571"/>
                  </a:lnTo>
                  <a:lnTo>
                    <a:pt x="2410" y="2980"/>
                  </a:lnTo>
                  <a:lnTo>
                    <a:pt x="3213" y="2177"/>
                  </a:lnTo>
                  <a:lnTo>
                    <a:pt x="4533" y="3516"/>
                  </a:lnTo>
                  <a:lnTo>
                    <a:pt x="5336" y="2713"/>
                  </a:lnTo>
                  <a:lnTo>
                    <a:pt x="6389" y="3765"/>
                  </a:lnTo>
                  <a:lnTo>
                    <a:pt x="5603" y="4533"/>
                  </a:lnTo>
                  <a:lnTo>
                    <a:pt x="7727" y="4533"/>
                  </a:lnTo>
                  <a:lnTo>
                    <a:pt x="7727" y="2409"/>
                  </a:lnTo>
                  <a:lnTo>
                    <a:pt x="6942" y="3194"/>
                  </a:lnTo>
                  <a:lnTo>
                    <a:pt x="5336" y="1589"/>
                  </a:lnTo>
                  <a:lnTo>
                    <a:pt x="4533" y="2391"/>
                  </a:lnTo>
                  <a:lnTo>
                    <a:pt x="3213" y="1053"/>
                  </a:lnTo>
                  <a:lnTo>
                    <a:pt x="2410" y="1856"/>
                  </a:lnTo>
                  <a:lnTo>
                    <a:pt x="554"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22" name="Google Shape;322;p23"/>
          <p:cNvGrpSpPr/>
          <p:nvPr/>
        </p:nvGrpSpPr>
        <p:grpSpPr>
          <a:xfrm>
            <a:off x="4652426" y="2243624"/>
            <a:ext cx="299003" cy="308322"/>
            <a:chOff x="4835275" y="1198350"/>
            <a:chExt cx="226175" cy="226175"/>
          </a:xfrm>
        </p:grpSpPr>
        <p:sp>
          <p:nvSpPr>
            <p:cNvPr id="323" name="Google Shape;323;p23"/>
            <p:cNvSpPr/>
            <p:nvPr/>
          </p:nvSpPr>
          <p:spPr>
            <a:xfrm>
              <a:off x="4835275" y="1198350"/>
              <a:ext cx="226175" cy="226175"/>
            </a:xfrm>
            <a:custGeom>
              <a:rect b="b" l="l" r="r" t="t"/>
              <a:pathLst>
                <a:path extrusionOk="0" h="9047" w="9047">
                  <a:moveTo>
                    <a:pt x="0" y="0"/>
                  </a:moveTo>
                  <a:lnTo>
                    <a:pt x="0" y="9047"/>
                  </a:lnTo>
                  <a:lnTo>
                    <a:pt x="9047" y="9047"/>
                  </a:lnTo>
                  <a:lnTo>
                    <a:pt x="9047" y="8244"/>
                  </a:lnTo>
                  <a:lnTo>
                    <a:pt x="803" y="8244"/>
                  </a:lnTo>
                  <a:lnTo>
                    <a:pt x="803"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24" name="Google Shape;324;p23"/>
            <p:cNvSpPr/>
            <p:nvPr/>
          </p:nvSpPr>
          <p:spPr>
            <a:xfrm>
              <a:off x="4868275" y="1255000"/>
              <a:ext cx="193175" cy="113325"/>
            </a:xfrm>
            <a:custGeom>
              <a:rect b="b" l="l" r="r" t="t"/>
              <a:pathLst>
                <a:path extrusionOk="0" h="4533" w="7727">
                  <a:moveTo>
                    <a:pt x="5603" y="0"/>
                  </a:moveTo>
                  <a:lnTo>
                    <a:pt x="6388" y="785"/>
                  </a:lnTo>
                  <a:lnTo>
                    <a:pt x="5336" y="1838"/>
                  </a:lnTo>
                  <a:lnTo>
                    <a:pt x="4533" y="1035"/>
                  </a:lnTo>
                  <a:lnTo>
                    <a:pt x="3195" y="2356"/>
                  </a:lnTo>
                  <a:lnTo>
                    <a:pt x="2409" y="1571"/>
                  </a:lnTo>
                  <a:lnTo>
                    <a:pt x="1" y="3979"/>
                  </a:lnTo>
                  <a:lnTo>
                    <a:pt x="554" y="4532"/>
                  </a:lnTo>
                  <a:lnTo>
                    <a:pt x="2409" y="2695"/>
                  </a:lnTo>
                  <a:lnTo>
                    <a:pt x="3195" y="3480"/>
                  </a:lnTo>
                  <a:lnTo>
                    <a:pt x="4533" y="2159"/>
                  </a:lnTo>
                  <a:lnTo>
                    <a:pt x="5336" y="2962"/>
                  </a:lnTo>
                  <a:lnTo>
                    <a:pt x="6941" y="1339"/>
                  </a:lnTo>
                  <a:lnTo>
                    <a:pt x="7727" y="2124"/>
                  </a:lnTo>
                  <a:lnTo>
                    <a:pt x="7727"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25" name="Google Shape;325;p23"/>
          <p:cNvGrpSpPr/>
          <p:nvPr/>
        </p:nvGrpSpPr>
        <p:grpSpPr>
          <a:xfrm>
            <a:off x="6339271" y="2227523"/>
            <a:ext cx="347356" cy="358215"/>
            <a:chOff x="968775" y="1180050"/>
            <a:chExt cx="262750" cy="262775"/>
          </a:xfrm>
        </p:grpSpPr>
        <p:sp>
          <p:nvSpPr>
            <p:cNvPr id="326" name="Google Shape;326;p23"/>
            <p:cNvSpPr/>
            <p:nvPr/>
          </p:nvSpPr>
          <p:spPr>
            <a:xfrm>
              <a:off x="1061550" y="1180050"/>
              <a:ext cx="169975" cy="169550"/>
            </a:xfrm>
            <a:custGeom>
              <a:rect b="b" l="l" r="r" t="t"/>
              <a:pathLst>
                <a:path extrusionOk="0" h="6782" w="6799">
                  <a:moveTo>
                    <a:pt x="5478" y="1"/>
                  </a:moveTo>
                  <a:lnTo>
                    <a:pt x="4015" y="1464"/>
                  </a:lnTo>
                  <a:lnTo>
                    <a:pt x="4086" y="2160"/>
                  </a:lnTo>
                  <a:lnTo>
                    <a:pt x="1963" y="4283"/>
                  </a:lnTo>
                  <a:cubicBezTo>
                    <a:pt x="1785" y="4194"/>
                    <a:pt x="1571" y="4122"/>
                    <a:pt x="1339" y="4122"/>
                  </a:cubicBezTo>
                  <a:cubicBezTo>
                    <a:pt x="607" y="4122"/>
                    <a:pt x="1" y="4729"/>
                    <a:pt x="1" y="5461"/>
                  </a:cubicBezTo>
                  <a:cubicBezTo>
                    <a:pt x="1" y="6192"/>
                    <a:pt x="607" y="6781"/>
                    <a:pt x="1339" y="6781"/>
                  </a:cubicBezTo>
                  <a:cubicBezTo>
                    <a:pt x="2070" y="6781"/>
                    <a:pt x="2677" y="6192"/>
                    <a:pt x="2677" y="5461"/>
                  </a:cubicBezTo>
                  <a:cubicBezTo>
                    <a:pt x="2677" y="5229"/>
                    <a:pt x="2606" y="5032"/>
                    <a:pt x="2516" y="4854"/>
                  </a:cubicBezTo>
                  <a:lnTo>
                    <a:pt x="4657" y="2713"/>
                  </a:lnTo>
                  <a:lnTo>
                    <a:pt x="5335" y="2784"/>
                  </a:lnTo>
                  <a:lnTo>
                    <a:pt x="6799" y="1321"/>
                  </a:lnTo>
                  <a:lnTo>
                    <a:pt x="5603" y="1196"/>
                  </a:lnTo>
                  <a:lnTo>
                    <a:pt x="5478"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27" name="Google Shape;327;p23"/>
            <p:cNvSpPr/>
            <p:nvPr/>
          </p:nvSpPr>
          <p:spPr>
            <a:xfrm>
              <a:off x="968775" y="1189875"/>
              <a:ext cx="252950" cy="252950"/>
            </a:xfrm>
            <a:custGeom>
              <a:rect b="b" l="l" r="r" t="t"/>
              <a:pathLst>
                <a:path extrusionOk="0" h="10118" w="10118">
                  <a:moveTo>
                    <a:pt x="5050" y="0"/>
                  </a:moveTo>
                  <a:cubicBezTo>
                    <a:pt x="2266" y="0"/>
                    <a:pt x="0" y="2266"/>
                    <a:pt x="0" y="5068"/>
                  </a:cubicBezTo>
                  <a:cubicBezTo>
                    <a:pt x="0" y="7851"/>
                    <a:pt x="2266" y="10117"/>
                    <a:pt x="5050" y="10117"/>
                  </a:cubicBezTo>
                  <a:cubicBezTo>
                    <a:pt x="7851" y="10117"/>
                    <a:pt x="10117" y="7851"/>
                    <a:pt x="10117" y="5068"/>
                  </a:cubicBezTo>
                  <a:cubicBezTo>
                    <a:pt x="10117" y="4193"/>
                    <a:pt x="9903" y="3390"/>
                    <a:pt x="9510" y="2695"/>
                  </a:cubicBezTo>
                  <a:lnTo>
                    <a:pt x="9421" y="2766"/>
                  </a:lnTo>
                  <a:lnTo>
                    <a:pt x="9243" y="2962"/>
                  </a:lnTo>
                  <a:lnTo>
                    <a:pt x="9011" y="2927"/>
                  </a:lnTo>
                  <a:lnTo>
                    <a:pt x="8725" y="2891"/>
                  </a:lnTo>
                  <a:lnTo>
                    <a:pt x="8725" y="2891"/>
                  </a:lnTo>
                  <a:cubicBezTo>
                    <a:pt x="9100" y="3533"/>
                    <a:pt x="9314" y="4265"/>
                    <a:pt x="9314" y="5068"/>
                  </a:cubicBezTo>
                  <a:cubicBezTo>
                    <a:pt x="9314" y="7405"/>
                    <a:pt x="7405" y="9314"/>
                    <a:pt x="5050" y="9314"/>
                  </a:cubicBezTo>
                  <a:cubicBezTo>
                    <a:pt x="2712" y="9314"/>
                    <a:pt x="803" y="7405"/>
                    <a:pt x="803" y="5068"/>
                  </a:cubicBezTo>
                  <a:cubicBezTo>
                    <a:pt x="803" y="2730"/>
                    <a:pt x="2712" y="803"/>
                    <a:pt x="5050" y="803"/>
                  </a:cubicBezTo>
                  <a:cubicBezTo>
                    <a:pt x="5853" y="803"/>
                    <a:pt x="6584" y="1017"/>
                    <a:pt x="7227" y="1392"/>
                  </a:cubicBezTo>
                  <a:lnTo>
                    <a:pt x="7209" y="1142"/>
                  </a:lnTo>
                  <a:lnTo>
                    <a:pt x="7155" y="875"/>
                  </a:lnTo>
                  <a:lnTo>
                    <a:pt x="7351" y="678"/>
                  </a:lnTo>
                  <a:lnTo>
                    <a:pt x="7441" y="589"/>
                  </a:lnTo>
                  <a:cubicBezTo>
                    <a:pt x="6727" y="214"/>
                    <a:pt x="5924" y="0"/>
                    <a:pt x="505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28" name="Google Shape;328;p23"/>
            <p:cNvSpPr/>
            <p:nvPr/>
          </p:nvSpPr>
          <p:spPr>
            <a:xfrm>
              <a:off x="1015150" y="1236700"/>
              <a:ext cx="160175" cy="159725"/>
            </a:xfrm>
            <a:custGeom>
              <a:rect b="b" l="l" r="r" t="t"/>
              <a:pathLst>
                <a:path extrusionOk="0" h="6389" w="6407">
                  <a:moveTo>
                    <a:pt x="3195" y="1"/>
                  </a:moveTo>
                  <a:cubicBezTo>
                    <a:pt x="1446" y="1"/>
                    <a:pt x="1" y="1428"/>
                    <a:pt x="1" y="3195"/>
                  </a:cubicBezTo>
                  <a:cubicBezTo>
                    <a:pt x="1" y="4943"/>
                    <a:pt x="1446" y="6388"/>
                    <a:pt x="3195" y="6388"/>
                  </a:cubicBezTo>
                  <a:cubicBezTo>
                    <a:pt x="4961" y="6388"/>
                    <a:pt x="6406" y="4943"/>
                    <a:pt x="6406" y="3195"/>
                  </a:cubicBezTo>
                  <a:cubicBezTo>
                    <a:pt x="6406" y="2642"/>
                    <a:pt x="6264" y="2142"/>
                    <a:pt x="6032" y="1696"/>
                  </a:cubicBezTo>
                  <a:lnTo>
                    <a:pt x="5425" y="2285"/>
                  </a:lnTo>
                  <a:cubicBezTo>
                    <a:pt x="5550" y="2570"/>
                    <a:pt x="5603" y="2873"/>
                    <a:pt x="5603" y="3195"/>
                  </a:cubicBezTo>
                  <a:cubicBezTo>
                    <a:pt x="5603" y="4515"/>
                    <a:pt x="4533" y="5586"/>
                    <a:pt x="3195" y="5586"/>
                  </a:cubicBezTo>
                  <a:cubicBezTo>
                    <a:pt x="1892" y="5586"/>
                    <a:pt x="804" y="4515"/>
                    <a:pt x="804" y="3195"/>
                  </a:cubicBezTo>
                  <a:cubicBezTo>
                    <a:pt x="804" y="1874"/>
                    <a:pt x="1892" y="786"/>
                    <a:pt x="3195" y="786"/>
                  </a:cubicBezTo>
                  <a:cubicBezTo>
                    <a:pt x="3534" y="786"/>
                    <a:pt x="3837" y="857"/>
                    <a:pt x="4105" y="964"/>
                  </a:cubicBezTo>
                  <a:lnTo>
                    <a:pt x="4711" y="376"/>
                  </a:lnTo>
                  <a:cubicBezTo>
                    <a:pt x="4265" y="126"/>
                    <a:pt x="3748" y="1"/>
                    <a:pt x="3195"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29" name="Google Shape;329;p23"/>
          <p:cNvGrpSpPr/>
          <p:nvPr/>
        </p:nvGrpSpPr>
        <p:grpSpPr>
          <a:xfrm>
            <a:off x="5704170" y="2294592"/>
            <a:ext cx="386288" cy="224042"/>
            <a:chOff x="1678900" y="1231350"/>
            <a:chExt cx="292200" cy="164350"/>
          </a:xfrm>
        </p:grpSpPr>
        <p:sp>
          <p:nvSpPr>
            <p:cNvPr id="330" name="Google Shape;330;p23"/>
            <p:cNvSpPr/>
            <p:nvPr/>
          </p:nvSpPr>
          <p:spPr>
            <a:xfrm>
              <a:off x="1678900" y="1231350"/>
              <a:ext cx="233775" cy="159725"/>
            </a:xfrm>
            <a:custGeom>
              <a:rect b="b" l="l" r="r" t="t"/>
              <a:pathLst>
                <a:path extrusionOk="0" h="6389" w="9351">
                  <a:moveTo>
                    <a:pt x="5853" y="1"/>
                  </a:moveTo>
                  <a:cubicBezTo>
                    <a:pt x="2624" y="1"/>
                    <a:pt x="1" y="2641"/>
                    <a:pt x="1" y="5871"/>
                  </a:cubicBezTo>
                  <a:lnTo>
                    <a:pt x="1" y="6388"/>
                  </a:lnTo>
                  <a:lnTo>
                    <a:pt x="786" y="6388"/>
                  </a:lnTo>
                  <a:lnTo>
                    <a:pt x="786" y="5871"/>
                  </a:lnTo>
                  <a:cubicBezTo>
                    <a:pt x="786" y="5318"/>
                    <a:pt x="893" y="4783"/>
                    <a:pt x="1053" y="4301"/>
                  </a:cubicBezTo>
                  <a:lnTo>
                    <a:pt x="1535" y="4497"/>
                  </a:lnTo>
                  <a:cubicBezTo>
                    <a:pt x="1589" y="4319"/>
                    <a:pt x="1660" y="4158"/>
                    <a:pt x="1731" y="3997"/>
                  </a:cubicBezTo>
                  <a:lnTo>
                    <a:pt x="1232" y="3801"/>
                  </a:lnTo>
                  <a:cubicBezTo>
                    <a:pt x="1428" y="3355"/>
                    <a:pt x="1714" y="2927"/>
                    <a:pt x="2035" y="2570"/>
                  </a:cubicBezTo>
                  <a:lnTo>
                    <a:pt x="2410" y="2927"/>
                  </a:lnTo>
                  <a:cubicBezTo>
                    <a:pt x="2517" y="2802"/>
                    <a:pt x="2641" y="2677"/>
                    <a:pt x="2784" y="2552"/>
                  </a:cubicBezTo>
                  <a:lnTo>
                    <a:pt x="2410" y="2178"/>
                  </a:lnTo>
                  <a:cubicBezTo>
                    <a:pt x="2766" y="1839"/>
                    <a:pt x="3177" y="1553"/>
                    <a:pt x="3623" y="1321"/>
                  </a:cubicBezTo>
                  <a:lnTo>
                    <a:pt x="3819" y="1821"/>
                  </a:lnTo>
                  <a:cubicBezTo>
                    <a:pt x="3980" y="1731"/>
                    <a:pt x="4158" y="1678"/>
                    <a:pt x="4319" y="1607"/>
                  </a:cubicBezTo>
                  <a:lnTo>
                    <a:pt x="4122" y="1107"/>
                  </a:lnTo>
                  <a:cubicBezTo>
                    <a:pt x="4568" y="946"/>
                    <a:pt x="5068" y="839"/>
                    <a:pt x="5586" y="821"/>
                  </a:cubicBezTo>
                  <a:lnTo>
                    <a:pt x="5586" y="1357"/>
                  </a:lnTo>
                  <a:cubicBezTo>
                    <a:pt x="5675" y="1357"/>
                    <a:pt x="5746" y="1339"/>
                    <a:pt x="5853" y="1339"/>
                  </a:cubicBezTo>
                  <a:cubicBezTo>
                    <a:pt x="5942" y="1339"/>
                    <a:pt x="6014" y="1339"/>
                    <a:pt x="6103" y="1357"/>
                  </a:cubicBezTo>
                  <a:lnTo>
                    <a:pt x="6103" y="821"/>
                  </a:lnTo>
                  <a:cubicBezTo>
                    <a:pt x="6638" y="839"/>
                    <a:pt x="7120" y="964"/>
                    <a:pt x="7566" y="1125"/>
                  </a:cubicBezTo>
                  <a:lnTo>
                    <a:pt x="7370" y="1607"/>
                  </a:lnTo>
                  <a:cubicBezTo>
                    <a:pt x="7548" y="1678"/>
                    <a:pt x="7709" y="1731"/>
                    <a:pt x="7869" y="1821"/>
                  </a:cubicBezTo>
                  <a:lnTo>
                    <a:pt x="8066" y="1321"/>
                  </a:lnTo>
                  <a:cubicBezTo>
                    <a:pt x="8315" y="1446"/>
                    <a:pt x="8547" y="1589"/>
                    <a:pt x="8761" y="1749"/>
                  </a:cubicBezTo>
                  <a:lnTo>
                    <a:pt x="9350" y="1178"/>
                  </a:lnTo>
                  <a:cubicBezTo>
                    <a:pt x="8369" y="447"/>
                    <a:pt x="7173" y="1"/>
                    <a:pt x="5853"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31" name="Google Shape;331;p23"/>
            <p:cNvSpPr/>
            <p:nvPr/>
          </p:nvSpPr>
          <p:spPr>
            <a:xfrm>
              <a:off x="1927800" y="1294250"/>
              <a:ext cx="43300" cy="96825"/>
            </a:xfrm>
            <a:custGeom>
              <a:rect b="b" l="l" r="r" t="t"/>
              <a:pathLst>
                <a:path extrusionOk="0" h="3873" w="1732">
                  <a:moveTo>
                    <a:pt x="697" y="1"/>
                  </a:moveTo>
                  <a:lnTo>
                    <a:pt x="126" y="571"/>
                  </a:lnTo>
                  <a:cubicBezTo>
                    <a:pt x="269" y="786"/>
                    <a:pt x="393" y="1035"/>
                    <a:pt x="501" y="1267"/>
                  </a:cubicBezTo>
                  <a:lnTo>
                    <a:pt x="1" y="1481"/>
                  </a:lnTo>
                  <a:cubicBezTo>
                    <a:pt x="72" y="1642"/>
                    <a:pt x="144" y="1820"/>
                    <a:pt x="197" y="1981"/>
                  </a:cubicBezTo>
                  <a:lnTo>
                    <a:pt x="697" y="1785"/>
                  </a:lnTo>
                  <a:cubicBezTo>
                    <a:pt x="840" y="2267"/>
                    <a:pt x="947" y="2802"/>
                    <a:pt x="947" y="3355"/>
                  </a:cubicBezTo>
                  <a:lnTo>
                    <a:pt x="947" y="3872"/>
                  </a:lnTo>
                  <a:lnTo>
                    <a:pt x="1732" y="3872"/>
                  </a:lnTo>
                  <a:lnTo>
                    <a:pt x="1732" y="3355"/>
                  </a:lnTo>
                  <a:cubicBezTo>
                    <a:pt x="1732" y="2106"/>
                    <a:pt x="1357" y="946"/>
                    <a:pt x="697"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32" name="Google Shape;332;p23"/>
            <p:cNvSpPr/>
            <p:nvPr/>
          </p:nvSpPr>
          <p:spPr>
            <a:xfrm>
              <a:off x="1809600" y="1267925"/>
              <a:ext cx="128500" cy="127775"/>
            </a:xfrm>
            <a:custGeom>
              <a:rect b="b" l="l" r="r" t="t"/>
              <a:pathLst>
                <a:path extrusionOk="0" h="5111" w="5140">
                  <a:moveTo>
                    <a:pt x="5139" y="1"/>
                  </a:moveTo>
                  <a:lnTo>
                    <a:pt x="250" y="4158"/>
                  </a:lnTo>
                  <a:cubicBezTo>
                    <a:pt x="215" y="4176"/>
                    <a:pt x="215" y="4194"/>
                    <a:pt x="179" y="4230"/>
                  </a:cubicBezTo>
                  <a:cubicBezTo>
                    <a:pt x="1" y="4461"/>
                    <a:pt x="18" y="4783"/>
                    <a:pt x="250" y="4997"/>
                  </a:cubicBezTo>
                  <a:cubicBezTo>
                    <a:pt x="351" y="5074"/>
                    <a:pt x="468" y="5111"/>
                    <a:pt x="584" y="5111"/>
                  </a:cubicBezTo>
                  <a:cubicBezTo>
                    <a:pt x="737" y="5111"/>
                    <a:pt x="888" y="5047"/>
                    <a:pt x="1000" y="4925"/>
                  </a:cubicBezTo>
                  <a:lnTo>
                    <a:pt x="5139"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333" name="Google Shape;333;p23"/>
          <p:cNvSpPr/>
          <p:nvPr/>
        </p:nvSpPr>
        <p:spPr>
          <a:xfrm>
            <a:off x="7023159" y="2216488"/>
            <a:ext cx="245958" cy="363054"/>
          </a:xfrm>
          <a:custGeom>
            <a:rect b="b" l="l" r="r" t="t"/>
            <a:pathLst>
              <a:path extrusionOk="0" h="10653" w="7442">
                <a:moveTo>
                  <a:pt x="6299" y="803"/>
                </a:moveTo>
                <a:cubicBezTo>
                  <a:pt x="6156" y="2106"/>
                  <a:pt x="5389" y="3926"/>
                  <a:pt x="4479" y="4622"/>
                </a:cubicBezTo>
                <a:cubicBezTo>
                  <a:pt x="4247" y="4800"/>
                  <a:pt x="4122" y="5050"/>
                  <a:pt x="4122" y="5318"/>
                </a:cubicBezTo>
                <a:cubicBezTo>
                  <a:pt x="4122" y="5603"/>
                  <a:pt x="4247" y="5853"/>
                  <a:pt x="4479" y="6031"/>
                </a:cubicBezTo>
                <a:cubicBezTo>
                  <a:pt x="4925" y="6388"/>
                  <a:pt x="5354" y="7013"/>
                  <a:pt x="5675" y="7726"/>
                </a:cubicBezTo>
                <a:lnTo>
                  <a:pt x="1785" y="7726"/>
                </a:lnTo>
                <a:cubicBezTo>
                  <a:pt x="2124" y="7013"/>
                  <a:pt x="2534" y="6388"/>
                  <a:pt x="2980" y="6031"/>
                </a:cubicBezTo>
                <a:cubicBezTo>
                  <a:pt x="3195" y="5853"/>
                  <a:pt x="3319" y="5603"/>
                  <a:pt x="3319" y="5318"/>
                </a:cubicBezTo>
                <a:cubicBezTo>
                  <a:pt x="3319" y="5050"/>
                  <a:pt x="3195" y="4800"/>
                  <a:pt x="2980" y="4622"/>
                </a:cubicBezTo>
                <a:cubicBezTo>
                  <a:pt x="2071" y="3926"/>
                  <a:pt x="1303" y="2106"/>
                  <a:pt x="1161" y="803"/>
                </a:cubicBezTo>
                <a:close/>
                <a:moveTo>
                  <a:pt x="1" y="0"/>
                </a:moveTo>
                <a:lnTo>
                  <a:pt x="1" y="803"/>
                </a:lnTo>
                <a:lnTo>
                  <a:pt x="358" y="803"/>
                </a:lnTo>
                <a:cubicBezTo>
                  <a:pt x="500" y="2284"/>
                  <a:pt x="1339" y="4425"/>
                  <a:pt x="2588" y="5318"/>
                </a:cubicBezTo>
                <a:cubicBezTo>
                  <a:pt x="1339" y="6228"/>
                  <a:pt x="483" y="8369"/>
                  <a:pt x="358" y="9850"/>
                </a:cubicBezTo>
                <a:lnTo>
                  <a:pt x="1" y="9850"/>
                </a:lnTo>
                <a:lnTo>
                  <a:pt x="1" y="10652"/>
                </a:lnTo>
                <a:lnTo>
                  <a:pt x="7441" y="10652"/>
                </a:lnTo>
                <a:lnTo>
                  <a:pt x="7441" y="9850"/>
                </a:lnTo>
                <a:lnTo>
                  <a:pt x="7084" y="9850"/>
                </a:lnTo>
                <a:cubicBezTo>
                  <a:pt x="6959" y="8369"/>
                  <a:pt x="6085" y="6228"/>
                  <a:pt x="4854" y="5318"/>
                </a:cubicBezTo>
                <a:cubicBezTo>
                  <a:pt x="6085" y="4425"/>
                  <a:pt x="6959" y="2284"/>
                  <a:pt x="7084" y="803"/>
                </a:cubicBezTo>
                <a:lnTo>
                  <a:pt x="7441" y="803"/>
                </a:lnTo>
                <a:lnTo>
                  <a:pt x="7441"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334" name="Google Shape;334;p23"/>
          <p:cNvGrpSpPr/>
          <p:nvPr/>
        </p:nvGrpSpPr>
        <p:grpSpPr>
          <a:xfrm>
            <a:off x="7467406" y="2221131"/>
            <a:ext cx="322006" cy="353205"/>
            <a:chOff x="2405550" y="1181850"/>
            <a:chExt cx="243575" cy="259100"/>
          </a:xfrm>
        </p:grpSpPr>
        <p:sp>
          <p:nvSpPr>
            <p:cNvPr id="335" name="Google Shape;335;p23"/>
            <p:cNvSpPr/>
            <p:nvPr/>
          </p:nvSpPr>
          <p:spPr>
            <a:xfrm>
              <a:off x="2517500" y="1255000"/>
              <a:ext cx="13425" cy="12950"/>
            </a:xfrm>
            <a:custGeom>
              <a:rect b="b" l="l" r="r" t="t"/>
              <a:pathLst>
                <a:path extrusionOk="0" h="518" w="537">
                  <a:moveTo>
                    <a:pt x="269" y="0"/>
                  </a:moveTo>
                  <a:cubicBezTo>
                    <a:pt x="126" y="0"/>
                    <a:pt x="1" y="125"/>
                    <a:pt x="1" y="268"/>
                  </a:cubicBezTo>
                  <a:cubicBezTo>
                    <a:pt x="1" y="411"/>
                    <a:pt x="126" y="518"/>
                    <a:pt x="269" y="518"/>
                  </a:cubicBezTo>
                  <a:cubicBezTo>
                    <a:pt x="429" y="518"/>
                    <a:pt x="536" y="411"/>
                    <a:pt x="536" y="268"/>
                  </a:cubicBezTo>
                  <a:cubicBezTo>
                    <a:pt x="536" y="125"/>
                    <a:pt x="429" y="0"/>
                    <a:pt x="269"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36" name="Google Shape;336;p23"/>
            <p:cNvSpPr/>
            <p:nvPr/>
          </p:nvSpPr>
          <p:spPr>
            <a:xfrm>
              <a:off x="2517500" y="1387925"/>
              <a:ext cx="13425" cy="13400"/>
            </a:xfrm>
            <a:custGeom>
              <a:rect b="b" l="l" r="r" t="t"/>
              <a:pathLst>
                <a:path extrusionOk="0" h="536" w="537">
                  <a:moveTo>
                    <a:pt x="269" y="0"/>
                  </a:moveTo>
                  <a:cubicBezTo>
                    <a:pt x="126" y="0"/>
                    <a:pt x="1" y="125"/>
                    <a:pt x="1" y="268"/>
                  </a:cubicBezTo>
                  <a:cubicBezTo>
                    <a:pt x="1" y="411"/>
                    <a:pt x="126" y="536"/>
                    <a:pt x="269" y="536"/>
                  </a:cubicBezTo>
                  <a:cubicBezTo>
                    <a:pt x="429" y="536"/>
                    <a:pt x="536" y="411"/>
                    <a:pt x="536" y="268"/>
                  </a:cubicBezTo>
                  <a:cubicBezTo>
                    <a:pt x="536" y="125"/>
                    <a:pt x="429" y="0"/>
                    <a:pt x="269"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37" name="Google Shape;337;p23"/>
            <p:cNvSpPr/>
            <p:nvPr/>
          </p:nvSpPr>
          <p:spPr>
            <a:xfrm>
              <a:off x="2584425" y="1317900"/>
              <a:ext cx="12950" cy="13400"/>
            </a:xfrm>
            <a:custGeom>
              <a:rect b="b" l="l" r="r" t="t"/>
              <a:pathLst>
                <a:path extrusionOk="0" h="536" w="518">
                  <a:moveTo>
                    <a:pt x="268" y="0"/>
                  </a:moveTo>
                  <a:cubicBezTo>
                    <a:pt x="125" y="0"/>
                    <a:pt x="0" y="125"/>
                    <a:pt x="0" y="268"/>
                  </a:cubicBezTo>
                  <a:cubicBezTo>
                    <a:pt x="0" y="428"/>
                    <a:pt x="125" y="535"/>
                    <a:pt x="268" y="535"/>
                  </a:cubicBezTo>
                  <a:cubicBezTo>
                    <a:pt x="411" y="535"/>
                    <a:pt x="518" y="428"/>
                    <a:pt x="518" y="268"/>
                  </a:cubicBezTo>
                  <a:cubicBezTo>
                    <a:pt x="518" y="125"/>
                    <a:pt x="411" y="0"/>
                    <a:pt x="2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38" name="Google Shape;338;p23"/>
            <p:cNvSpPr/>
            <p:nvPr/>
          </p:nvSpPr>
          <p:spPr>
            <a:xfrm>
              <a:off x="2451050" y="1317900"/>
              <a:ext cx="13400" cy="13400"/>
            </a:xfrm>
            <a:custGeom>
              <a:rect b="b" l="l" r="r" t="t"/>
              <a:pathLst>
                <a:path extrusionOk="0" h="536" w="536">
                  <a:moveTo>
                    <a:pt x="268" y="0"/>
                  </a:moveTo>
                  <a:cubicBezTo>
                    <a:pt x="125" y="0"/>
                    <a:pt x="0" y="125"/>
                    <a:pt x="0" y="268"/>
                  </a:cubicBezTo>
                  <a:cubicBezTo>
                    <a:pt x="0" y="428"/>
                    <a:pt x="125" y="535"/>
                    <a:pt x="268" y="535"/>
                  </a:cubicBezTo>
                  <a:cubicBezTo>
                    <a:pt x="429" y="535"/>
                    <a:pt x="536" y="428"/>
                    <a:pt x="536" y="268"/>
                  </a:cubicBezTo>
                  <a:cubicBezTo>
                    <a:pt x="536" y="125"/>
                    <a:pt x="429" y="0"/>
                    <a:pt x="2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39" name="Google Shape;339;p23"/>
            <p:cNvSpPr/>
            <p:nvPr/>
          </p:nvSpPr>
          <p:spPr>
            <a:xfrm>
              <a:off x="2517500" y="1278200"/>
              <a:ext cx="44650" cy="84325"/>
            </a:xfrm>
            <a:custGeom>
              <a:rect b="b" l="l" r="r" t="t"/>
              <a:pathLst>
                <a:path extrusionOk="0" h="3373" w="1786">
                  <a:moveTo>
                    <a:pt x="1" y="0"/>
                  </a:moveTo>
                  <a:lnTo>
                    <a:pt x="1" y="1856"/>
                  </a:lnTo>
                  <a:cubicBezTo>
                    <a:pt x="1" y="1927"/>
                    <a:pt x="37" y="1999"/>
                    <a:pt x="90" y="2052"/>
                  </a:cubicBezTo>
                  <a:lnTo>
                    <a:pt x="1411" y="3372"/>
                  </a:lnTo>
                  <a:lnTo>
                    <a:pt x="1785" y="2998"/>
                  </a:lnTo>
                  <a:lnTo>
                    <a:pt x="536" y="1767"/>
                  </a:lnTo>
                  <a:lnTo>
                    <a:pt x="536"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40" name="Google Shape;340;p23"/>
            <p:cNvSpPr/>
            <p:nvPr/>
          </p:nvSpPr>
          <p:spPr>
            <a:xfrm>
              <a:off x="2405550" y="1181850"/>
              <a:ext cx="243575" cy="259100"/>
            </a:xfrm>
            <a:custGeom>
              <a:rect b="b" l="l" r="r" t="t"/>
              <a:pathLst>
                <a:path extrusionOk="0" h="10364" w="9743">
                  <a:moveTo>
                    <a:pt x="4747" y="2123"/>
                  </a:moveTo>
                  <a:cubicBezTo>
                    <a:pt x="6816" y="2123"/>
                    <a:pt x="8476" y="3783"/>
                    <a:pt x="8476" y="5853"/>
                  </a:cubicBezTo>
                  <a:cubicBezTo>
                    <a:pt x="8476" y="7904"/>
                    <a:pt x="6816" y="9564"/>
                    <a:pt x="4747" y="9564"/>
                  </a:cubicBezTo>
                  <a:cubicBezTo>
                    <a:pt x="2695" y="9564"/>
                    <a:pt x="1017" y="7904"/>
                    <a:pt x="1017" y="5853"/>
                  </a:cubicBezTo>
                  <a:cubicBezTo>
                    <a:pt x="1017" y="3783"/>
                    <a:pt x="2695" y="2123"/>
                    <a:pt x="4747" y="2123"/>
                  </a:cubicBezTo>
                  <a:close/>
                  <a:moveTo>
                    <a:pt x="3159" y="0"/>
                  </a:moveTo>
                  <a:lnTo>
                    <a:pt x="3159" y="785"/>
                  </a:lnTo>
                  <a:lnTo>
                    <a:pt x="4354" y="785"/>
                  </a:lnTo>
                  <a:lnTo>
                    <a:pt x="4354" y="1338"/>
                  </a:lnTo>
                  <a:cubicBezTo>
                    <a:pt x="2249" y="1517"/>
                    <a:pt x="536" y="3158"/>
                    <a:pt x="268" y="5282"/>
                  </a:cubicBezTo>
                  <a:cubicBezTo>
                    <a:pt x="0" y="7387"/>
                    <a:pt x="1249" y="9403"/>
                    <a:pt x="3248" y="10099"/>
                  </a:cubicBezTo>
                  <a:cubicBezTo>
                    <a:pt x="3752" y="10278"/>
                    <a:pt x="4268" y="10363"/>
                    <a:pt x="4777" y="10363"/>
                  </a:cubicBezTo>
                  <a:cubicBezTo>
                    <a:pt x="6303" y="10363"/>
                    <a:pt x="7762" y="9591"/>
                    <a:pt x="8618" y="8226"/>
                  </a:cubicBezTo>
                  <a:cubicBezTo>
                    <a:pt x="9743" y="6424"/>
                    <a:pt x="9421" y="4086"/>
                    <a:pt x="7923" y="2605"/>
                  </a:cubicBezTo>
                  <a:lnTo>
                    <a:pt x="8315" y="2213"/>
                  </a:lnTo>
                  <a:cubicBezTo>
                    <a:pt x="8458" y="2052"/>
                    <a:pt x="8458" y="1802"/>
                    <a:pt x="8297" y="1642"/>
                  </a:cubicBezTo>
                  <a:cubicBezTo>
                    <a:pt x="8221" y="1566"/>
                    <a:pt x="8115" y="1525"/>
                    <a:pt x="8009" y="1525"/>
                  </a:cubicBezTo>
                  <a:cubicBezTo>
                    <a:pt x="7914" y="1525"/>
                    <a:pt x="7819" y="1557"/>
                    <a:pt x="7744" y="1624"/>
                  </a:cubicBezTo>
                  <a:lnTo>
                    <a:pt x="7280" y="2088"/>
                  </a:lnTo>
                  <a:cubicBezTo>
                    <a:pt x="6656" y="1677"/>
                    <a:pt x="5924" y="1410"/>
                    <a:pt x="5157" y="1356"/>
                  </a:cubicBezTo>
                  <a:lnTo>
                    <a:pt x="5157" y="785"/>
                  </a:lnTo>
                  <a:lnTo>
                    <a:pt x="6352" y="785"/>
                  </a:lnTo>
                  <a:lnTo>
                    <a:pt x="6352"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341" name="Google Shape;341;p23"/>
          <p:cNvSpPr/>
          <p:nvPr/>
        </p:nvSpPr>
        <p:spPr>
          <a:xfrm>
            <a:off x="8075550" y="2244114"/>
            <a:ext cx="299003" cy="308322"/>
          </a:xfrm>
          <a:custGeom>
            <a:rect b="b" l="l" r="r" t="t"/>
            <a:pathLst>
              <a:path extrusionOk="0" h="9047" w="9047">
                <a:moveTo>
                  <a:pt x="4514" y="2927"/>
                </a:moveTo>
                <a:cubicBezTo>
                  <a:pt x="5389" y="2927"/>
                  <a:pt x="6102" y="3640"/>
                  <a:pt x="6102" y="4515"/>
                </a:cubicBezTo>
                <a:cubicBezTo>
                  <a:pt x="6102" y="5407"/>
                  <a:pt x="5389" y="6120"/>
                  <a:pt x="4514" y="6120"/>
                </a:cubicBezTo>
                <a:cubicBezTo>
                  <a:pt x="3640" y="6120"/>
                  <a:pt x="2926" y="5407"/>
                  <a:pt x="2926" y="4515"/>
                </a:cubicBezTo>
                <a:cubicBezTo>
                  <a:pt x="2926" y="3640"/>
                  <a:pt x="3640" y="2927"/>
                  <a:pt x="4514" y="2927"/>
                </a:cubicBezTo>
                <a:close/>
                <a:moveTo>
                  <a:pt x="3979" y="0"/>
                </a:moveTo>
                <a:lnTo>
                  <a:pt x="3515" y="928"/>
                </a:lnTo>
                <a:cubicBezTo>
                  <a:pt x="3230" y="1017"/>
                  <a:pt x="2944" y="1124"/>
                  <a:pt x="2695" y="1285"/>
                </a:cubicBezTo>
                <a:lnTo>
                  <a:pt x="1695" y="946"/>
                </a:lnTo>
                <a:lnTo>
                  <a:pt x="946" y="1695"/>
                </a:lnTo>
                <a:lnTo>
                  <a:pt x="1267" y="2695"/>
                </a:lnTo>
                <a:cubicBezTo>
                  <a:pt x="1124" y="2962"/>
                  <a:pt x="999" y="3248"/>
                  <a:pt x="928" y="3533"/>
                </a:cubicBezTo>
                <a:lnTo>
                  <a:pt x="0" y="3997"/>
                </a:lnTo>
                <a:lnTo>
                  <a:pt x="0" y="5050"/>
                </a:lnTo>
                <a:lnTo>
                  <a:pt x="928" y="5514"/>
                </a:lnTo>
                <a:cubicBezTo>
                  <a:pt x="999" y="5817"/>
                  <a:pt x="1124" y="6085"/>
                  <a:pt x="1267" y="6352"/>
                </a:cubicBezTo>
                <a:lnTo>
                  <a:pt x="946" y="7352"/>
                </a:lnTo>
                <a:lnTo>
                  <a:pt x="1695" y="8101"/>
                </a:lnTo>
                <a:lnTo>
                  <a:pt x="2695" y="7780"/>
                </a:lnTo>
                <a:cubicBezTo>
                  <a:pt x="2962" y="7922"/>
                  <a:pt x="3248" y="8047"/>
                  <a:pt x="3533" y="8119"/>
                </a:cubicBezTo>
                <a:lnTo>
                  <a:pt x="3997" y="9047"/>
                </a:lnTo>
                <a:lnTo>
                  <a:pt x="5068" y="9047"/>
                </a:lnTo>
                <a:lnTo>
                  <a:pt x="5532" y="8119"/>
                </a:lnTo>
                <a:cubicBezTo>
                  <a:pt x="5817" y="8047"/>
                  <a:pt x="6102" y="7922"/>
                  <a:pt x="6352" y="7780"/>
                </a:cubicBezTo>
                <a:lnTo>
                  <a:pt x="7351" y="8101"/>
                </a:lnTo>
                <a:lnTo>
                  <a:pt x="8101" y="7352"/>
                </a:lnTo>
                <a:lnTo>
                  <a:pt x="7762" y="6352"/>
                </a:lnTo>
                <a:cubicBezTo>
                  <a:pt x="7922" y="6085"/>
                  <a:pt x="8029" y="5799"/>
                  <a:pt x="8119" y="5514"/>
                </a:cubicBezTo>
                <a:lnTo>
                  <a:pt x="9047" y="5050"/>
                </a:lnTo>
                <a:lnTo>
                  <a:pt x="9047" y="3979"/>
                </a:lnTo>
                <a:lnTo>
                  <a:pt x="8101" y="3515"/>
                </a:lnTo>
                <a:cubicBezTo>
                  <a:pt x="8029" y="3230"/>
                  <a:pt x="7905" y="2962"/>
                  <a:pt x="7762" y="2695"/>
                </a:cubicBezTo>
                <a:lnTo>
                  <a:pt x="8101" y="1695"/>
                </a:lnTo>
                <a:lnTo>
                  <a:pt x="7334" y="946"/>
                </a:lnTo>
                <a:lnTo>
                  <a:pt x="6334" y="1285"/>
                </a:lnTo>
                <a:cubicBezTo>
                  <a:pt x="6085" y="1124"/>
                  <a:pt x="5799" y="1017"/>
                  <a:pt x="5496" y="928"/>
                </a:cubicBezTo>
                <a:lnTo>
                  <a:pt x="5050"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342" name="Google Shape;342;p23"/>
          <p:cNvGrpSpPr/>
          <p:nvPr/>
        </p:nvGrpSpPr>
        <p:grpSpPr>
          <a:xfrm>
            <a:off x="8500593" y="2218933"/>
            <a:ext cx="286610" cy="357601"/>
            <a:chOff x="3086700" y="1180050"/>
            <a:chExt cx="216800" cy="262325"/>
          </a:xfrm>
        </p:grpSpPr>
        <p:sp>
          <p:nvSpPr>
            <p:cNvPr id="343" name="Google Shape;343;p23"/>
            <p:cNvSpPr/>
            <p:nvPr/>
          </p:nvSpPr>
          <p:spPr>
            <a:xfrm>
              <a:off x="3161625" y="1180050"/>
              <a:ext cx="141875" cy="141425"/>
            </a:xfrm>
            <a:custGeom>
              <a:rect b="b" l="l" r="r" t="t"/>
              <a:pathLst>
                <a:path extrusionOk="0" h="5657" w="5675">
                  <a:moveTo>
                    <a:pt x="2838" y="1839"/>
                  </a:moveTo>
                  <a:cubicBezTo>
                    <a:pt x="3391" y="1839"/>
                    <a:pt x="3837" y="2285"/>
                    <a:pt x="3837" y="2838"/>
                  </a:cubicBezTo>
                  <a:cubicBezTo>
                    <a:pt x="3837" y="3373"/>
                    <a:pt x="3391" y="3837"/>
                    <a:pt x="2838" y="3837"/>
                  </a:cubicBezTo>
                  <a:cubicBezTo>
                    <a:pt x="2285" y="3837"/>
                    <a:pt x="1839" y="3373"/>
                    <a:pt x="1839" y="2838"/>
                  </a:cubicBezTo>
                  <a:cubicBezTo>
                    <a:pt x="1839" y="2285"/>
                    <a:pt x="2302" y="1839"/>
                    <a:pt x="2838" y="1839"/>
                  </a:cubicBezTo>
                  <a:close/>
                  <a:moveTo>
                    <a:pt x="2499" y="1"/>
                  </a:moveTo>
                  <a:lnTo>
                    <a:pt x="2213" y="590"/>
                  </a:lnTo>
                  <a:cubicBezTo>
                    <a:pt x="2035" y="643"/>
                    <a:pt x="1856" y="697"/>
                    <a:pt x="1696" y="804"/>
                  </a:cubicBezTo>
                  <a:lnTo>
                    <a:pt x="1071" y="590"/>
                  </a:lnTo>
                  <a:lnTo>
                    <a:pt x="590" y="1054"/>
                  </a:lnTo>
                  <a:lnTo>
                    <a:pt x="804" y="1696"/>
                  </a:lnTo>
                  <a:cubicBezTo>
                    <a:pt x="714" y="1856"/>
                    <a:pt x="643" y="2035"/>
                    <a:pt x="590" y="2213"/>
                  </a:cubicBezTo>
                  <a:lnTo>
                    <a:pt x="1" y="2499"/>
                  </a:lnTo>
                  <a:lnTo>
                    <a:pt x="1" y="3159"/>
                  </a:lnTo>
                  <a:lnTo>
                    <a:pt x="590" y="3462"/>
                  </a:lnTo>
                  <a:cubicBezTo>
                    <a:pt x="643" y="3641"/>
                    <a:pt x="714" y="3819"/>
                    <a:pt x="804" y="3980"/>
                  </a:cubicBezTo>
                  <a:lnTo>
                    <a:pt x="590" y="4604"/>
                  </a:lnTo>
                  <a:lnTo>
                    <a:pt x="1053" y="5068"/>
                  </a:lnTo>
                  <a:lnTo>
                    <a:pt x="1678" y="4854"/>
                  </a:lnTo>
                  <a:cubicBezTo>
                    <a:pt x="1839" y="4961"/>
                    <a:pt x="2017" y="5015"/>
                    <a:pt x="2195" y="5068"/>
                  </a:cubicBezTo>
                  <a:lnTo>
                    <a:pt x="2499" y="5657"/>
                  </a:lnTo>
                  <a:lnTo>
                    <a:pt x="3159" y="5657"/>
                  </a:lnTo>
                  <a:lnTo>
                    <a:pt x="3462" y="5068"/>
                  </a:lnTo>
                  <a:cubicBezTo>
                    <a:pt x="3641" y="5015"/>
                    <a:pt x="3819" y="4961"/>
                    <a:pt x="3962" y="4854"/>
                  </a:cubicBezTo>
                  <a:lnTo>
                    <a:pt x="4586" y="5068"/>
                  </a:lnTo>
                  <a:lnTo>
                    <a:pt x="5068" y="4604"/>
                  </a:lnTo>
                  <a:lnTo>
                    <a:pt x="4854" y="3980"/>
                  </a:lnTo>
                  <a:cubicBezTo>
                    <a:pt x="4961" y="3819"/>
                    <a:pt x="5032" y="3623"/>
                    <a:pt x="5086" y="3462"/>
                  </a:cubicBezTo>
                  <a:lnTo>
                    <a:pt x="5675" y="3159"/>
                  </a:lnTo>
                  <a:lnTo>
                    <a:pt x="5675" y="2499"/>
                  </a:lnTo>
                  <a:lnTo>
                    <a:pt x="5086" y="2213"/>
                  </a:lnTo>
                  <a:cubicBezTo>
                    <a:pt x="5032" y="2035"/>
                    <a:pt x="4961" y="1856"/>
                    <a:pt x="4872" y="1696"/>
                  </a:cubicBezTo>
                  <a:lnTo>
                    <a:pt x="5086" y="1054"/>
                  </a:lnTo>
                  <a:lnTo>
                    <a:pt x="4604" y="590"/>
                  </a:lnTo>
                  <a:lnTo>
                    <a:pt x="3980" y="804"/>
                  </a:lnTo>
                  <a:cubicBezTo>
                    <a:pt x="3819" y="697"/>
                    <a:pt x="3658" y="643"/>
                    <a:pt x="3462" y="590"/>
                  </a:cubicBezTo>
                  <a:lnTo>
                    <a:pt x="3177"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44" name="Google Shape;344;p23"/>
            <p:cNvSpPr/>
            <p:nvPr/>
          </p:nvSpPr>
          <p:spPr>
            <a:xfrm>
              <a:off x="3086700" y="1301400"/>
              <a:ext cx="141425" cy="140975"/>
            </a:xfrm>
            <a:custGeom>
              <a:rect b="b" l="l" r="r" t="t"/>
              <a:pathLst>
                <a:path extrusionOk="0" h="5639" w="5657">
                  <a:moveTo>
                    <a:pt x="2837" y="1838"/>
                  </a:moveTo>
                  <a:cubicBezTo>
                    <a:pt x="3390" y="1838"/>
                    <a:pt x="3836" y="2284"/>
                    <a:pt x="3836" y="2819"/>
                  </a:cubicBezTo>
                  <a:cubicBezTo>
                    <a:pt x="3836" y="3372"/>
                    <a:pt x="3390" y="3818"/>
                    <a:pt x="2837" y="3818"/>
                  </a:cubicBezTo>
                  <a:cubicBezTo>
                    <a:pt x="2266" y="3818"/>
                    <a:pt x="1838" y="3372"/>
                    <a:pt x="1838" y="2819"/>
                  </a:cubicBezTo>
                  <a:cubicBezTo>
                    <a:pt x="1838" y="2266"/>
                    <a:pt x="2284" y="1838"/>
                    <a:pt x="2837" y="1838"/>
                  </a:cubicBezTo>
                  <a:close/>
                  <a:moveTo>
                    <a:pt x="2498" y="0"/>
                  </a:moveTo>
                  <a:lnTo>
                    <a:pt x="2195" y="571"/>
                  </a:lnTo>
                  <a:cubicBezTo>
                    <a:pt x="2016" y="624"/>
                    <a:pt x="1838" y="696"/>
                    <a:pt x="1677" y="785"/>
                  </a:cubicBezTo>
                  <a:lnTo>
                    <a:pt x="1053" y="571"/>
                  </a:lnTo>
                  <a:lnTo>
                    <a:pt x="589" y="1035"/>
                  </a:lnTo>
                  <a:lnTo>
                    <a:pt x="785" y="1659"/>
                  </a:lnTo>
                  <a:cubicBezTo>
                    <a:pt x="696" y="1838"/>
                    <a:pt x="642" y="2016"/>
                    <a:pt x="571" y="2195"/>
                  </a:cubicBezTo>
                  <a:lnTo>
                    <a:pt x="0" y="2480"/>
                  </a:lnTo>
                  <a:lnTo>
                    <a:pt x="0" y="3140"/>
                  </a:lnTo>
                  <a:lnTo>
                    <a:pt x="571" y="3426"/>
                  </a:lnTo>
                  <a:cubicBezTo>
                    <a:pt x="642" y="3622"/>
                    <a:pt x="696" y="3800"/>
                    <a:pt x="785" y="3961"/>
                  </a:cubicBezTo>
                  <a:lnTo>
                    <a:pt x="589" y="4586"/>
                  </a:lnTo>
                  <a:lnTo>
                    <a:pt x="1053" y="5049"/>
                  </a:lnTo>
                  <a:lnTo>
                    <a:pt x="1677" y="4853"/>
                  </a:lnTo>
                  <a:cubicBezTo>
                    <a:pt x="1838" y="4942"/>
                    <a:pt x="2016" y="5014"/>
                    <a:pt x="2195" y="5049"/>
                  </a:cubicBezTo>
                  <a:lnTo>
                    <a:pt x="2498" y="5638"/>
                  </a:lnTo>
                  <a:lnTo>
                    <a:pt x="3158" y="5638"/>
                  </a:lnTo>
                  <a:lnTo>
                    <a:pt x="3462" y="5049"/>
                  </a:lnTo>
                  <a:cubicBezTo>
                    <a:pt x="3640" y="5014"/>
                    <a:pt x="3818" y="4942"/>
                    <a:pt x="3979" y="4853"/>
                  </a:cubicBezTo>
                  <a:lnTo>
                    <a:pt x="4604" y="5049"/>
                  </a:lnTo>
                  <a:lnTo>
                    <a:pt x="5067" y="4586"/>
                  </a:lnTo>
                  <a:lnTo>
                    <a:pt x="4853" y="3961"/>
                  </a:lnTo>
                  <a:cubicBezTo>
                    <a:pt x="4960" y="3800"/>
                    <a:pt x="5032" y="3640"/>
                    <a:pt x="5085" y="3444"/>
                  </a:cubicBezTo>
                  <a:lnTo>
                    <a:pt x="5656" y="3158"/>
                  </a:lnTo>
                  <a:lnTo>
                    <a:pt x="5656" y="2498"/>
                  </a:lnTo>
                  <a:lnTo>
                    <a:pt x="5085" y="2195"/>
                  </a:lnTo>
                  <a:cubicBezTo>
                    <a:pt x="5032" y="2016"/>
                    <a:pt x="4960" y="1838"/>
                    <a:pt x="4853" y="1677"/>
                  </a:cubicBezTo>
                  <a:lnTo>
                    <a:pt x="5085" y="1053"/>
                  </a:lnTo>
                  <a:lnTo>
                    <a:pt x="4604" y="571"/>
                  </a:lnTo>
                  <a:lnTo>
                    <a:pt x="3979" y="785"/>
                  </a:lnTo>
                  <a:cubicBezTo>
                    <a:pt x="3818" y="696"/>
                    <a:pt x="3622" y="624"/>
                    <a:pt x="3462" y="571"/>
                  </a:cubicBezTo>
                  <a:lnTo>
                    <a:pt x="3158"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45" name="Google Shape;345;p23"/>
          <p:cNvGrpSpPr/>
          <p:nvPr/>
        </p:nvGrpSpPr>
        <p:grpSpPr>
          <a:xfrm>
            <a:off x="9007187" y="2207073"/>
            <a:ext cx="228243" cy="381321"/>
            <a:chOff x="3741075" y="1171575"/>
            <a:chExt cx="172650" cy="279725"/>
          </a:xfrm>
        </p:grpSpPr>
        <p:sp>
          <p:nvSpPr>
            <p:cNvPr id="346" name="Google Shape;346;p23"/>
            <p:cNvSpPr/>
            <p:nvPr/>
          </p:nvSpPr>
          <p:spPr>
            <a:xfrm>
              <a:off x="3784350" y="1364725"/>
              <a:ext cx="86100" cy="19650"/>
            </a:xfrm>
            <a:custGeom>
              <a:rect b="b" l="l" r="r" t="t"/>
              <a:pathLst>
                <a:path extrusionOk="0" h="786" w="3444">
                  <a:moveTo>
                    <a:pt x="393" y="1"/>
                  </a:moveTo>
                  <a:cubicBezTo>
                    <a:pt x="161" y="1"/>
                    <a:pt x="0" y="161"/>
                    <a:pt x="0" y="393"/>
                  </a:cubicBezTo>
                  <a:cubicBezTo>
                    <a:pt x="0" y="625"/>
                    <a:pt x="161" y="786"/>
                    <a:pt x="393" y="786"/>
                  </a:cubicBezTo>
                  <a:lnTo>
                    <a:pt x="3051" y="786"/>
                  </a:lnTo>
                  <a:cubicBezTo>
                    <a:pt x="3283" y="786"/>
                    <a:pt x="3444" y="625"/>
                    <a:pt x="3444" y="393"/>
                  </a:cubicBezTo>
                  <a:cubicBezTo>
                    <a:pt x="3444" y="161"/>
                    <a:pt x="3283" y="1"/>
                    <a:pt x="3051"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47" name="Google Shape;347;p23"/>
            <p:cNvSpPr/>
            <p:nvPr/>
          </p:nvSpPr>
          <p:spPr>
            <a:xfrm>
              <a:off x="3784350" y="1397750"/>
              <a:ext cx="86100" cy="20075"/>
            </a:xfrm>
            <a:custGeom>
              <a:rect b="b" l="l" r="r" t="t"/>
              <a:pathLst>
                <a:path extrusionOk="0" h="803" w="3444">
                  <a:moveTo>
                    <a:pt x="393" y="0"/>
                  </a:moveTo>
                  <a:cubicBezTo>
                    <a:pt x="161" y="0"/>
                    <a:pt x="0" y="178"/>
                    <a:pt x="0" y="410"/>
                  </a:cubicBezTo>
                  <a:cubicBezTo>
                    <a:pt x="0" y="642"/>
                    <a:pt x="161" y="803"/>
                    <a:pt x="393" y="803"/>
                  </a:cubicBezTo>
                  <a:lnTo>
                    <a:pt x="3051" y="803"/>
                  </a:lnTo>
                  <a:cubicBezTo>
                    <a:pt x="3283" y="803"/>
                    <a:pt x="3444" y="642"/>
                    <a:pt x="3444" y="410"/>
                  </a:cubicBezTo>
                  <a:cubicBezTo>
                    <a:pt x="3444" y="178"/>
                    <a:pt x="3283" y="0"/>
                    <a:pt x="305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48" name="Google Shape;348;p23"/>
            <p:cNvSpPr/>
            <p:nvPr/>
          </p:nvSpPr>
          <p:spPr>
            <a:xfrm>
              <a:off x="3805750" y="1431200"/>
              <a:ext cx="43300" cy="20100"/>
            </a:xfrm>
            <a:custGeom>
              <a:rect b="b" l="l" r="r" t="t"/>
              <a:pathLst>
                <a:path extrusionOk="0" h="804" w="1732">
                  <a:moveTo>
                    <a:pt x="1" y="0"/>
                  </a:moveTo>
                  <a:cubicBezTo>
                    <a:pt x="36" y="446"/>
                    <a:pt x="411" y="803"/>
                    <a:pt x="857" y="803"/>
                  </a:cubicBezTo>
                  <a:cubicBezTo>
                    <a:pt x="1321" y="803"/>
                    <a:pt x="1696" y="446"/>
                    <a:pt x="173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49" name="Google Shape;349;p23"/>
            <p:cNvSpPr/>
            <p:nvPr/>
          </p:nvSpPr>
          <p:spPr>
            <a:xfrm>
              <a:off x="3741075" y="1171575"/>
              <a:ext cx="172650" cy="179800"/>
            </a:xfrm>
            <a:custGeom>
              <a:rect b="b" l="l" r="r" t="t"/>
              <a:pathLst>
                <a:path extrusionOk="0" h="7192" w="6906">
                  <a:moveTo>
                    <a:pt x="3462" y="786"/>
                  </a:moveTo>
                  <a:cubicBezTo>
                    <a:pt x="4907" y="804"/>
                    <a:pt x="6103" y="1963"/>
                    <a:pt x="6120" y="3427"/>
                  </a:cubicBezTo>
                  <a:lnTo>
                    <a:pt x="6120" y="3534"/>
                  </a:lnTo>
                  <a:lnTo>
                    <a:pt x="6103" y="3534"/>
                  </a:lnTo>
                  <a:cubicBezTo>
                    <a:pt x="6103" y="3855"/>
                    <a:pt x="6031" y="4176"/>
                    <a:pt x="5924" y="4461"/>
                  </a:cubicBezTo>
                  <a:cubicBezTo>
                    <a:pt x="5817" y="4729"/>
                    <a:pt x="5674" y="4979"/>
                    <a:pt x="5478" y="5193"/>
                  </a:cubicBezTo>
                  <a:cubicBezTo>
                    <a:pt x="5175" y="5568"/>
                    <a:pt x="4907" y="5960"/>
                    <a:pt x="4711" y="6388"/>
                  </a:cubicBezTo>
                  <a:lnTo>
                    <a:pt x="2213" y="6388"/>
                  </a:lnTo>
                  <a:cubicBezTo>
                    <a:pt x="1999" y="5960"/>
                    <a:pt x="1731" y="5568"/>
                    <a:pt x="1446" y="5193"/>
                  </a:cubicBezTo>
                  <a:cubicBezTo>
                    <a:pt x="1249" y="4979"/>
                    <a:pt x="1107" y="4729"/>
                    <a:pt x="1000" y="4461"/>
                  </a:cubicBezTo>
                  <a:cubicBezTo>
                    <a:pt x="875" y="4176"/>
                    <a:pt x="821" y="3855"/>
                    <a:pt x="803" y="3534"/>
                  </a:cubicBezTo>
                  <a:lnTo>
                    <a:pt x="803" y="3427"/>
                  </a:lnTo>
                  <a:cubicBezTo>
                    <a:pt x="839" y="1981"/>
                    <a:pt x="2017" y="804"/>
                    <a:pt x="3462" y="786"/>
                  </a:cubicBezTo>
                  <a:close/>
                  <a:moveTo>
                    <a:pt x="3444" y="1"/>
                  </a:moveTo>
                  <a:cubicBezTo>
                    <a:pt x="1570" y="19"/>
                    <a:pt x="36" y="1535"/>
                    <a:pt x="0" y="3427"/>
                  </a:cubicBezTo>
                  <a:lnTo>
                    <a:pt x="0" y="3551"/>
                  </a:lnTo>
                  <a:cubicBezTo>
                    <a:pt x="18" y="3962"/>
                    <a:pt x="90" y="4354"/>
                    <a:pt x="232" y="4747"/>
                  </a:cubicBezTo>
                  <a:cubicBezTo>
                    <a:pt x="393" y="5104"/>
                    <a:pt x="589" y="5443"/>
                    <a:pt x="839" y="5728"/>
                  </a:cubicBezTo>
                  <a:cubicBezTo>
                    <a:pt x="1160" y="6067"/>
                    <a:pt x="1499" y="6763"/>
                    <a:pt x="1642" y="7049"/>
                  </a:cubicBezTo>
                  <a:cubicBezTo>
                    <a:pt x="1695" y="7138"/>
                    <a:pt x="1785" y="7191"/>
                    <a:pt x="1892" y="7191"/>
                  </a:cubicBezTo>
                  <a:lnTo>
                    <a:pt x="5014" y="7191"/>
                  </a:lnTo>
                  <a:cubicBezTo>
                    <a:pt x="5121" y="7191"/>
                    <a:pt x="5228" y="7138"/>
                    <a:pt x="5264" y="7049"/>
                  </a:cubicBezTo>
                  <a:cubicBezTo>
                    <a:pt x="5407" y="6763"/>
                    <a:pt x="5746" y="6067"/>
                    <a:pt x="6085" y="5728"/>
                  </a:cubicBezTo>
                  <a:cubicBezTo>
                    <a:pt x="6317" y="5443"/>
                    <a:pt x="6549" y="5104"/>
                    <a:pt x="6673" y="4747"/>
                  </a:cubicBezTo>
                  <a:cubicBezTo>
                    <a:pt x="6816" y="4354"/>
                    <a:pt x="6905" y="3962"/>
                    <a:pt x="6905" y="3551"/>
                  </a:cubicBezTo>
                  <a:lnTo>
                    <a:pt x="6905" y="3427"/>
                  </a:lnTo>
                  <a:cubicBezTo>
                    <a:pt x="6870" y="1535"/>
                    <a:pt x="5353" y="19"/>
                    <a:pt x="344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350" name="Google Shape;350;p23"/>
          <p:cNvSpPr/>
          <p:nvPr/>
        </p:nvSpPr>
        <p:spPr>
          <a:xfrm>
            <a:off x="9465599" y="2219470"/>
            <a:ext cx="350330" cy="358181"/>
          </a:xfrm>
          <a:custGeom>
            <a:rect b="b" l="l" r="r" t="t"/>
            <a:pathLst>
              <a:path extrusionOk="0" h="10510" w="10600">
                <a:moveTo>
                  <a:pt x="3979" y="786"/>
                </a:moveTo>
                <a:cubicBezTo>
                  <a:pt x="5746" y="786"/>
                  <a:pt x="7173" y="2213"/>
                  <a:pt x="7173" y="3980"/>
                </a:cubicBezTo>
                <a:cubicBezTo>
                  <a:pt x="7173" y="5728"/>
                  <a:pt x="5746" y="7173"/>
                  <a:pt x="3979" y="7173"/>
                </a:cubicBezTo>
                <a:cubicBezTo>
                  <a:pt x="2231" y="7173"/>
                  <a:pt x="786" y="5728"/>
                  <a:pt x="786" y="3980"/>
                </a:cubicBezTo>
                <a:cubicBezTo>
                  <a:pt x="786" y="2213"/>
                  <a:pt x="2231" y="786"/>
                  <a:pt x="3979" y="786"/>
                </a:cubicBezTo>
                <a:close/>
                <a:moveTo>
                  <a:pt x="3997" y="1"/>
                </a:moveTo>
                <a:cubicBezTo>
                  <a:pt x="1803" y="1"/>
                  <a:pt x="1" y="1785"/>
                  <a:pt x="1" y="3980"/>
                </a:cubicBezTo>
                <a:cubicBezTo>
                  <a:pt x="1" y="6192"/>
                  <a:pt x="1803" y="7976"/>
                  <a:pt x="3997" y="7976"/>
                </a:cubicBezTo>
                <a:cubicBezTo>
                  <a:pt x="4907" y="7976"/>
                  <a:pt x="5746" y="7673"/>
                  <a:pt x="6424" y="7156"/>
                </a:cubicBezTo>
                <a:lnTo>
                  <a:pt x="7013" y="7744"/>
                </a:lnTo>
                <a:cubicBezTo>
                  <a:pt x="6959" y="8030"/>
                  <a:pt x="7031" y="8333"/>
                  <a:pt x="7263" y="8565"/>
                </a:cubicBezTo>
                <a:lnTo>
                  <a:pt x="8922" y="10224"/>
                </a:lnTo>
                <a:cubicBezTo>
                  <a:pt x="9100" y="10421"/>
                  <a:pt x="9350" y="10510"/>
                  <a:pt x="9582" y="10510"/>
                </a:cubicBezTo>
                <a:cubicBezTo>
                  <a:pt x="9832" y="10510"/>
                  <a:pt x="10082" y="10421"/>
                  <a:pt x="10260" y="10224"/>
                </a:cubicBezTo>
                <a:cubicBezTo>
                  <a:pt x="10599" y="9868"/>
                  <a:pt x="10599" y="9261"/>
                  <a:pt x="10242" y="8904"/>
                </a:cubicBezTo>
                <a:lnTo>
                  <a:pt x="8583" y="7245"/>
                </a:lnTo>
                <a:cubicBezTo>
                  <a:pt x="8395" y="7071"/>
                  <a:pt x="8160" y="6980"/>
                  <a:pt x="7916" y="6980"/>
                </a:cubicBezTo>
                <a:cubicBezTo>
                  <a:pt x="7859" y="6980"/>
                  <a:pt x="7802" y="6985"/>
                  <a:pt x="7744" y="6995"/>
                </a:cubicBezTo>
                <a:lnTo>
                  <a:pt x="7173" y="6406"/>
                </a:lnTo>
                <a:cubicBezTo>
                  <a:pt x="7691" y="5746"/>
                  <a:pt x="7994" y="4890"/>
                  <a:pt x="7994" y="3980"/>
                </a:cubicBezTo>
                <a:cubicBezTo>
                  <a:pt x="7994" y="1785"/>
                  <a:pt x="6192" y="1"/>
                  <a:pt x="3997"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351" name="Google Shape;351;p23"/>
          <p:cNvGrpSpPr/>
          <p:nvPr/>
        </p:nvGrpSpPr>
        <p:grpSpPr>
          <a:xfrm>
            <a:off x="2528682" y="2951177"/>
            <a:ext cx="351520" cy="253623"/>
            <a:chOff x="952700" y="1101100"/>
            <a:chExt cx="265900" cy="186050"/>
          </a:xfrm>
        </p:grpSpPr>
        <p:sp>
          <p:nvSpPr>
            <p:cNvPr id="352" name="Google Shape;352;p23"/>
            <p:cNvSpPr/>
            <p:nvPr/>
          </p:nvSpPr>
          <p:spPr>
            <a:xfrm>
              <a:off x="952700" y="1101100"/>
              <a:ext cx="265900" cy="186050"/>
            </a:xfrm>
            <a:custGeom>
              <a:rect b="b" l="l" r="r" t="t"/>
              <a:pathLst>
                <a:path extrusionOk="0" h="7442" w="10636">
                  <a:moveTo>
                    <a:pt x="9832" y="786"/>
                  </a:moveTo>
                  <a:lnTo>
                    <a:pt x="9832" y="2927"/>
                  </a:lnTo>
                  <a:lnTo>
                    <a:pt x="804" y="2927"/>
                  </a:lnTo>
                  <a:lnTo>
                    <a:pt x="804" y="786"/>
                  </a:lnTo>
                  <a:close/>
                  <a:moveTo>
                    <a:pt x="9832" y="4515"/>
                  </a:moveTo>
                  <a:lnTo>
                    <a:pt x="9832" y="6638"/>
                  </a:lnTo>
                  <a:lnTo>
                    <a:pt x="804" y="6638"/>
                  </a:lnTo>
                  <a:lnTo>
                    <a:pt x="804" y="4515"/>
                  </a:lnTo>
                  <a:close/>
                  <a:moveTo>
                    <a:pt x="536" y="1"/>
                  </a:moveTo>
                  <a:cubicBezTo>
                    <a:pt x="251" y="1"/>
                    <a:pt x="1" y="233"/>
                    <a:pt x="1" y="518"/>
                  </a:cubicBezTo>
                  <a:lnTo>
                    <a:pt x="1" y="6906"/>
                  </a:lnTo>
                  <a:cubicBezTo>
                    <a:pt x="1" y="7209"/>
                    <a:pt x="251" y="7441"/>
                    <a:pt x="536" y="7441"/>
                  </a:cubicBezTo>
                  <a:lnTo>
                    <a:pt x="10100" y="7441"/>
                  </a:lnTo>
                  <a:cubicBezTo>
                    <a:pt x="10403" y="7441"/>
                    <a:pt x="10635" y="7209"/>
                    <a:pt x="10635" y="6906"/>
                  </a:cubicBezTo>
                  <a:lnTo>
                    <a:pt x="10635" y="518"/>
                  </a:lnTo>
                  <a:cubicBezTo>
                    <a:pt x="10635" y="233"/>
                    <a:pt x="10403" y="1"/>
                    <a:pt x="10100"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53" name="Google Shape;353;p23"/>
            <p:cNvSpPr/>
            <p:nvPr/>
          </p:nvSpPr>
          <p:spPr>
            <a:xfrm>
              <a:off x="992850" y="1234025"/>
              <a:ext cx="53125" cy="13425"/>
            </a:xfrm>
            <a:custGeom>
              <a:rect b="b" l="l" r="r" t="t"/>
              <a:pathLst>
                <a:path extrusionOk="0" h="537" w="2125">
                  <a:moveTo>
                    <a:pt x="1" y="1"/>
                  </a:moveTo>
                  <a:lnTo>
                    <a:pt x="1" y="536"/>
                  </a:lnTo>
                  <a:lnTo>
                    <a:pt x="2124" y="536"/>
                  </a:lnTo>
                  <a:lnTo>
                    <a:pt x="2124"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54" name="Google Shape;354;p23"/>
            <p:cNvSpPr/>
            <p:nvPr/>
          </p:nvSpPr>
          <p:spPr>
            <a:xfrm>
              <a:off x="1059325" y="1234025"/>
              <a:ext cx="26350" cy="13425"/>
            </a:xfrm>
            <a:custGeom>
              <a:rect b="b" l="l" r="r" t="t"/>
              <a:pathLst>
                <a:path extrusionOk="0" h="537" w="1054">
                  <a:moveTo>
                    <a:pt x="0" y="1"/>
                  </a:moveTo>
                  <a:lnTo>
                    <a:pt x="0" y="536"/>
                  </a:lnTo>
                  <a:lnTo>
                    <a:pt x="1053" y="536"/>
                  </a:lnTo>
                  <a:lnTo>
                    <a:pt x="1053"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355" name="Google Shape;355;p23"/>
          <p:cNvSpPr/>
          <p:nvPr/>
        </p:nvSpPr>
        <p:spPr>
          <a:xfrm>
            <a:off x="3055153" y="2868020"/>
            <a:ext cx="246520" cy="362475"/>
          </a:xfrm>
          <a:custGeom>
            <a:rect b="b" l="l" r="r" t="t"/>
            <a:pathLst>
              <a:path extrusionOk="0" h="10636" w="7459">
                <a:moveTo>
                  <a:pt x="6120" y="1321"/>
                </a:moveTo>
                <a:lnTo>
                  <a:pt x="6120" y="3462"/>
                </a:lnTo>
                <a:lnTo>
                  <a:pt x="1339" y="3462"/>
                </a:lnTo>
                <a:lnTo>
                  <a:pt x="1339" y="1321"/>
                </a:lnTo>
                <a:close/>
                <a:moveTo>
                  <a:pt x="2141" y="4515"/>
                </a:moveTo>
                <a:lnTo>
                  <a:pt x="2141" y="5318"/>
                </a:lnTo>
                <a:lnTo>
                  <a:pt x="1339" y="5318"/>
                </a:lnTo>
                <a:lnTo>
                  <a:pt x="1339" y="4515"/>
                </a:lnTo>
                <a:close/>
                <a:moveTo>
                  <a:pt x="3462" y="4515"/>
                </a:moveTo>
                <a:lnTo>
                  <a:pt x="3462" y="5318"/>
                </a:lnTo>
                <a:lnTo>
                  <a:pt x="2659" y="5318"/>
                </a:lnTo>
                <a:lnTo>
                  <a:pt x="2659" y="4515"/>
                </a:lnTo>
                <a:close/>
                <a:moveTo>
                  <a:pt x="4800" y="4515"/>
                </a:moveTo>
                <a:lnTo>
                  <a:pt x="4800" y="5318"/>
                </a:lnTo>
                <a:lnTo>
                  <a:pt x="3997" y="5318"/>
                </a:lnTo>
                <a:lnTo>
                  <a:pt x="3997" y="4515"/>
                </a:lnTo>
                <a:close/>
                <a:moveTo>
                  <a:pt x="6120" y="4515"/>
                </a:moveTo>
                <a:lnTo>
                  <a:pt x="6120" y="5318"/>
                </a:lnTo>
                <a:lnTo>
                  <a:pt x="5317" y="5318"/>
                </a:lnTo>
                <a:lnTo>
                  <a:pt x="5317" y="4515"/>
                </a:lnTo>
                <a:close/>
                <a:moveTo>
                  <a:pt x="2141" y="5853"/>
                </a:moveTo>
                <a:lnTo>
                  <a:pt x="2141" y="6638"/>
                </a:lnTo>
                <a:lnTo>
                  <a:pt x="1339" y="6638"/>
                </a:lnTo>
                <a:lnTo>
                  <a:pt x="1339" y="5853"/>
                </a:lnTo>
                <a:close/>
                <a:moveTo>
                  <a:pt x="3462" y="5853"/>
                </a:moveTo>
                <a:lnTo>
                  <a:pt x="3462" y="6638"/>
                </a:lnTo>
                <a:lnTo>
                  <a:pt x="2659" y="6638"/>
                </a:lnTo>
                <a:lnTo>
                  <a:pt x="2659" y="5853"/>
                </a:lnTo>
                <a:close/>
                <a:moveTo>
                  <a:pt x="4800" y="5853"/>
                </a:moveTo>
                <a:lnTo>
                  <a:pt x="4800" y="6638"/>
                </a:lnTo>
                <a:lnTo>
                  <a:pt x="3997" y="6638"/>
                </a:lnTo>
                <a:lnTo>
                  <a:pt x="3997" y="5853"/>
                </a:lnTo>
                <a:close/>
                <a:moveTo>
                  <a:pt x="6120" y="5853"/>
                </a:moveTo>
                <a:lnTo>
                  <a:pt x="6120" y="6638"/>
                </a:lnTo>
                <a:lnTo>
                  <a:pt x="5317" y="6638"/>
                </a:lnTo>
                <a:lnTo>
                  <a:pt x="5317" y="5853"/>
                </a:lnTo>
                <a:close/>
                <a:moveTo>
                  <a:pt x="2141" y="7174"/>
                </a:moveTo>
                <a:lnTo>
                  <a:pt x="2141" y="7977"/>
                </a:lnTo>
                <a:lnTo>
                  <a:pt x="1339" y="7977"/>
                </a:lnTo>
                <a:lnTo>
                  <a:pt x="1339" y="7174"/>
                </a:lnTo>
                <a:close/>
                <a:moveTo>
                  <a:pt x="3462" y="7174"/>
                </a:moveTo>
                <a:lnTo>
                  <a:pt x="3462" y="7977"/>
                </a:lnTo>
                <a:lnTo>
                  <a:pt x="2659" y="7977"/>
                </a:lnTo>
                <a:lnTo>
                  <a:pt x="2659" y="7174"/>
                </a:lnTo>
                <a:close/>
                <a:moveTo>
                  <a:pt x="4800" y="7174"/>
                </a:moveTo>
                <a:lnTo>
                  <a:pt x="4800" y="7977"/>
                </a:lnTo>
                <a:lnTo>
                  <a:pt x="3997" y="7977"/>
                </a:lnTo>
                <a:lnTo>
                  <a:pt x="3997" y="7174"/>
                </a:lnTo>
                <a:close/>
                <a:moveTo>
                  <a:pt x="6120" y="7174"/>
                </a:moveTo>
                <a:lnTo>
                  <a:pt x="6120" y="7977"/>
                </a:lnTo>
                <a:lnTo>
                  <a:pt x="5317" y="7977"/>
                </a:lnTo>
                <a:lnTo>
                  <a:pt x="5317" y="7174"/>
                </a:lnTo>
                <a:close/>
                <a:moveTo>
                  <a:pt x="3462" y="8512"/>
                </a:moveTo>
                <a:lnTo>
                  <a:pt x="3462" y="9297"/>
                </a:lnTo>
                <a:lnTo>
                  <a:pt x="1339" y="9297"/>
                </a:lnTo>
                <a:lnTo>
                  <a:pt x="1339" y="8512"/>
                </a:lnTo>
                <a:close/>
                <a:moveTo>
                  <a:pt x="4800" y="8512"/>
                </a:moveTo>
                <a:lnTo>
                  <a:pt x="4800" y="9297"/>
                </a:lnTo>
                <a:lnTo>
                  <a:pt x="3997" y="9297"/>
                </a:lnTo>
                <a:lnTo>
                  <a:pt x="3997" y="8512"/>
                </a:lnTo>
                <a:close/>
                <a:moveTo>
                  <a:pt x="6120" y="8512"/>
                </a:moveTo>
                <a:lnTo>
                  <a:pt x="6120" y="9297"/>
                </a:lnTo>
                <a:lnTo>
                  <a:pt x="5317" y="9297"/>
                </a:lnTo>
                <a:lnTo>
                  <a:pt x="5317" y="8512"/>
                </a:lnTo>
                <a:close/>
                <a:moveTo>
                  <a:pt x="536" y="1"/>
                </a:moveTo>
                <a:cubicBezTo>
                  <a:pt x="250" y="1"/>
                  <a:pt x="0" y="233"/>
                  <a:pt x="0" y="536"/>
                </a:cubicBezTo>
                <a:lnTo>
                  <a:pt x="0" y="10100"/>
                </a:lnTo>
                <a:cubicBezTo>
                  <a:pt x="0" y="10403"/>
                  <a:pt x="250" y="10635"/>
                  <a:pt x="536" y="10635"/>
                </a:cubicBezTo>
                <a:lnTo>
                  <a:pt x="6923" y="10635"/>
                </a:lnTo>
                <a:cubicBezTo>
                  <a:pt x="7227" y="10635"/>
                  <a:pt x="7459" y="10403"/>
                  <a:pt x="7459" y="10100"/>
                </a:cubicBezTo>
                <a:lnTo>
                  <a:pt x="7459" y="536"/>
                </a:lnTo>
                <a:cubicBezTo>
                  <a:pt x="7459" y="233"/>
                  <a:pt x="7227" y="1"/>
                  <a:pt x="6923"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56" name="Google Shape;356;p23"/>
          <p:cNvSpPr/>
          <p:nvPr/>
        </p:nvSpPr>
        <p:spPr>
          <a:xfrm>
            <a:off x="3477015" y="2895425"/>
            <a:ext cx="396303" cy="399281"/>
          </a:xfrm>
          <a:custGeom>
            <a:rect b="b" l="l" r="r" t="t"/>
            <a:pathLst>
              <a:path extrusionOk="0" h="11716" w="11991">
                <a:moveTo>
                  <a:pt x="9819" y="1"/>
                </a:moveTo>
                <a:cubicBezTo>
                  <a:pt x="9326" y="1"/>
                  <a:pt x="8840" y="179"/>
                  <a:pt x="8458" y="525"/>
                </a:cubicBezTo>
                <a:cubicBezTo>
                  <a:pt x="7887" y="1043"/>
                  <a:pt x="7655" y="1828"/>
                  <a:pt x="7851" y="2560"/>
                </a:cubicBezTo>
                <a:lnTo>
                  <a:pt x="2694" y="7716"/>
                </a:lnTo>
                <a:cubicBezTo>
                  <a:pt x="2522" y="7670"/>
                  <a:pt x="2346" y="7647"/>
                  <a:pt x="2172" y="7647"/>
                </a:cubicBezTo>
                <a:cubicBezTo>
                  <a:pt x="1608" y="7647"/>
                  <a:pt x="1060" y="7882"/>
                  <a:pt x="678" y="8305"/>
                </a:cubicBezTo>
                <a:cubicBezTo>
                  <a:pt x="179" y="8876"/>
                  <a:pt x="0" y="9679"/>
                  <a:pt x="268" y="10392"/>
                </a:cubicBezTo>
                <a:lnTo>
                  <a:pt x="1463" y="9197"/>
                </a:lnTo>
                <a:lnTo>
                  <a:pt x="2409" y="9447"/>
                </a:lnTo>
                <a:lnTo>
                  <a:pt x="2659" y="10392"/>
                </a:lnTo>
                <a:lnTo>
                  <a:pt x="1463" y="11588"/>
                </a:lnTo>
                <a:cubicBezTo>
                  <a:pt x="1692" y="11674"/>
                  <a:pt x="1931" y="11716"/>
                  <a:pt x="2168" y="11716"/>
                </a:cubicBezTo>
                <a:cubicBezTo>
                  <a:pt x="2669" y="11716"/>
                  <a:pt x="3163" y="11529"/>
                  <a:pt x="3551" y="11178"/>
                </a:cubicBezTo>
                <a:cubicBezTo>
                  <a:pt x="4104" y="10678"/>
                  <a:pt x="4354" y="9875"/>
                  <a:pt x="4140" y="9143"/>
                </a:cubicBezTo>
                <a:lnTo>
                  <a:pt x="9296" y="3987"/>
                </a:lnTo>
                <a:cubicBezTo>
                  <a:pt x="9469" y="4033"/>
                  <a:pt x="9645" y="4056"/>
                  <a:pt x="9819" y="4056"/>
                </a:cubicBezTo>
                <a:cubicBezTo>
                  <a:pt x="10383" y="4056"/>
                  <a:pt x="10931" y="3821"/>
                  <a:pt x="11312" y="3398"/>
                </a:cubicBezTo>
                <a:cubicBezTo>
                  <a:pt x="11830" y="2845"/>
                  <a:pt x="11990" y="2042"/>
                  <a:pt x="11723" y="1328"/>
                </a:cubicBezTo>
                <a:lnTo>
                  <a:pt x="11723" y="1328"/>
                </a:lnTo>
                <a:lnTo>
                  <a:pt x="10545" y="2524"/>
                </a:lnTo>
                <a:lnTo>
                  <a:pt x="9582" y="2274"/>
                </a:lnTo>
                <a:lnTo>
                  <a:pt x="9332" y="1328"/>
                </a:lnTo>
                <a:lnTo>
                  <a:pt x="10545" y="133"/>
                </a:lnTo>
                <a:cubicBezTo>
                  <a:pt x="10309" y="44"/>
                  <a:pt x="10063" y="1"/>
                  <a:pt x="9819"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57" name="Google Shape;357;p23"/>
          <p:cNvSpPr/>
          <p:nvPr/>
        </p:nvSpPr>
        <p:spPr>
          <a:xfrm>
            <a:off x="4048633" y="2895493"/>
            <a:ext cx="360939" cy="301063"/>
          </a:xfrm>
          <a:custGeom>
            <a:rect b="b" l="l" r="r" t="t"/>
            <a:pathLst>
              <a:path extrusionOk="0" h="8834" w="10921">
                <a:moveTo>
                  <a:pt x="5460" y="804"/>
                </a:moveTo>
                <a:cubicBezTo>
                  <a:pt x="5478" y="804"/>
                  <a:pt x="5532" y="804"/>
                  <a:pt x="5550" y="840"/>
                </a:cubicBezTo>
                <a:lnTo>
                  <a:pt x="7298" y="2570"/>
                </a:lnTo>
                <a:lnTo>
                  <a:pt x="3623" y="2570"/>
                </a:lnTo>
                <a:lnTo>
                  <a:pt x="5371" y="840"/>
                </a:lnTo>
                <a:cubicBezTo>
                  <a:pt x="5407" y="804"/>
                  <a:pt x="5442" y="804"/>
                  <a:pt x="5460" y="804"/>
                </a:cubicBezTo>
                <a:close/>
                <a:moveTo>
                  <a:pt x="2802" y="3373"/>
                </a:moveTo>
                <a:lnTo>
                  <a:pt x="2909" y="4569"/>
                </a:lnTo>
                <a:lnTo>
                  <a:pt x="1142" y="4569"/>
                </a:lnTo>
                <a:lnTo>
                  <a:pt x="946" y="3373"/>
                </a:lnTo>
                <a:close/>
                <a:moveTo>
                  <a:pt x="5193" y="3373"/>
                </a:moveTo>
                <a:lnTo>
                  <a:pt x="5193" y="4569"/>
                </a:lnTo>
                <a:lnTo>
                  <a:pt x="3444" y="4569"/>
                </a:lnTo>
                <a:lnTo>
                  <a:pt x="3319" y="3373"/>
                </a:lnTo>
                <a:close/>
                <a:moveTo>
                  <a:pt x="7584" y="3373"/>
                </a:moveTo>
                <a:lnTo>
                  <a:pt x="7494" y="4569"/>
                </a:lnTo>
                <a:lnTo>
                  <a:pt x="5728" y="4569"/>
                </a:lnTo>
                <a:lnTo>
                  <a:pt x="5728" y="3373"/>
                </a:lnTo>
                <a:close/>
                <a:moveTo>
                  <a:pt x="9975" y="3373"/>
                </a:moveTo>
                <a:lnTo>
                  <a:pt x="9778" y="4569"/>
                </a:lnTo>
                <a:lnTo>
                  <a:pt x="8030" y="4569"/>
                </a:lnTo>
                <a:lnTo>
                  <a:pt x="8137" y="3373"/>
                </a:lnTo>
                <a:close/>
                <a:moveTo>
                  <a:pt x="2945" y="5104"/>
                </a:moveTo>
                <a:lnTo>
                  <a:pt x="3034" y="6299"/>
                </a:lnTo>
                <a:lnTo>
                  <a:pt x="1446" y="6299"/>
                </a:lnTo>
                <a:lnTo>
                  <a:pt x="1232" y="5104"/>
                </a:lnTo>
                <a:close/>
                <a:moveTo>
                  <a:pt x="5193" y="5104"/>
                </a:moveTo>
                <a:lnTo>
                  <a:pt x="5193" y="6299"/>
                </a:lnTo>
                <a:lnTo>
                  <a:pt x="3569" y="6299"/>
                </a:lnTo>
                <a:lnTo>
                  <a:pt x="3480" y="5104"/>
                </a:lnTo>
                <a:close/>
                <a:moveTo>
                  <a:pt x="7441" y="5104"/>
                </a:moveTo>
                <a:lnTo>
                  <a:pt x="7334" y="6299"/>
                </a:lnTo>
                <a:lnTo>
                  <a:pt x="5728" y="6299"/>
                </a:lnTo>
                <a:lnTo>
                  <a:pt x="5728" y="5104"/>
                </a:lnTo>
                <a:close/>
                <a:moveTo>
                  <a:pt x="9689" y="5104"/>
                </a:moveTo>
                <a:lnTo>
                  <a:pt x="9493" y="6299"/>
                </a:lnTo>
                <a:lnTo>
                  <a:pt x="7887" y="6299"/>
                </a:lnTo>
                <a:lnTo>
                  <a:pt x="7976" y="5104"/>
                </a:lnTo>
                <a:close/>
                <a:moveTo>
                  <a:pt x="3069" y="6835"/>
                </a:moveTo>
                <a:lnTo>
                  <a:pt x="3194" y="8030"/>
                </a:lnTo>
                <a:lnTo>
                  <a:pt x="1749" y="8030"/>
                </a:lnTo>
                <a:lnTo>
                  <a:pt x="1535" y="6835"/>
                </a:lnTo>
                <a:close/>
                <a:moveTo>
                  <a:pt x="5193" y="6835"/>
                </a:moveTo>
                <a:lnTo>
                  <a:pt x="5193" y="8030"/>
                </a:lnTo>
                <a:lnTo>
                  <a:pt x="3712" y="8030"/>
                </a:lnTo>
                <a:lnTo>
                  <a:pt x="3605" y="6835"/>
                </a:lnTo>
                <a:close/>
                <a:moveTo>
                  <a:pt x="7298" y="6835"/>
                </a:moveTo>
                <a:lnTo>
                  <a:pt x="7191" y="8030"/>
                </a:lnTo>
                <a:lnTo>
                  <a:pt x="5728" y="8030"/>
                </a:lnTo>
                <a:lnTo>
                  <a:pt x="5728" y="6835"/>
                </a:lnTo>
                <a:close/>
                <a:moveTo>
                  <a:pt x="9386" y="6835"/>
                </a:moveTo>
                <a:lnTo>
                  <a:pt x="9189" y="8030"/>
                </a:lnTo>
                <a:lnTo>
                  <a:pt x="7744" y="8030"/>
                </a:lnTo>
                <a:lnTo>
                  <a:pt x="7851" y="6835"/>
                </a:lnTo>
                <a:close/>
                <a:moveTo>
                  <a:pt x="5460" y="1"/>
                </a:moveTo>
                <a:cubicBezTo>
                  <a:pt x="5211" y="1"/>
                  <a:pt x="4979" y="90"/>
                  <a:pt x="4800" y="286"/>
                </a:cubicBezTo>
                <a:lnTo>
                  <a:pt x="2516" y="2570"/>
                </a:lnTo>
                <a:lnTo>
                  <a:pt x="2498" y="2588"/>
                </a:lnTo>
                <a:lnTo>
                  <a:pt x="0" y="2588"/>
                </a:lnTo>
                <a:lnTo>
                  <a:pt x="982" y="8387"/>
                </a:lnTo>
                <a:cubicBezTo>
                  <a:pt x="1035" y="8637"/>
                  <a:pt x="1249" y="8833"/>
                  <a:pt x="1499" y="8833"/>
                </a:cubicBezTo>
                <a:lnTo>
                  <a:pt x="9386" y="8833"/>
                </a:lnTo>
                <a:cubicBezTo>
                  <a:pt x="9636" y="8833"/>
                  <a:pt x="9867" y="8637"/>
                  <a:pt x="9903" y="8387"/>
                </a:cubicBezTo>
                <a:lnTo>
                  <a:pt x="10920" y="2588"/>
                </a:lnTo>
                <a:lnTo>
                  <a:pt x="8422" y="2588"/>
                </a:lnTo>
                <a:lnTo>
                  <a:pt x="6121" y="286"/>
                </a:lnTo>
                <a:cubicBezTo>
                  <a:pt x="5960" y="108"/>
                  <a:pt x="5710" y="1"/>
                  <a:pt x="5460"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58" name="Google Shape;358;p23"/>
          <p:cNvSpPr/>
          <p:nvPr/>
        </p:nvSpPr>
        <p:spPr>
          <a:xfrm>
            <a:off x="4658000" y="2933634"/>
            <a:ext cx="311397" cy="336915"/>
          </a:xfrm>
          <a:custGeom>
            <a:rect b="b" l="l" r="r" t="t"/>
            <a:pathLst>
              <a:path extrusionOk="0" h="9886" w="9422">
                <a:moveTo>
                  <a:pt x="2927" y="2730"/>
                </a:moveTo>
                <a:cubicBezTo>
                  <a:pt x="3070" y="2837"/>
                  <a:pt x="3195" y="2998"/>
                  <a:pt x="3195" y="3194"/>
                </a:cubicBezTo>
                <a:cubicBezTo>
                  <a:pt x="3195" y="3497"/>
                  <a:pt x="2963" y="3729"/>
                  <a:pt x="2659" y="3729"/>
                </a:cubicBezTo>
                <a:cubicBezTo>
                  <a:pt x="2374" y="3729"/>
                  <a:pt x="2124" y="3497"/>
                  <a:pt x="2124" y="3194"/>
                </a:cubicBezTo>
                <a:cubicBezTo>
                  <a:pt x="2124" y="3016"/>
                  <a:pt x="2231" y="2837"/>
                  <a:pt x="2392" y="2748"/>
                </a:cubicBezTo>
                <a:cubicBezTo>
                  <a:pt x="2392" y="2837"/>
                  <a:pt x="2392" y="2944"/>
                  <a:pt x="2392" y="3069"/>
                </a:cubicBezTo>
                <a:cubicBezTo>
                  <a:pt x="2392" y="3212"/>
                  <a:pt x="2517" y="3319"/>
                  <a:pt x="2659" y="3319"/>
                </a:cubicBezTo>
                <a:cubicBezTo>
                  <a:pt x="2802" y="3319"/>
                  <a:pt x="2927" y="3212"/>
                  <a:pt x="2927" y="3069"/>
                </a:cubicBezTo>
                <a:cubicBezTo>
                  <a:pt x="2927" y="2944"/>
                  <a:pt x="2927" y="2837"/>
                  <a:pt x="2927" y="2730"/>
                </a:cubicBezTo>
                <a:close/>
                <a:moveTo>
                  <a:pt x="268" y="0"/>
                </a:moveTo>
                <a:cubicBezTo>
                  <a:pt x="126" y="0"/>
                  <a:pt x="1" y="125"/>
                  <a:pt x="1" y="268"/>
                </a:cubicBezTo>
                <a:cubicBezTo>
                  <a:pt x="1" y="1517"/>
                  <a:pt x="500" y="1660"/>
                  <a:pt x="1375" y="1784"/>
                </a:cubicBezTo>
                <a:cubicBezTo>
                  <a:pt x="1500" y="1820"/>
                  <a:pt x="1660" y="1838"/>
                  <a:pt x="1821" y="1874"/>
                </a:cubicBezTo>
                <a:cubicBezTo>
                  <a:pt x="1999" y="1909"/>
                  <a:pt x="2195" y="1927"/>
                  <a:pt x="2303" y="2213"/>
                </a:cubicBezTo>
                <a:cubicBezTo>
                  <a:pt x="1892" y="2373"/>
                  <a:pt x="1607" y="2766"/>
                  <a:pt x="1607" y="3212"/>
                </a:cubicBezTo>
                <a:lnTo>
                  <a:pt x="1607" y="5638"/>
                </a:lnTo>
                <a:cubicBezTo>
                  <a:pt x="1607" y="5781"/>
                  <a:pt x="1660" y="5924"/>
                  <a:pt x="1767" y="6013"/>
                </a:cubicBezTo>
                <a:lnTo>
                  <a:pt x="5496" y="9742"/>
                </a:lnTo>
                <a:cubicBezTo>
                  <a:pt x="5586" y="9831"/>
                  <a:pt x="5728" y="9885"/>
                  <a:pt x="5853" y="9885"/>
                </a:cubicBezTo>
                <a:cubicBezTo>
                  <a:pt x="5996" y="9885"/>
                  <a:pt x="6121" y="9831"/>
                  <a:pt x="6228" y="9724"/>
                </a:cubicBezTo>
                <a:lnTo>
                  <a:pt x="9208" y="6763"/>
                </a:lnTo>
                <a:cubicBezTo>
                  <a:pt x="9422" y="6566"/>
                  <a:pt x="9422" y="6209"/>
                  <a:pt x="9225" y="6013"/>
                </a:cubicBezTo>
                <a:lnTo>
                  <a:pt x="5496" y="2302"/>
                </a:lnTo>
                <a:cubicBezTo>
                  <a:pt x="5389" y="2195"/>
                  <a:pt x="5247" y="2123"/>
                  <a:pt x="5122" y="2123"/>
                </a:cubicBezTo>
                <a:lnTo>
                  <a:pt x="2820" y="2123"/>
                </a:lnTo>
                <a:cubicBezTo>
                  <a:pt x="2677" y="1660"/>
                  <a:pt x="2392" y="1428"/>
                  <a:pt x="1928" y="1338"/>
                </a:cubicBezTo>
                <a:cubicBezTo>
                  <a:pt x="1749" y="1303"/>
                  <a:pt x="1589" y="1285"/>
                  <a:pt x="1446" y="1267"/>
                </a:cubicBezTo>
                <a:cubicBezTo>
                  <a:pt x="697" y="1160"/>
                  <a:pt x="536" y="1124"/>
                  <a:pt x="536" y="268"/>
                </a:cubicBezTo>
                <a:cubicBezTo>
                  <a:pt x="536" y="125"/>
                  <a:pt x="411" y="0"/>
                  <a:pt x="2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359" name="Google Shape;359;p23"/>
          <p:cNvGrpSpPr/>
          <p:nvPr/>
        </p:nvGrpSpPr>
        <p:grpSpPr>
          <a:xfrm>
            <a:off x="5219949" y="2929777"/>
            <a:ext cx="317875" cy="344208"/>
            <a:chOff x="5583325" y="1073450"/>
            <a:chExt cx="240450" cy="252500"/>
          </a:xfrm>
        </p:grpSpPr>
        <p:sp>
          <p:nvSpPr>
            <p:cNvPr id="360" name="Google Shape;360;p23"/>
            <p:cNvSpPr/>
            <p:nvPr/>
          </p:nvSpPr>
          <p:spPr>
            <a:xfrm>
              <a:off x="5613200" y="1229575"/>
              <a:ext cx="96375" cy="96375"/>
            </a:xfrm>
            <a:custGeom>
              <a:rect b="b" l="l" r="r" t="t"/>
              <a:pathLst>
                <a:path extrusionOk="0" h="3855" w="3855">
                  <a:moveTo>
                    <a:pt x="1928" y="1267"/>
                  </a:moveTo>
                  <a:cubicBezTo>
                    <a:pt x="2303" y="1267"/>
                    <a:pt x="2588" y="1553"/>
                    <a:pt x="2588" y="1927"/>
                  </a:cubicBezTo>
                  <a:cubicBezTo>
                    <a:pt x="2588" y="2302"/>
                    <a:pt x="2285" y="2588"/>
                    <a:pt x="1928" y="2588"/>
                  </a:cubicBezTo>
                  <a:cubicBezTo>
                    <a:pt x="1553" y="2588"/>
                    <a:pt x="1268" y="2302"/>
                    <a:pt x="1268" y="1927"/>
                  </a:cubicBezTo>
                  <a:cubicBezTo>
                    <a:pt x="1268" y="1553"/>
                    <a:pt x="1553" y="1267"/>
                    <a:pt x="1928" y="1267"/>
                  </a:cubicBezTo>
                  <a:close/>
                  <a:moveTo>
                    <a:pt x="1928" y="0"/>
                  </a:moveTo>
                  <a:cubicBezTo>
                    <a:pt x="857" y="0"/>
                    <a:pt x="1" y="857"/>
                    <a:pt x="1" y="1927"/>
                  </a:cubicBezTo>
                  <a:cubicBezTo>
                    <a:pt x="1" y="2998"/>
                    <a:pt x="857" y="3854"/>
                    <a:pt x="1928" y="3854"/>
                  </a:cubicBezTo>
                  <a:cubicBezTo>
                    <a:pt x="2998" y="3854"/>
                    <a:pt x="3855" y="2998"/>
                    <a:pt x="3855" y="1927"/>
                  </a:cubicBezTo>
                  <a:cubicBezTo>
                    <a:pt x="3855" y="857"/>
                    <a:pt x="2998" y="0"/>
                    <a:pt x="192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61" name="Google Shape;361;p23"/>
            <p:cNvSpPr/>
            <p:nvPr/>
          </p:nvSpPr>
          <p:spPr>
            <a:xfrm>
              <a:off x="5689050" y="1144825"/>
              <a:ext cx="134725" cy="122250"/>
            </a:xfrm>
            <a:custGeom>
              <a:rect b="b" l="l" r="r" t="t"/>
              <a:pathLst>
                <a:path extrusionOk="0" h="4890" w="5389">
                  <a:moveTo>
                    <a:pt x="4050" y="0"/>
                  </a:moveTo>
                  <a:lnTo>
                    <a:pt x="0" y="1695"/>
                  </a:lnTo>
                  <a:lnTo>
                    <a:pt x="1321" y="4889"/>
                  </a:lnTo>
                  <a:lnTo>
                    <a:pt x="5389" y="3212"/>
                  </a:lnTo>
                  <a:lnTo>
                    <a:pt x="4050"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62" name="Google Shape;362;p23"/>
            <p:cNvSpPr/>
            <p:nvPr/>
          </p:nvSpPr>
          <p:spPr>
            <a:xfrm>
              <a:off x="5583325" y="1073450"/>
              <a:ext cx="106175" cy="150350"/>
            </a:xfrm>
            <a:custGeom>
              <a:rect b="b" l="l" r="r" t="t"/>
              <a:pathLst>
                <a:path extrusionOk="0" h="6014" w="4247">
                  <a:moveTo>
                    <a:pt x="1820" y="0"/>
                  </a:moveTo>
                  <a:lnTo>
                    <a:pt x="1071" y="304"/>
                  </a:lnTo>
                  <a:cubicBezTo>
                    <a:pt x="1071" y="322"/>
                    <a:pt x="1089" y="339"/>
                    <a:pt x="1089" y="357"/>
                  </a:cubicBezTo>
                  <a:lnTo>
                    <a:pt x="1392" y="1107"/>
                  </a:lnTo>
                  <a:lnTo>
                    <a:pt x="304" y="1553"/>
                  </a:lnTo>
                  <a:cubicBezTo>
                    <a:pt x="108" y="1642"/>
                    <a:pt x="0" y="1892"/>
                    <a:pt x="90" y="2088"/>
                  </a:cubicBezTo>
                  <a:cubicBezTo>
                    <a:pt x="143" y="2249"/>
                    <a:pt x="304" y="2338"/>
                    <a:pt x="464" y="2338"/>
                  </a:cubicBezTo>
                  <a:cubicBezTo>
                    <a:pt x="518" y="2338"/>
                    <a:pt x="571" y="2320"/>
                    <a:pt x="607" y="2302"/>
                  </a:cubicBezTo>
                  <a:lnTo>
                    <a:pt x="1696" y="1856"/>
                  </a:lnTo>
                  <a:lnTo>
                    <a:pt x="3284" y="5728"/>
                  </a:lnTo>
                  <a:cubicBezTo>
                    <a:pt x="3623" y="5746"/>
                    <a:pt x="3962" y="5835"/>
                    <a:pt x="4247" y="6013"/>
                  </a:cubicBezTo>
                  <a:lnTo>
                    <a:pt x="1838" y="54"/>
                  </a:lnTo>
                  <a:cubicBezTo>
                    <a:pt x="1838" y="36"/>
                    <a:pt x="1820" y="18"/>
                    <a:pt x="182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63" name="Google Shape;363;p23"/>
            <p:cNvSpPr/>
            <p:nvPr/>
          </p:nvSpPr>
          <p:spPr>
            <a:xfrm>
              <a:off x="5716250" y="1252775"/>
              <a:ext cx="88350" cy="53100"/>
            </a:xfrm>
            <a:custGeom>
              <a:rect b="b" l="l" r="r" t="t"/>
              <a:pathLst>
                <a:path extrusionOk="0" h="2124" w="3534">
                  <a:moveTo>
                    <a:pt x="3123" y="0"/>
                  </a:moveTo>
                  <a:cubicBezTo>
                    <a:pt x="3087" y="0"/>
                    <a:pt x="3016" y="0"/>
                    <a:pt x="2962" y="18"/>
                  </a:cubicBezTo>
                  <a:lnTo>
                    <a:pt x="268" y="1124"/>
                  </a:lnTo>
                  <a:cubicBezTo>
                    <a:pt x="250" y="1481"/>
                    <a:pt x="161" y="1820"/>
                    <a:pt x="1" y="2106"/>
                  </a:cubicBezTo>
                  <a:lnTo>
                    <a:pt x="1" y="2123"/>
                  </a:lnTo>
                  <a:lnTo>
                    <a:pt x="3248" y="767"/>
                  </a:lnTo>
                  <a:cubicBezTo>
                    <a:pt x="3409" y="714"/>
                    <a:pt x="3533" y="571"/>
                    <a:pt x="3533" y="393"/>
                  </a:cubicBezTo>
                  <a:cubicBezTo>
                    <a:pt x="3533" y="179"/>
                    <a:pt x="3337" y="0"/>
                    <a:pt x="312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64" name="Google Shape;364;p23"/>
          <p:cNvGrpSpPr/>
          <p:nvPr/>
        </p:nvGrpSpPr>
        <p:grpSpPr>
          <a:xfrm>
            <a:off x="5703822" y="2919528"/>
            <a:ext cx="386850" cy="294962"/>
            <a:chOff x="1502275" y="3638775"/>
            <a:chExt cx="292625" cy="216375"/>
          </a:xfrm>
        </p:grpSpPr>
        <p:sp>
          <p:nvSpPr>
            <p:cNvPr id="365" name="Google Shape;365;p23"/>
            <p:cNvSpPr/>
            <p:nvPr/>
          </p:nvSpPr>
          <p:spPr>
            <a:xfrm>
              <a:off x="1502275" y="3658850"/>
              <a:ext cx="292625" cy="196300"/>
            </a:xfrm>
            <a:custGeom>
              <a:rect b="b" l="l" r="r" t="t"/>
              <a:pathLst>
                <a:path extrusionOk="0" h="7852" w="11705">
                  <a:moveTo>
                    <a:pt x="0" y="0"/>
                  </a:moveTo>
                  <a:lnTo>
                    <a:pt x="0" y="7441"/>
                  </a:lnTo>
                  <a:lnTo>
                    <a:pt x="4657" y="7441"/>
                  </a:lnTo>
                  <a:cubicBezTo>
                    <a:pt x="4657" y="7673"/>
                    <a:pt x="4835" y="7851"/>
                    <a:pt x="5050" y="7851"/>
                  </a:cubicBezTo>
                  <a:lnTo>
                    <a:pt x="6655" y="7851"/>
                  </a:lnTo>
                  <a:cubicBezTo>
                    <a:pt x="6887" y="7851"/>
                    <a:pt x="7048" y="7673"/>
                    <a:pt x="7048" y="7441"/>
                  </a:cubicBezTo>
                  <a:lnTo>
                    <a:pt x="11705" y="7441"/>
                  </a:lnTo>
                  <a:lnTo>
                    <a:pt x="11705" y="0"/>
                  </a:lnTo>
                  <a:lnTo>
                    <a:pt x="10902" y="0"/>
                  </a:lnTo>
                  <a:lnTo>
                    <a:pt x="10902" y="6513"/>
                  </a:lnTo>
                  <a:lnTo>
                    <a:pt x="785" y="6513"/>
                  </a:lnTo>
                  <a:lnTo>
                    <a:pt x="785"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66" name="Google Shape;366;p23"/>
            <p:cNvSpPr/>
            <p:nvPr/>
          </p:nvSpPr>
          <p:spPr>
            <a:xfrm>
              <a:off x="1535275" y="3638775"/>
              <a:ext cx="226625" cy="169525"/>
            </a:xfrm>
            <a:custGeom>
              <a:rect b="b" l="l" r="r" t="t"/>
              <a:pathLst>
                <a:path extrusionOk="0" h="6781" w="9065">
                  <a:moveTo>
                    <a:pt x="4265" y="803"/>
                  </a:moveTo>
                  <a:lnTo>
                    <a:pt x="4265" y="5978"/>
                  </a:lnTo>
                  <a:lnTo>
                    <a:pt x="803" y="5978"/>
                  </a:lnTo>
                  <a:lnTo>
                    <a:pt x="803" y="803"/>
                  </a:lnTo>
                  <a:close/>
                  <a:moveTo>
                    <a:pt x="8262" y="803"/>
                  </a:moveTo>
                  <a:lnTo>
                    <a:pt x="8262" y="5978"/>
                  </a:lnTo>
                  <a:lnTo>
                    <a:pt x="4800" y="5978"/>
                  </a:lnTo>
                  <a:lnTo>
                    <a:pt x="4800" y="803"/>
                  </a:lnTo>
                  <a:close/>
                  <a:moveTo>
                    <a:pt x="0" y="0"/>
                  </a:moveTo>
                  <a:lnTo>
                    <a:pt x="0" y="6781"/>
                  </a:lnTo>
                  <a:lnTo>
                    <a:pt x="9064" y="6781"/>
                  </a:lnTo>
                  <a:lnTo>
                    <a:pt x="9064"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67" name="Google Shape;367;p23"/>
            <p:cNvSpPr/>
            <p:nvPr/>
          </p:nvSpPr>
          <p:spPr>
            <a:xfrm>
              <a:off x="1675350" y="3691850"/>
              <a:ext cx="46400" cy="10300"/>
            </a:xfrm>
            <a:custGeom>
              <a:rect b="b" l="l" r="r" t="t"/>
              <a:pathLst>
                <a:path extrusionOk="0" h="412" w="1856">
                  <a:moveTo>
                    <a:pt x="0" y="1"/>
                  </a:moveTo>
                  <a:lnTo>
                    <a:pt x="0" y="411"/>
                  </a:lnTo>
                  <a:lnTo>
                    <a:pt x="1856" y="411"/>
                  </a:lnTo>
                  <a:lnTo>
                    <a:pt x="1856"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68" name="Google Shape;368;p23"/>
            <p:cNvSpPr/>
            <p:nvPr/>
          </p:nvSpPr>
          <p:spPr>
            <a:xfrm>
              <a:off x="1675350" y="3711925"/>
              <a:ext cx="46400" cy="9850"/>
            </a:xfrm>
            <a:custGeom>
              <a:rect b="b" l="l" r="r" t="t"/>
              <a:pathLst>
                <a:path extrusionOk="0" h="394" w="1856">
                  <a:moveTo>
                    <a:pt x="0" y="1"/>
                  </a:moveTo>
                  <a:lnTo>
                    <a:pt x="0" y="393"/>
                  </a:lnTo>
                  <a:lnTo>
                    <a:pt x="1856" y="393"/>
                  </a:lnTo>
                  <a:lnTo>
                    <a:pt x="1856"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69" name="Google Shape;369;p23"/>
            <p:cNvSpPr/>
            <p:nvPr/>
          </p:nvSpPr>
          <p:spPr>
            <a:xfrm>
              <a:off x="1675350" y="3732000"/>
              <a:ext cx="32125" cy="9825"/>
            </a:xfrm>
            <a:custGeom>
              <a:rect b="b" l="l" r="r" t="t"/>
              <a:pathLst>
                <a:path extrusionOk="0" h="393" w="1285">
                  <a:moveTo>
                    <a:pt x="0" y="0"/>
                  </a:moveTo>
                  <a:lnTo>
                    <a:pt x="0" y="393"/>
                  </a:lnTo>
                  <a:lnTo>
                    <a:pt x="1285" y="393"/>
                  </a:lnTo>
                  <a:lnTo>
                    <a:pt x="1285"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70" name="Google Shape;370;p23"/>
          <p:cNvGrpSpPr/>
          <p:nvPr/>
        </p:nvGrpSpPr>
        <p:grpSpPr>
          <a:xfrm>
            <a:off x="6258857" y="2864014"/>
            <a:ext cx="354428" cy="362441"/>
            <a:chOff x="3171000" y="4021950"/>
            <a:chExt cx="268100" cy="265875"/>
          </a:xfrm>
        </p:grpSpPr>
        <p:sp>
          <p:nvSpPr>
            <p:cNvPr id="371" name="Google Shape;371;p23"/>
            <p:cNvSpPr/>
            <p:nvPr/>
          </p:nvSpPr>
          <p:spPr>
            <a:xfrm>
              <a:off x="3171000" y="4058525"/>
              <a:ext cx="230200" cy="229300"/>
            </a:xfrm>
            <a:custGeom>
              <a:rect b="b" l="l" r="r" t="t"/>
              <a:pathLst>
                <a:path extrusionOk="0" h="9172" w="9208">
                  <a:moveTo>
                    <a:pt x="1782" y="6720"/>
                  </a:moveTo>
                  <a:cubicBezTo>
                    <a:pt x="1957" y="6720"/>
                    <a:pt x="2130" y="6787"/>
                    <a:pt x="2266" y="6923"/>
                  </a:cubicBezTo>
                  <a:cubicBezTo>
                    <a:pt x="2534" y="7191"/>
                    <a:pt x="2534" y="7619"/>
                    <a:pt x="2266" y="7869"/>
                  </a:cubicBezTo>
                  <a:lnTo>
                    <a:pt x="1142" y="8244"/>
                  </a:lnTo>
                  <a:lnTo>
                    <a:pt x="928" y="8047"/>
                  </a:lnTo>
                  <a:lnTo>
                    <a:pt x="1303" y="6905"/>
                  </a:lnTo>
                  <a:cubicBezTo>
                    <a:pt x="1443" y="6783"/>
                    <a:pt x="1614" y="6720"/>
                    <a:pt x="1782" y="6720"/>
                  </a:cubicBezTo>
                  <a:close/>
                  <a:moveTo>
                    <a:pt x="7494" y="0"/>
                  </a:moveTo>
                  <a:lnTo>
                    <a:pt x="839" y="6656"/>
                  </a:lnTo>
                  <a:lnTo>
                    <a:pt x="0" y="9171"/>
                  </a:lnTo>
                  <a:lnTo>
                    <a:pt x="2552" y="8333"/>
                  </a:lnTo>
                  <a:lnTo>
                    <a:pt x="9207" y="1695"/>
                  </a:lnTo>
                  <a:lnTo>
                    <a:pt x="7494"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72" name="Google Shape;372;p23"/>
            <p:cNvSpPr/>
            <p:nvPr/>
          </p:nvSpPr>
          <p:spPr>
            <a:xfrm>
              <a:off x="3367725" y="4021950"/>
              <a:ext cx="71375" cy="69150"/>
            </a:xfrm>
            <a:custGeom>
              <a:rect b="b" l="l" r="r" t="t"/>
              <a:pathLst>
                <a:path extrusionOk="0" h="2766" w="2855">
                  <a:moveTo>
                    <a:pt x="1320" y="0"/>
                  </a:moveTo>
                  <a:cubicBezTo>
                    <a:pt x="1187" y="0"/>
                    <a:pt x="1053" y="54"/>
                    <a:pt x="946" y="161"/>
                  </a:cubicBezTo>
                  <a:lnTo>
                    <a:pt x="0" y="1089"/>
                  </a:lnTo>
                  <a:lnTo>
                    <a:pt x="1695" y="2766"/>
                  </a:lnTo>
                  <a:lnTo>
                    <a:pt x="2623" y="1838"/>
                  </a:lnTo>
                  <a:cubicBezTo>
                    <a:pt x="2855" y="1642"/>
                    <a:pt x="2855" y="1303"/>
                    <a:pt x="2641" y="1106"/>
                  </a:cubicBezTo>
                  <a:lnTo>
                    <a:pt x="1695" y="161"/>
                  </a:lnTo>
                  <a:cubicBezTo>
                    <a:pt x="1588" y="54"/>
                    <a:pt x="1454" y="0"/>
                    <a:pt x="132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373" name="Google Shape;373;p23"/>
          <p:cNvSpPr/>
          <p:nvPr/>
        </p:nvSpPr>
        <p:spPr>
          <a:xfrm>
            <a:off x="6779633" y="2898356"/>
            <a:ext cx="394518" cy="407460"/>
          </a:xfrm>
          <a:custGeom>
            <a:rect b="b" l="l" r="r" t="t"/>
            <a:pathLst>
              <a:path extrusionOk="0" h="11956" w="11937">
                <a:moveTo>
                  <a:pt x="9225" y="1125"/>
                </a:moveTo>
                <a:lnTo>
                  <a:pt x="10831" y="2730"/>
                </a:lnTo>
                <a:lnTo>
                  <a:pt x="9814" y="3747"/>
                </a:lnTo>
                <a:lnTo>
                  <a:pt x="8975" y="2927"/>
                </a:lnTo>
                <a:lnTo>
                  <a:pt x="8583" y="3301"/>
                </a:lnTo>
                <a:lnTo>
                  <a:pt x="9421" y="4140"/>
                </a:lnTo>
                <a:lnTo>
                  <a:pt x="8368" y="5175"/>
                </a:lnTo>
                <a:lnTo>
                  <a:pt x="7548" y="4354"/>
                </a:lnTo>
                <a:lnTo>
                  <a:pt x="7173" y="4729"/>
                </a:lnTo>
                <a:lnTo>
                  <a:pt x="8012" y="5550"/>
                </a:lnTo>
                <a:lnTo>
                  <a:pt x="6977" y="6584"/>
                </a:lnTo>
                <a:lnTo>
                  <a:pt x="6138" y="5764"/>
                </a:lnTo>
                <a:lnTo>
                  <a:pt x="5763" y="6138"/>
                </a:lnTo>
                <a:lnTo>
                  <a:pt x="6602" y="6959"/>
                </a:lnTo>
                <a:lnTo>
                  <a:pt x="5549" y="7994"/>
                </a:lnTo>
                <a:lnTo>
                  <a:pt x="4728" y="7173"/>
                </a:lnTo>
                <a:lnTo>
                  <a:pt x="4354" y="7548"/>
                </a:lnTo>
                <a:lnTo>
                  <a:pt x="5175" y="8369"/>
                </a:lnTo>
                <a:lnTo>
                  <a:pt x="4140" y="9404"/>
                </a:lnTo>
                <a:lnTo>
                  <a:pt x="3319" y="8583"/>
                </a:lnTo>
                <a:lnTo>
                  <a:pt x="2944" y="8958"/>
                </a:lnTo>
                <a:lnTo>
                  <a:pt x="3765" y="9778"/>
                </a:lnTo>
                <a:lnTo>
                  <a:pt x="2748" y="10795"/>
                </a:lnTo>
                <a:lnTo>
                  <a:pt x="1160" y="9207"/>
                </a:lnTo>
                <a:lnTo>
                  <a:pt x="9225" y="1125"/>
                </a:lnTo>
                <a:close/>
                <a:moveTo>
                  <a:pt x="9225" y="1"/>
                </a:moveTo>
                <a:lnTo>
                  <a:pt x="0" y="9225"/>
                </a:lnTo>
                <a:lnTo>
                  <a:pt x="2730" y="11955"/>
                </a:lnTo>
                <a:lnTo>
                  <a:pt x="11937" y="2748"/>
                </a:lnTo>
                <a:lnTo>
                  <a:pt x="9225"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74" name="Google Shape;374;p23"/>
          <p:cNvSpPr/>
          <p:nvPr/>
        </p:nvSpPr>
        <p:spPr>
          <a:xfrm>
            <a:off x="7334021" y="2882813"/>
            <a:ext cx="352082" cy="363191"/>
          </a:xfrm>
          <a:custGeom>
            <a:rect b="b" l="l" r="r" t="t"/>
            <a:pathLst>
              <a:path extrusionOk="0" h="10657" w="10653">
                <a:moveTo>
                  <a:pt x="6254" y="823"/>
                </a:moveTo>
                <a:cubicBezTo>
                  <a:pt x="6352" y="823"/>
                  <a:pt x="6452" y="841"/>
                  <a:pt x="6549" y="879"/>
                </a:cubicBezTo>
                <a:cubicBezTo>
                  <a:pt x="6959" y="1040"/>
                  <a:pt x="7155" y="1504"/>
                  <a:pt x="6977" y="1914"/>
                </a:cubicBezTo>
                <a:cubicBezTo>
                  <a:pt x="6867" y="2217"/>
                  <a:pt x="6554" y="2414"/>
                  <a:pt x="6237" y="2414"/>
                </a:cubicBezTo>
                <a:cubicBezTo>
                  <a:pt x="6143" y="2414"/>
                  <a:pt x="6049" y="2397"/>
                  <a:pt x="5960" y="2360"/>
                </a:cubicBezTo>
                <a:cubicBezTo>
                  <a:pt x="5532" y="2200"/>
                  <a:pt x="5353" y="1736"/>
                  <a:pt x="5514" y="1325"/>
                </a:cubicBezTo>
                <a:cubicBezTo>
                  <a:pt x="5636" y="1012"/>
                  <a:pt x="5936" y="823"/>
                  <a:pt x="6254" y="823"/>
                </a:cubicBezTo>
                <a:close/>
                <a:moveTo>
                  <a:pt x="9047" y="3609"/>
                </a:moveTo>
                <a:cubicBezTo>
                  <a:pt x="9493" y="3609"/>
                  <a:pt x="9849" y="3966"/>
                  <a:pt x="9849" y="4394"/>
                </a:cubicBezTo>
                <a:cubicBezTo>
                  <a:pt x="9849" y="4840"/>
                  <a:pt x="9493" y="5197"/>
                  <a:pt x="9047" y="5197"/>
                </a:cubicBezTo>
                <a:cubicBezTo>
                  <a:pt x="8618" y="5197"/>
                  <a:pt x="8244" y="4840"/>
                  <a:pt x="8244" y="4394"/>
                </a:cubicBezTo>
                <a:cubicBezTo>
                  <a:pt x="8244" y="3966"/>
                  <a:pt x="8618" y="3609"/>
                  <a:pt x="9047" y="3609"/>
                </a:cubicBezTo>
                <a:close/>
                <a:moveTo>
                  <a:pt x="5585" y="4662"/>
                </a:moveTo>
                <a:cubicBezTo>
                  <a:pt x="5817" y="4662"/>
                  <a:pt x="5978" y="4840"/>
                  <a:pt x="5978" y="5072"/>
                </a:cubicBezTo>
                <a:cubicBezTo>
                  <a:pt x="5978" y="5304"/>
                  <a:pt x="5817" y="5465"/>
                  <a:pt x="5585" y="5465"/>
                </a:cubicBezTo>
                <a:cubicBezTo>
                  <a:pt x="5371" y="5465"/>
                  <a:pt x="5193" y="5304"/>
                  <a:pt x="5193" y="5072"/>
                </a:cubicBezTo>
                <a:cubicBezTo>
                  <a:pt x="5193" y="4840"/>
                  <a:pt x="5371" y="4662"/>
                  <a:pt x="5585" y="4662"/>
                </a:cubicBezTo>
                <a:close/>
                <a:moveTo>
                  <a:pt x="6272" y="0"/>
                </a:moveTo>
                <a:cubicBezTo>
                  <a:pt x="5644" y="0"/>
                  <a:pt x="5041" y="377"/>
                  <a:pt x="4782" y="1004"/>
                </a:cubicBezTo>
                <a:cubicBezTo>
                  <a:pt x="4443" y="1807"/>
                  <a:pt x="4853" y="2735"/>
                  <a:pt x="5656" y="3074"/>
                </a:cubicBezTo>
                <a:cubicBezTo>
                  <a:pt x="5817" y="3145"/>
                  <a:pt x="5978" y="3163"/>
                  <a:pt x="6138" y="3181"/>
                </a:cubicBezTo>
                <a:lnTo>
                  <a:pt x="4943" y="4376"/>
                </a:lnTo>
                <a:lnTo>
                  <a:pt x="4639" y="5036"/>
                </a:lnTo>
                <a:lnTo>
                  <a:pt x="803" y="7195"/>
                </a:lnTo>
                <a:lnTo>
                  <a:pt x="0" y="8534"/>
                </a:lnTo>
                <a:lnTo>
                  <a:pt x="3854" y="6803"/>
                </a:lnTo>
                <a:lnTo>
                  <a:pt x="2124" y="10657"/>
                </a:lnTo>
                <a:lnTo>
                  <a:pt x="2124" y="10657"/>
                </a:lnTo>
                <a:lnTo>
                  <a:pt x="3462" y="9854"/>
                </a:lnTo>
                <a:lnTo>
                  <a:pt x="5603" y="6036"/>
                </a:lnTo>
                <a:lnTo>
                  <a:pt x="6245" y="5732"/>
                </a:lnTo>
                <a:lnTo>
                  <a:pt x="7459" y="4537"/>
                </a:lnTo>
                <a:cubicBezTo>
                  <a:pt x="7512" y="5376"/>
                  <a:pt x="8208" y="6000"/>
                  <a:pt x="9047" y="6000"/>
                </a:cubicBezTo>
                <a:cubicBezTo>
                  <a:pt x="9939" y="6000"/>
                  <a:pt x="10652" y="5286"/>
                  <a:pt x="10652" y="4394"/>
                </a:cubicBezTo>
                <a:cubicBezTo>
                  <a:pt x="10652" y="3520"/>
                  <a:pt x="9939" y="2806"/>
                  <a:pt x="9047" y="2806"/>
                </a:cubicBezTo>
                <a:cubicBezTo>
                  <a:pt x="8708" y="2806"/>
                  <a:pt x="8386" y="2913"/>
                  <a:pt x="8119" y="3109"/>
                </a:cubicBezTo>
                <a:lnTo>
                  <a:pt x="6834" y="3823"/>
                </a:lnTo>
                <a:lnTo>
                  <a:pt x="7548" y="2539"/>
                </a:lnTo>
                <a:cubicBezTo>
                  <a:pt x="7619" y="2431"/>
                  <a:pt x="7690" y="2307"/>
                  <a:pt x="7726" y="2200"/>
                </a:cubicBezTo>
                <a:cubicBezTo>
                  <a:pt x="8065" y="1379"/>
                  <a:pt x="7673" y="451"/>
                  <a:pt x="6852" y="112"/>
                </a:cubicBezTo>
                <a:cubicBezTo>
                  <a:pt x="6662" y="36"/>
                  <a:pt x="6466" y="0"/>
                  <a:pt x="6272"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375" name="Google Shape;375;p23"/>
          <p:cNvGrpSpPr/>
          <p:nvPr/>
        </p:nvGrpSpPr>
        <p:grpSpPr>
          <a:xfrm>
            <a:off x="7848132" y="2915667"/>
            <a:ext cx="334400" cy="344821"/>
            <a:chOff x="5684575" y="4038000"/>
            <a:chExt cx="252950" cy="252950"/>
          </a:xfrm>
        </p:grpSpPr>
        <p:sp>
          <p:nvSpPr>
            <p:cNvPr id="376" name="Google Shape;376;p23"/>
            <p:cNvSpPr/>
            <p:nvPr/>
          </p:nvSpPr>
          <p:spPr>
            <a:xfrm>
              <a:off x="5684575" y="4038000"/>
              <a:ext cx="252950" cy="252950"/>
            </a:xfrm>
            <a:custGeom>
              <a:rect b="b" l="l" r="r" t="t"/>
              <a:pathLst>
                <a:path extrusionOk="0" h="10118" w="10118">
                  <a:moveTo>
                    <a:pt x="5068" y="803"/>
                  </a:moveTo>
                  <a:cubicBezTo>
                    <a:pt x="7405" y="803"/>
                    <a:pt x="9332" y="2730"/>
                    <a:pt x="9332" y="5068"/>
                  </a:cubicBezTo>
                  <a:cubicBezTo>
                    <a:pt x="9332" y="7405"/>
                    <a:pt x="7405" y="9314"/>
                    <a:pt x="5068" y="9314"/>
                  </a:cubicBezTo>
                  <a:cubicBezTo>
                    <a:pt x="2731" y="9314"/>
                    <a:pt x="804" y="7405"/>
                    <a:pt x="804" y="5068"/>
                  </a:cubicBezTo>
                  <a:cubicBezTo>
                    <a:pt x="804" y="2730"/>
                    <a:pt x="2731" y="803"/>
                    <a:pt x="5068" y="803"/>
                  </a:cubicBezTo>
                  <a:close/>
                  <a:moveTo>
                    <a:pt x="5068" y="1"/>
                  </a:moveTo>
                  <a:cubicBezTo>
                    <a:pt x="2267" y="1"/>
                    <a:pt x="1" y="2267"/>
                    <a:pt x="1" y="5068"/>
                  </a:cubicBezTo>
                  <a:cubicBezTo>
                    <a:pt x="1" y="7851"/>
                    <a:pt x="2267" y="10117"/>
                    <a:pt x="5068" y="10117"/>
                  </a:cubicBezTo>
                  <a:cubicBezTo>
                    <a:pt x="7851" y="10117"/>
                    <a:pt x="10118" y="7851"/>
                    <a:pt x="10118" y="5068"/>
                  </a:cubicBezTo>
                  <a:cubicBezTo>
                    <a:pt x="10118" y="2267"/>
                    <a:pt x="7851" y="1"/>
                    <a:pt x="506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77" name="Google Shape;377;p23"/>
            <p:cNvSpPr/>
            <p:nvPr/>
          </p:nvSpPr>
          <p:spPr>
            <a:xfrm>
              <a:off x="5804575" y="4097775"/>
              <a:ext cx="58000" cy="118225"/>
            </a:xfrm>
            <a:custGeom>
              <a:rect b="b" l="l" r="r" t="t"/>
              <a:pathLst>
                <a:path extrusionOk="0" h="4729" w="2320">
                  <a:moveTo>
                    <a:pt x="0" y="0"/>
                  </a:moveTo>
                  <a:lnTo>
                    <a:pt x="0" y="2677"/>
                  </a:lnTo>
                  <a:cubicBezTo>
                    <a:pt x="0" y="2748"/>
                    <a:pt x="36" y="2820"/>
                    <a:pt x="90" y="2855"/>
                  </a:cubicBezTo>
                  <a:lnTo>
                    <a:pt x="1963" y="4729"/>
                  </a:lnTo>
                  <a:lnTo>
                    <a:pt x="2320" y="4372"/>
                  </a:lnTo>
                  <a:lnTo>
                    <a:pt x="536" y="2570"/>
                  </a:lnTo>
                  <a:lnTo>
                    <a:pt x="536"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78" name="Google Shape;378;p23"/>
            <p:cNvSpPr/>
            <p:nvPr/>
          </p:nvSpPr>
          <p:spPr>
            <a:xfrm>
              <a:off x="5804575" y="4071450"/>
              <a:ext cx="13400" cy="13400"/>
            </a:xfrm>
            <a:custGeom>
              <a:rect b="b" l="l" r="r" t="t"/>
              <a:pathLst>
                <a:path extrusionOk="0" h="536" w="536">
                  <a:moveTo>
                    <a:pt x="268" y="1"/>
                  </a:moveTo>
                  <a:cubicBezTo>
                    <a:pt x="125" y="1"/>
                    <a:pt x="0" y="126"/>
                    <a:pt x="0" y="268"/>
                  </a:cubicBezTo>
                  <a:cubicBezTo>
                    <a:pt x="0" y="411"/>
                    <a:pt x="125" y="536"/>
                    <a:pt x="268" y="536"/>
                  </a:cubicBezTo>
                  <a:cubicBezTo>
                    <a:pt x="411" y="536"/>
                    <a:pt x="536" y="411"/>
                    <a:pt x="536" y="268"/>
                  </a:cubicBezTo>
                  <a:cubicBezTo>
                    <a:pt x="536" y="126"/>
                    <a:pt x="411" y="1"/>
                    <a:pt x="26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79" name="Google Shape;379;p23"/>
            <p:cNvSpPr/>
            <p:nvPr/>
          </p:nvSpPr>
          <p:spPr>
            <a:xfrm>
              <a:off x="5804575" y="4244525"/>
              <a:ext cx="13400" cy="12975"/>
            </a:xfrm>
            <a:custGeom>
              <a:rect b="b" l="l" r="r" t="t"/>
              <a:pathLst>
                <a:path extrusionOk="0" h="519" w="536">
                  <a:moveTo>
                    <a:pt x="268" y="1"/>
                  </a:moveTo>
                  <a:cubicBezTo>
                    <a:pt x="125" y="1"/>
                    <a:pt x="0" y="126"/>
                    <a:pt x="0" y="268"/>
                  </a:cubicBezTo>
                  <a:cubicBezTo>
                    <a:pt x="0" y="411"/>
                    <a:pt x="125" y="518"/>
                    <a:pt x="268" y="518"/>
                  </a:cubicBezTo>
                  <a:cubicBezTo>
                    <a:pt x="411" y="518"/>
                    <a:pt x="536" y="411"/>
                    <a:pt x="536" y="268"/>
                  </a:cubicBezTo>
                  <a:cubicBezTo>
                    <a:pt x="536" y="126"/>
                    <a:pt x="411" y="1"/>
                    <a:pt x="26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80" name="Google Shape;380;p23"/>
            <p:cNvSpPr/>
            <p:nvPr/>
          </p:nvSpPr>
          <p:spPr>
            <a:xfrm>
              <a:off x="5718025" y="4158000"/>
              <a:ext cx="13425" cy="13400"/>
            </a:xfrm>
            <a:custGeom>
              <a:rect b="b" l="l" r="r" t="t"/>
              <a:pathLst>
                <a:path extrusionOk="0" h="536" w="537">
                  <a:moveTo>
                    <a:pt x="269" y="0"/>
                  </a:moveTo>
                  <a:cubicBezTo>
                    <a:pt x="126" y="0"/>
                    <a:pt x="1" y="125"/>
                    <a:pt x="1" y="268"/>
                  </a:cubicBezTo>
                  <a:cubicBezTo>
                    <a:pt x="1" y="411"/>
                    <a:pt x="126" y="535"/>
                    <a:pt x="269" y="535"/>
                  </a:cubicBezTo>
                  <a:cubicBezTo>
                    <a:pt x="411" y="535"/>
                    <a:pt x="536" y="411"/>
                    <a:pt x="536" y="268"/>
                  </a:cubicBezTo>
                  <a:cubicBezTo>
                    <a:pt x="536" y="125"/>
                    <a:pt x="411" y="0"/>
                    <a:pt x="269"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81" name="Google Shape;381;p23"/>
            <p:cNvSpPr/>
            <p:nvPr/>
          </p:nvSpPr>
          <p:spPr>
            <a:xfrm>
              <a:off x="5891100" y="4158000"/>
              <a:ext cx="13425" cy="13400"/>
            </a:xfrm>
            <a:custGeom>
              <a:rect b="b" l="l" r="r" t="t"/>
              <a:pathLst>
                <a:path extrusionOk="0" h="536" w="537">
                  <a:moveTo>
                    <a:pt x="269" y="0"/>
                  </a:moveTo>
                  <a:cubicBezTo>
                    <a:pt x="126" y="0"/>
                    <a:pt x="1" y="125"/>
                    <a:pt x="1" y="268"/>
                  </a:cubicBezTo>
                  <a:cubicBezTo>
                    <a:pt x="1" y="411"/>
                    <a:pt x="126" y="535"/>
                    <a:pt x="269" y="535"/>
                  </a:cubicBezTo>
                  <a:cubicBezTo>
                    <a:pt x="411" y="535"/>
                    <a:pt x="536" y="411"/>
                    <a:pt x="536" y="268"/>
                  </a:cubicBezTo>
                  <a:cubicBezTo>
                    <a:pt x="536" y="125"/>
                    <a:pt x="411" y="0"/>
                    <a:pt x="269"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82" name="Google Shape;382;p23"/>
          <p:cNvGrpSpPr/>
          <p:nvPr/>
        </p:nvGrpSpPr>
        <p:grpSpPr>
          <a:xfrm>
            <a:off x="8441727" y="2874101"/>
            <a:ext cx="247115" cy="399520"/>
            <a:chOff x="1982675" y="3599525"/>
            <a:chExt cx="186925" cy="293075"/>
          </a:xfrm>
        </p:grpSpPr>
        <p:sp>
          <p:nvSpPr>
            <p:cNvPr id="383" name="Google Shape;383;p23"/>
            <p:cNvSpPr/>
            <p:nvPr/>
          </p:nvSpPr>
          <p:spPr>
            <a:xfrm>
              <a:off x="2029075" y="3639675"/>
              <a:ext cx="40175" cy="39725"/>
            </a:xfrm>
            <a:custGeom>
              <a:rect b="b" l="l" r="r" t="t"/>
              <a:pathLst>
                <a:path extrusionOk="0" h="1589" w="1607">
                  <a:moveTo>
                    <a:pt x="803" y="0"/>
                  </a:moveTo>
                  <a:cubicBezTo>
                    <a:pt x="357" y="0"/>
                    <a:pt x="0" y="357"/>
                    <a:pt x="0" y="803"/>
                  </a:cubicBezTo>
                  <a:cubicBezTo>
                    <a:pt x="0" y="1231"/>
                    <a:pt x="357" y="1588"/>
                    <a:pt x="803" y="1588"/>
                  </a:cubicBezTo>
                  <a:cubicBezTo>
                    <a:pt x="1249" y="1588"/>
                    <a:pt x="1606" y="1231"/>
                    <a:pt x="1606" y="803"/>
                  </a:cubicBezTo>
                  <a:cubicBezTo>
                    <a:pt x="1606" y="357"/>
                    <a:pt x="1249" y="0"/>
                    <a:pt x="80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84" name="Google Shape;384;p23"/>
            <p:cNvSpPr/>
            <p:nvPr/>
          </p:nvSpPr>
          <p:spPr>
            <a:xfrm>
              <a:off x="2029075" y="3599525"/>
              <a:ext cx="20100" cy="20100"/>
            </a:xfrm>
            <a:custGeom>
              <a:rect b="b" l="l" r="r" t="t"/>
              <a:pathLst>
                <a:path extrusionOk="0" h="804" w="804">
                  <a:moveTo>
                    <a:pt x="411" y="0"/>
                  </a:moveTo>
                  <a:cubicBezTo>
                    <a:pt x="197" y="0"/>
                    <a:pt x="0" y="196"/>
                    <a:pt x="0" y="411"/>
                  </a:cubicBezTo>
                  <a:cubicBezTo>
                    <a:pt x="0" y="625"/>
                    <a:pt x="197" y="803"/>
                    <a:pt x="411" y="803"/>
                  </a:cubicBezTo>
                  <a:cubicBezTo>
                    <a:pt x="625" y="803"/>
                    <a:pt x="803" y="625"/>
                    <a:pt x="803" y="411"/>
                  </a:cubicBezTo>
                  <a:cubicBezTo>
                    <a:pt x="803" y="196"/>
                    <a:pt x="625" y="0"/>
                    <a:pt x="41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85" name="Google Shape;385;p23"/>
            <p:cNvSpPr/>
            <p:nvPr/>
          </p:nvSpPr>
          <p:spPr>
            <a:xfrm>
              <a:off x="2085725" y="3659725"/>
              <a:ext cx="20100" cy="19675"/>
            </a:xfrm>
            <a:custGeom>
              <a:rect b="b" l="l" r="r" t="t"/>
              <a:pathLst>
                <a:path extrusionOk="0" h="787" w="804">
                  <a:moveTo>
                    <a:pt x="393" y="1"/>
                  </a:moveTo>
                  <a:cubicBezTo>
                    <a:pt x="179" y="1"/>
                    <a:pt x="0" y="179"/>
                    <a:pt x="0" y="394"/>
                  </a:cubicBezTo>
                  <a:cubicBezTo>
                    <a:pt x="0" y="625"/>
                    <a:pt x="179" y="786"/>
                    <a:pt x="393" y="786"/>
                  </a:cubicBezTo>
                  <a:cubicBezTo>
                    <a:pt x="625" y="786"/>
                    <a:pt x="803" y="625"/>
                    <a:pt x="803" y="394"/>
                  </a:cubicBezTo>
                  <a:cubicBezTo>
                    <a:pt x="803" y="179"/>
                    <a:pt x="625" y="1"/>
                    <a:pt x="393"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86" name="Google Shape;386;p23"/>
            <p:cNvSpPr/>
            <p:nvPr/>
          </p:nvSpPr>
          <p:spPr>
            <a:xfrm>
              <a:off x="2088850" y="3612900"/>
              <a:ext cx="26775" cy="26800"/>
            </a:xfrm>
            <a:custGeom>
              <a:rect b="b" l="l" r="r" t="t"/>
              <a:pathLst>
                <a:path extrusionOk="0" h="1072" w="1071">
                  <a:moveTo>
                    <a:pt x="535" y="0"/>
                  </a:moveTo>
                  <a:cubicBezTo>
                    <a:pt x="250" y="0"/>
                    <a:pt x="0" y="250"/>
                    <a:pt x="0" y="536"/>
                  </a:cubicBezTo>
                  <a:cubicBezTo>
                    <a:pt x="0" y="839"/>
                    <a:pt x="250" y="1071"/>
                    <a:pt x="535" y="1071"/>
                  </a:cubicBezTo>
                  <a:cubicBezTo>
                    <a:pt x="839" y="1071"/>
                    <a:pt x="1071" y="839"/>
                    <a:pt x="1071" y="536"/>
                  </a:cubicBezTo>
                  <a:cubicBezTo>
                    <a:pt x="1071" y="250"/>
                    <a:pt x="839" y="0"/>
                    <a:pt x="53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87" name="Google Shape;387;p23"/>
            <p:cNvSpPr/>
            <p:nvPr/>
          </p:nvSpPr>
          <p:spPr>
            <a:xfrm>
              <a:off x="1982675" y="3689625"/>
              <a:ext cx="186925" cy="202975"/>
            </a:xfrm>
            <a:custGeom>
              <a:rect b="b" l="l" r="r" t="t"/>
              <a:pathLst>
                <a:path extrusionOk="0" h="8119" w="7477">
                  <a:moveTo>
                    <a:pt x="6549" y="536"/>
                  </a:moveTo>
                  <a:cubicBezTo>
                    <a:pt x="6460" y="696"/>
                    <a:pt x="6388" y="928"/>
                    <a:pt x="6388" y="1196"/>
                  </a:cubicBezTo>
                  <a:lnTo>
                    <a:pt x="6388" y="1446"/>
                  </a:lnTo>
                  <a:cubicBezTo>
                    <a:pt x="5978" y="1285"/>
                    <a:pt x="5318" y="1053"/>
                    <a:pt x="4658" y="1053"/>
                  </a:cubicBezTo>
                  <a:cubicBezTo>
                    <a:pt x="3944" y="1053"/>
                    <a:pt x="3498" y="1178"/>
                    <a:pt x="3052" y="1303"/>
                  </a:cubicBezTo>
                  <a:cubicBezTo>
                    <a:pt x="2552" y="1428"/>
                    <a:pt x="2035" y="1571"/>
                    <a:pt x="1071" y="1588"/>
                  </a:cubicBezTo>
                  <a:lnTo>
                    <a:pt x="1071" y="1196"/>
                  </a:lnTo>
                  <a:cubicBezTo>
                    <a:pt x="1071" y="928"/>
                    <a:pt x="982" y="696"/>
                    <a:pt x="893" y="536"/>
                  </a:cubicBezTo>
                  <a:close/>
                  <a:moveTo>
                    <a:pt x="5585" y="2249"/>
                  </a:moveTo>
                  <a:lnTo>
                    <a:pt x="5585" y="2784"/>
                  </a:lnTo>
                  <a:lnTo>
                    <a:pt x="3997" y="2784"/>
                  </a:lnTo>
                  <a:lnTo>
                    <a:pt x="3997" y="2249"/>
                  </a:lnTo>
                  <a:close/>
                  <a:moveTo>
                    <a:pt x="5585" y="3319"/>
                  </a:moveTo>
                  <a:lnTo>
                    <a:pt x="5585" y="3854"/>
                  </a:lnTo>
                  <a:lnTo>
                    <a:pt x="3997" y="3854"/>
                  </a:lnTo>
                  <a:lnTo>
                    <a:pt x="3997" y="3319"/>
                  </a:lnTo>
                  <a:close/>
                  <a:moveTo>
                    <a:pt x="5585" y="4390"/>
                  </a:moveTo>
                  <a:lnTo>
                    <a:pt x="5585" y="4925"/>
                  </a:lnTo>
                  <a:lnTo>
                    <a:pt x="3997" y="4925"/>
                  </a:lnTo>
                  <a:lnTo>
                    <a:pt x="3997" y="4390"/>
                  </a:lnTo>
                  <a:close/>
                  <a:moveTo>
                    <a:pt x="5585" y="5442"/>
                  </a:moveTo>
                  <a:lnTo>
                    <a:pt x="5585" y="5978"/>
                  </a:lnTo>
                  <a:lnTo>
                    <a:pt x="3997" y="5978"/>
                  </a:lnTo>
                  <a:lnTo>
                    <a:pt x="3997" y="5442"/>
                  </a:lnTo>
                  <a:close/>
                  <a:moveTo>
                    <a:pt x="5585" y="6513"/>
                  </a:moveTo>
                  <a:lnTo>
                    <a:pt x="5585" y="7048"/>
                  </a:lnTo>
                  <a:lnTo>
                    <a:pt x="3997" y="7048"/>
                  </a:lnTo>
                  <a:lnTo>
                    <a:pt x="3997" y="6513"/>
                  </a:lnTo>
                  <a:close/>
                  <a:moveTo>
                    <a:pt x="268" y="0"/>
                  </a:moveTo>
                  <a:cubicBezTo>
                    <a:pt x="143" y="0"/>
                    <a:pt x="36" y="72"/>
                    <a:pt x="18" y="197"/>
                  </a:cubicBezTo>
                  <a:cubicBezTo>
                    <a:pt x="1" y="322"/>
                    <a:pt x="36" y="429"/>
                    <a:pt x="143" y="500"/>
                  </a:cubicBezTo>
                  <a:cubicBezTo>
                    <a:pt x="143" y="500"/>
                    <a:pt x="554" y="714"/>
                    <a:pt x="554" y="1196"/>
                  </a:cubicBezTo>
                  <a:lnTo>
                    <a:pt x="554" y="7316"/>
                  </a:lnTo>
                  <a:cubicBezTo>
                    <a:pt x="554" y="7762"/>
                    <a:pt x="911" y="8119"/>
                    <a:pt x="1339" y="8119"/>
                  </a:cubicBezTo>
                  <a:lnTo>
                    <a:pt x="6138" y="8119"/>
                  </a:lnTo>
                  <a:cubicBezTo>
                    <a:pt x="6567" y="8119"/>
                    <a:pt x="6924" y="7762"/>
                    <a:pt x="6924" y="7316"/>
                  </a:cubicBezTo>
                  <a:lnTo>
                    <a:pt x="6924" y="1196"/>
                  </a:lnTo>
                  <a:cubicBezTo>
                    <a:pt x="6924" y="714"/>
                    <a:pt x="7298" y="500"/>
                    <a:pt x="7316" y="500"/>
                  </a:cubicBezTo>
                  <a:cubicBezTo>
                    <a:pt x="7405" y="429"/>
                    <a:pt x="7477" y="322"/>
                    <a:pt x="7441" y="197"/>
                  </a:cubicBezTo>
                  <a:cubicBezTo>
                    <a:pt x="7405" y="72"/>
                    <a:pt x="7298" y="0"/>
                    <a:pt x="717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88" name="Google Shape;388;p23"/>
          <p:cNvGrpSpPr/>
          <p:nvPr/>
        </p:nvGrpSpPr>
        <p:grpSpPr>
          <a:xfrm>
            <a:off x="8947735" y="2874100"/>
            <a:ext cx="178106" cy="398940"/>
            <a:chOff x="2397075" y="3602200"/>
            <a:chExt cx="134725" cy="292650"/>
          </a:xfrm>
        </p:grpSpPr>
        <p:sp>
          <p:nvSpPr>
            <p:cNvPr id="389" name="Google Shape;389;p23"/>
            <p:cNvSpPr/>
            <p:nvPr/>
          </p:nvSpPr>
          <p:spPr>
            <a:xfrm>
              <a:off x="2460850" y="3602200"/>
              <a:ext cx="20100" cy="20100"/>
            </a:xfrm>
            <a:custGeom>
              <a:rect b="b" l="l" r="r" t="t"/>
              <a:pathLst>
                <a:path extrusionOk="0" h="804" w="804">
                  <a:moveTo>
                    <a:pt x="411" y="0"/>
                  </a:moveTo>
                  <a:cubicBezTo>
                    <a:pt x="197" y="0"/>
                    <a:pt x="1" y="197"/>
                    <a:pt x="1" y="411"/>
                  </a:cubicBezTo>
                  <a:cubicBezTo>
                    <a:pt x="1" y="625"/>
                    <a:pt x="197" y="803"/>
                    <a:pt x="411" y="803"/>
                  </a:cubicBezTo>
                  <a:cubicBezTo>
                    <a:pt x="625" y="803"/>
                    <a:pt x="804" y="625"/>
                    <a:pt x="804" y="411"/>
                  </a:cubicBezTo>
                  <a:cubicBezTo>
                    <a:pt x="804" y="197"/>
                    <a:pt x="625" y="0"/>
                    <a:pt x="41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90" name="Google Shape;390;p23"/>
            <p:cNvSpPr/>
            <p:nvPr/>
          </p:nvSpPr>
          <p:spPr>
            <a:xfrm>
              <a:off x="2477800" y="3632075"/>
              <a:ext cx="19675" cy="20100"/>
            </a:xfrm>
            <a:custGeom>
              <a:rect b="b" l="l" r="r" t="t"/>
              <a:pathLst>
                <a:path extrusionOk="0" h="804" w="787">
                  <a:moveTo>
                    <a:pt x="393" y="1"/>
                  </a:moveTo>
                  <a:cubicBezTo>
                    <a:pt x="179" y="1"/>
                    <a:pt x="1" y="197"/>
                    <a:pt x="1" y="411"/>
                  </a:cubicBezTo>
                  <a:cubicBezTo>
                    <a:pt x="1" y="625"/>
                    <a:pt x="179" y="804"/>
                    <a:pt x="393" y="804"/>
                  </a:cubicBezTo>
                  <a:cubicBezTo>
                    <a:pt x="625" y="804"/>
                    <a:pt x="786" y="625"/>
                    <a:pt x="786" y="411"/>
                  </a:cubicBezTo>
                  <a:cubicBezTo>
                    <a:pt x="786" y="197"/>
                    <a:pt x="625" y="1"/>
                    <a:pt x="393"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91" name="Google Shape;391;p23"/>
            <p:cNvSpPr/>
            <p:nvPr/>
          </p:nvSpPr>
          <p:spPr>
            <a:xfrm>
              <a:off x="2441225" y="3625400"/>
              <a:ext cx="19650" cy="20075"/>
            </a:xfrm>
            <a:custGeom>
              <a:rect b="b" l="l" r="r" t="t"/>
              <a:pathLst>
                <a:path extrusionOk="0" h="803" w="786">
                  <a:moveTo>
                    <a:pt x="393" y="0"/>
                  </a:moveTo>
                  <a:cubicBezTo>
                    <a:pt x="179" y="0"/>
                    <a:pt x="1" y="196"/>
                    <a:pt x="1" y="410"/>
                  </a:cubicBezTo>
                  <a:cubicBezTo>
                    <a:pt x="1" y="625"/>
                    <a:pt x="179" y="803"/>
                    <a:pt x="393" y="803"/>
                  </a:cubicBezTo>
                  <a:cubicBezTo>
                    <a:pt x="625" y="803"/>
                    <a:pt x="786" y="625"/>
                    <a:pt x="786" y="410"/>
                  </a:cubicBezTo>
                  <a:cubicBezTo>
                    <a:pt x="786" y="196"/>
                    <a:pt x="625" y="0"/>
                    <a:pt x="39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92" name="Google Shape;392;p23"/>
            <p:cNvSpPr/>
            <p:nvPr/>
          </p:nvSpPr>
          <p:spPr>
            <a:xfrm>
              <a:off x="2444350" y="3658850"/>
              <a:ext cx="26800" cy="26325"/>
            </a:xfrm>
            <a:custGeom>
              <a:rect b="b" l="l" r="r" t="t"/>
              <a:pathLst>
                <a:path extrusionOk="0" h="1053" w="1072">
                  <a:moveTo>
                    <a:pt x="536" y="0"/>
                  </a:moveTo>
                  <a:cubicBezTo>
                    <a:pt x="251" y="0"/>
                    <a:pt x="1" y="232"/>
                    <a:pt x="1" y="536"/>
                  </a:cubicBezTo>
                  <a:cubicBezTo>
                    <a:pt x="1" y="821"/>
                    <a:pt x="251" y="1053"/>
                    <a:pt x="536" y="1053"/>
                  </a:cubicBezTo>
                  <a:cubicBezTo>
                    <a:pt x="839" y="1053"/>
                    <a:pt x="1071" y="821"/>
                    <a:pt x="1071" y="536"/>
                  </a:cubicBezTo>
                  <a:cubicBezTo>
                    <a:pt x="1071" y="232"/>
                    <a:pt x="839" y="0"/>
                    <a:pt x="53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93" name="Google Shape;393;p23"/>
            <p:cNvSpPr/>
            <p:nvPr/>
          </p:nvSpPr>
          <p:spPr>
            <a:xfrm>
              <a:off x="2397075" y="3691850"/>
              <a:ext cx="134725" cy="203000"/>
            </a:xfrm>
            <a:custGeom>
              <a:rect b="b" l="l" r="r" t="t"/>
              <a:pathLst>
                <a:path extrusionOk="0" h="8120" w="5389">
                  <a:moveTo>
                    <a:pt x="3408" y="536"/>
                  </a:moveTo>
                  <a:cubicBezTo>
                    <a:pt x="3301" y="714"/>
                    <a:pt x="3230" y="928"/>
                    <a:pt x="3230" y="1196"/>
                  </a:cubicBezTo>
                  <a:lnTo>
                    <a:pt x="3230" y="1731"/>
                  </a:lnTo>
                  <a:lnTo>
                    <a:pt x="2159" y="1731"/>
                  </a:lnTo>
                  <a:lnTo>
                    <a:pt x="2159" y="1196"/>
                  </a:lnTo>
                  <a:cubicBezTo>
                    <a:pt x="2159" y="928"/>
                    <a:pt x="2088" y="714"/>
                    <a:pt x="1999" y="536"/>
                  </a:cubicBezTo>
                  <a:close/>
                  <a:moveTo>
                    <a:pt x="1356" y="1"/>
                  </a:moveTo>
                  <a:cubicBezTo>
                    <a:pt x="1267" y="1"/>
                    <a:pt x="1160" y="72"/>
                    <a:pt x="1107" y="161"/>
                  </a:cubicBezTo>
                  <a:cubicBezTo>
                    <a:pt x="1053" y="286"/>
                    <a:pt x="1089" y="447"/>
                    <a:pt x="1232" y="518"/>
                  </a:cubicBezTo>
                  <a:cubicBezTo>
                    <a:pt x="1232" y="518"/>
                    <a:pt x="1624" y="732"/>
                    <a:pt x="1624" y="1196"/>
                  </a:cubicBezTo>
                  <a:lnTo>
                    <a:pt x="1624" y="3551"/>
                  </a:lnTo>
                  <a:lnTo>
                    <a:pt x="107" y="6995"/>
                  </a:lnTo>
                  <a:cubicBezTo>
                    <a:pt x="0" y="7245"/>
                    <a:pt x="18" y="7530"/>
                    <a:pt x="161" y="7762"/>
                  </a:cubicBezTo>
                  <a:cubicBezTo>
                    <a:pt x="322" y="7976"/>
                    <a:pt x="571" y="8119"/>
                    <a:pt x="821" y="8119"/>
                  </a:cubicBezTo>
                  <a:lnTo>
                    <a:pt x="4550" y="8119"/>
                  </a:lnTo>
                  <a:cubicBezTo>
                    <a:pt x="4818" y="8119"/>
                    <a:pt x="5068" y="7976"/>
                    <a:pt x="5210" y="7762"/>
                  </a:cubicBezTo>
                  <a:cubicBezTo>
                    <a:pt x="5371" y="7530"/>
                    <a:pt x="5389" y="7245"/>
                    <a:pt x="5282" y="6995"/>
                  </a:cubicBezTo>
                  <a:lnTo>
                    <a:pt x="3747" y="3551"/>
                  </a:lnTo>
                  <a:lnTo>
                    <a:pt x="3747" y="1196"/>
                  </a:lnTo>
                  <a:cubicBezTo>
                    <a:pt x="3747" y="732"/>
                    <a:pt x="4140" y="536"/>
                    <a:pt x="4158" y="518"/>
                  </a:cubicBezTo>
                  <a:cubicBezTo>
                    <a:pt x="4283" y="447"/>
                    <a:pt x="4336" y="286"/>
                    <a:pt x="4283" y="161"/>
                  </a:cubicBezTo>
                  <a:cubicBezTo>
                    <a:pt x="4211" y="72"/>
                    <a:pt x="4122" y="1"/>
                    <a:pt x="4015"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94" name="Google Shape;394;p23"/>
          <p:cNvGrpSpPr/>
          <p:nvPr/>
        </p:nvGrpSpPr>
        <p:grpSpPr>
          <a:xfrm>
            <a:off x="2581850" y="3558524"/>
            <a:ext cx="246520" cy="383741"/>
            <a:chOff x="2717350" y="3603525"/>
            <a:chExt cx="186475" cy="281500"/>
          </a:xfrm>
        </p:grpSpPr>
        <p:sp>
          <p:nvSpPr>
            <p:cNvPr id="395" name="Google Shape;395;p23"/>
            <p:cNvSpPr/>
            <p:nvPr/>
          </p:nvSpPr>
          <p:spPr>
            <a:xfrm>
              <a:off x="2741875" y="3786425"/>
              <a:ext cx="60250" cy="35250"/>
            </a:xfrm>
            <a:custGeom>
              <a:rect b="b" l="l" r="r" t="t"/>
              <a:pathLst>
                <a:path extrusionOk="0" h="1410" w="2410">
                  <a:moveTo>
                    <a:pt x="197" y="0"/>
                  </a:moveTo>
                  <a:lnTo>
                    <a:pt x="1" y="500"/>
                  </a:lnTo>
                  <a:lnTo>
                    <a:pt x="2213" y="1410"/>
                  </a:lnTo>
                  <a:lnTo>
                    <a:pt x="2410" y="910"/>
                  </a:lnTo>
                  <a:lnTo>
                    <a:pt x="197"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96" name="Google Shape;396;p23"/>
            <p:cNvSpPr/>
            <p:nvPr/>
          </p:nvSpPr>
          <p:spPr>
            <a:xfrm>
              <a:off x="2820400" y="3718625"/>
              <a:ext cx="26775" cy="26775"/>
            </a:xfrm>
            <a:custGeom>
              <a:rect b="b" l="l" r="r" t="t"/>
              <a:pathLst>
                <a:path extrusionOk="0" h="1071" w="1071">
                  <a:moveTo>
                    <a:pt x="535" y="0"/>
                  </a:moveTo>
                  <a:cubicBezTo>
                    <a:pt x="250" y="0"/>
                    <a:pt x="0" y="250"/>
                    <a:pt x="0" y="535"/>
                  </a:cubicBezTo>
                  <a:cubicBezTo>
                    <a:pt x="0" y="839"/>
                    <a:pt x="250" y="1071"/>
                    <a:pt x="535" y="1071"/>
                  </a:cubicBezTo>
                  <a:cubicBezTo>
                    <a:pt x="839" y="1071"/>
                    <a:pt x="1071" y="839"/>
                    <a:pt x="1071" y="535"/>
                  </a:cubicBezTo>
                  <a:cubicBezTo>
                    <a:pt x="1071" y="250"/>
                    <a:pt x="839" y="0"/>
                    <a:pt x="53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97" name="Google Shape;397;p23"/>
            <p:cNvSpPr/>
            <p:nvPr/>
          </p:nvSpPr>
          <p:spPr>
            <a:xfrm>
              <a:off x="2820400" y="3718625"/>
              <a:ext cx="26775" cy="26775"/>
            </a:xfrm>
            <a:custGeom>
              <a:rect b="b" l="l" r="r" t="t"/>
              <a:pathLst>
                <a:path extrusionOk="0" h="1071" w="1071">
                  <a:moveTo>
                    <a:pt x="535" y="0"/>
                  </a:moveTo>
                  <a:cubicBezTo>
                    <a:pt x="250" y="0"/>
                    <a:pt x="0" y="250"/>
                    <a:pt x="0" y="535"/>
                  </a:cubicBezTo>
                  <a:cubicBezTo>
                    <a:pt x="0" y="839"/>
                    <a:pt x="250" y="1071"/>
                    <a:pt x="535" y="1071"/>
                  </a:cubicBezTo>
                  <a:cubicBezTo>
                    <a:pt x="839" y="1071"/>
                    <a:pt x="1071" y="839"/>
                    <a:pt x="1071" y="535"/>
                  </a:cubicBezTo>
                  <a:cubicBezTo>
                    <a:pt x="1071" y="250"/>
                    <a:pt x="839" y="0"/>
                    <a:pt x="53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98" name="Google Shape;398;p23"/>
            <p:cNvSpPr/>
            <p:nvPr/>
          </p:nvSpPr>
          <p:spPr>
            <a:xfrm>
              <a:off x="2717350" y="3603525"/>
              <a:ext cx="186475" cy="281500"/>
            </a:xfrm>
            <a:custGeom>
              <a:rect b="b" l="l" r="r" t="t"/>
              <a:pathLst>
                <a:path extrusionOk="0" h="11260" w="7459">
                  <a:moveTo>
                    <a:pt x="4657" y="4337"/>
                  </a:moveTo>
                  <a:cubicBezTo>
                    <a:pt x="5103" y="4337"/>
                    <a:pt x="5460" y="4711"/>
                    <a:pt x="5460" y="5139"/>
                  </a:cubicBezTo>
                  <a:cubicBezTo>
                    <a:pt x="5460" y="5586"/>
                    <a:pt x="5103" y="5942"/>
                    <a:pt x="4657" y="5942"/>
                  </a:cubicBezTo>
                  <a:cubicBezTo>
                    <a:pt x="4229" y="5942"/>
                    <a:pt x="3854" y="5586"/>
                    <a:pt x="3854" y="5139"/>
                  </a:cubicBezTo>
                  <a:cubicBezTo>
                    <a:pt x="3854" y="4711"/>
                    <a:pt x="4229" y="4337"/>
                    <a:pt x="4657" y="4337"/>
                  </a:cubicBezTo>
                  <a:close/>
                  <a:moveTo>
                    <a:pt x="5086" y="1"/>
                  </a:moveTo>
                  <a:lnTo>
                    <a:pt x="4800" y="715"/>
                  </a:lnTo>
                  <a:lnTo>
                    <a:pt x="4425" y="554"/>
                  </a:lnTo>
                  <a:lnTo>
                    <a:pt x="2177" y="5978"/>
                  </a:lnTo>
                  <a:cubicBezTo>
                    <a:pt x="2070" y="6246"/>
                    <a:pt x="2106" y="6531"/>
                    <a:pt x="2284" y="6745"/>
                  </a:cubicBezTo>
                  <a:lnTo>
                    <a:pt x="2142" y="7102"/>
                  </a:lnTo>
                  <a:lnTo>
                    <a:pt x="2873" y="7405"/>
                  </a:lnTo>
                  <a:lnTo>
                    <a:pt x="3016" y="7066"/>
                  </a:lnTo>
                  <a:cubicBezTo>
                    <a:pt x="3301" y="7013"/>
                    <a:pt x="3533" y="6852"/>
                    <a:pt x="3658" y="6585"/>
                  </a:cubicBezTo>
                  <a:lnTo>
                    <a:pt x="3801" y="6210"/>
                  </a:lnTo>
                  <a:lnTo>
                    <a:pt x="5621" y="6210"/>
                  </a:lnTo>
                  <a:cubicBezTo>
                    <a:pt x="5692" y="6460"/>
                    <a:pt x="5728" y="6727"/>
                    <a:pt x="5728" y="6995"/>
                  </a:cubicBezTo>
                  <a:cubicBezTo>
                    <a:pt x="5728" y="8762"/>
                    <a:pt x="4301" y="10189"/>
                    <a:pt x="2534" y="10189"/>
                  </a:cubicBezTo>
                  <a:lnTo>
                    <a:pt x="0" y="10189"/>
                  </a:lnTo>
                  <a:lnTo>
                    <a:pt x="0" y="10992"/>
                  </a:lnTo>
                  <a:lnTo>
                    <a:pt x="0" y="11259"/>
                  </a:lnTo>
                  <a:lnTo>
                    <a:pt x="7459" y="11259"/>
                  </a:lnTo>
                  <a:lnTo>
                    <a:pt x="7459" y="10992"/>
                  </a:lnTo>
                  <a:lnTo>
                    <a:pt x="7459" y="10189"/>
                  </a:lnTo>
                  <a:lnTo>
                    <a:pt x="4925" y="10189"/>
                  </a:lnTo>
                  <a:cubicBezTo>
                    <a:pt x="5889" y="9457"/>
                    <a:pt x="6513" y="8298"/>
                    <a:pt x="6513" y="6995"/>
                  </a:cubicBezTo>
                  <a:cubicBezTo>
                    <a:pt x="6513" y="5657"/>
                    <a:pt x="5853" y="4461"/>
                    <a:pt x="4818" y="3748"/>
                  </a:cubicBezTo>
                  <a:lnTo>
                    <a:pt x="5889" y="1161"/>
                  </a:lnTo>
                  <a:lnTo>
                    <a:pt x="5532" y="1018"/>
                  </a:lnTo>
                  <a:lnTo>
                    <a:pt x="5817" y="286"/>
                  </a:lnTo>
                  <a:lnTo>
                    <a:pt x="5086"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399" name="Google Shape;399;p23"/>
          <p:cNvSpPr/>
          <p:nvPr/>
        </p:nvSpPr>
        <p:spPr>
          <a:xfrm>
            <a:off x="9383691" y="2898595"/>
            <a:ext cx="387478" cy="335143"/>
          </a:xfrm>
          <a:custGeom>
            <a:rect b="b" l="l" r="r" t="t"/>
            <a:pathLst>
              <a:path extrusionOk="0" h="9834" w="11724">
                <a:moveTo>
                  <a:pt x="3515" y="520"/>
                </a:moveTo>
                <a:cubicBezTo>
                  <a:pt x="3480" y="627"/>
                  <a:pt x="3462" y="769"/>
                  <a:pt x="3462" y="930"/>
                </a:cubicBezTo>
                <a:lnTo>
                  <a:pt x="3462" y="2125"/>
                </a:lnTo>
                <a:cubicBezTo>
                  <a:pt x="3462" y="2125"/>
                  <a:pt x="3194" y="1983"/>
                  <a:pt x="2927" y="1983"/>
                </a:cubicBezTo>
                <a:cubicBezTo>
                  <a:pt x="2677" y="1983"/>
                  <a:pt x="2409" y="2125"/>
                  <a:pt x="2409" y="2125"/>
                </a:cubicBezTo>
                <a:lnTo>
                  <a:pt x="2409" y="930"/>
                </a:lnTo>
                <a:cubicBezTo>
                  <a:pt x="2409" y="769"/>
                  <a:pt x="2391" y="627"/>
                  <a:pt x="2374" y="520"/>
                </a:cubicBezTo>
                <a:close/>
                <a:moveTo>
                  <a:pt x="6442" y="520"/>
                </a:moveTo>
                <a:cubicBezTo>
                  <a:pt x="6406" y="627"/>
                  <a:pt x="6388" y="769"/>
                  <a:pt x="6388" y="930"/>
                </a:cubicBezTo>
                <a:lnTo>
                  <a:pt x="6388" y="2125"/>
                </a:lnTo>
                <a:cubicBezTo>
                  <a:pt x="6388" y="2125"/>
                  <a:pt x="6138" y="1983"/>
                  <a:pt x="5871" y="1983"/>
                </a:cubicBezTo>
                <a:cubicBezTo>
                  <a:pt x="5603" y="1983"/>
                  <a:pt x="5335" y="2125"/>
                  <a:pt x="5335" y="2125"/>
                </a:cubicBezTo>
                <a:lnTo>
                  <a:pt x="5335" y="930"/>
                </a:lnTo>
                <a:cubicBezTo>
                  <a:pt x="5335" y="769"/>
                  <a:pt x="5318" y="627"/>
                  <a:pt x="5300" y="520"/>
                </a:cubicBezTo>
                <a:close/>
                <a:moveTo>
                  <a:pt x="9368" y="520"/>
                </a:moveTo>
                <a:cubicBezTo>
                  <a:pt x="9350" y="627"/>
                  <a:pt x="9332" y="769"/>
                  <a:pt x="9332" y="930"/>
                </a:cubicBezTo>
                <a:lnTo>
                  <a:pt x="9332" y="2125"/>
                </a:lnTo>
                <a:cubicBezTo>
                  <a:pt x="9332" y="2125"/>
                  <a:pt x="9065" y="1983"/>
                  <a:pt x="8797" y="1983"/>
                </a:cubicBezTo>
                <a:cubicBezTo>
                  <a:pt x="8529" y="1983"/>
                  <a:pt x="8262" y="2125"/>
                  <a:pt x="8262" y="2125"/>
                </a:cubicBezTo>
                <a:lnTo>
                  <a:pt x="8262" y="930"/>
                </a:lnTo>
                <a:cubicBezTo>
                  <a:pt x="8262" y="769"/>
                  <a:pt x="8244" y="627"/>
                  <a:pt x="8226" y="520"/>
                </a:cubicBezTo>
                <a:close/>
                <a:moveTo>
                  <a:pt x="10653" y="3321"/>
                </a:moveTo>
                <a:lnTo>
                  <a:pt x="10653" y="9048"/>
                </a:lnTo>
                <a:lnTo>
                  <a:pt x="1071" y="9048"/>
                </a:lnTo>
                <a:lnTo>
                  <a:pt x="1071" y="3321"/>
                </a:lnTo>
                <a:lnTo>
                  <a:pt x="1874" y="3321"/>
                </a:lnTo>
                <a:lnTo>
                  <a:pt x="1874" y="7443"/>
                </a:lnTo>
                <a:cubicBezTo>
                  <a:pt x="1874" y="8031"/>
                  <a:pt x="2356" y="8513"/>
                  <a:pt x="2927" y="8513"/>
                </a:cubicBezTo>
                <a:cubicBezTo>
                  <a:pt x="3533" y="8513"/>
                  <a:pt x="3997" y="8031"/>
                  <a:pt x="3997" y="7443"/>
                </a:cubicBezTo>
                <a:lnTo>
                  <a:pt x="3997" y="3321"/>
                </a:lnTo>
                <a:lnTo>
                  <a:pt x="4800" y="3321"/>
                </a:lnTo>
                <a:lnTo>
                  <a:pt x="4800" y="7443"/>
                </a:lnTo>
                <a:cubicBezTo>
                  <a:pt x="4800" y="8031"/>
                  <a:pt x="5282" y="8513"/>
                  <a:pt x="5871" y="8513"/>
                </a:cubicBezTo>
                <a:cubicBezTo>
                  <a:pt x="6459" y="8513"/>
                  <a:pt x="6923" y="8031"/>
                  <a:pt x="6923" y="7443"/>
                </a:cubicBezTo>
                <a:lnTo>
                  <a:pt x="6923" y="3321"/>
                </a:lnTo>
                <a:lnTo>
                  <a:pt x="7726" y="3321"/>
                </a:lnTo>
                <a:lnTo>
                  <a:pt x="7726" y="7443"/>
                </a:lnTo>
                <a:cubicBezTo>
                  <a:pt x="7726" y="8031"/>
                  <a:pt x="8208" y="8513"/>
                  <a:pt x="8797" y="8513"/>
                </a:cubicBezTo>
                <a:cubicBezTo>
                  <a:pt x="9386" y="8513"/>
                  <a:pt x="9850" y="8031"/>
                  <a:pt x="9850" y="7443"/>
                </a:cubicBezTo>
                <a:lnTo>
                  <a:pt x="9850" y="3321"/>
                </a:lnTo>
                <a:close/>
                <a:moveTo>
                  <a:pt x="1861" y="0"/>
                </a:moveTo>
                <a:cubicBezTo>
                  <a:pt x="1718" y="0"/>
                  <a:pt x="1623" y="118"/>
                  <a:pt x="1606" y="252"/>
                </a:cubicBezTo>
                <a:cubicBezTo>
                  <a:pt x="1606" y="359"/>
                  <a:pt x="1695" y="484"/>
                  <a:pt x="1803" y="520"/>
                </a:cubicBezTo>
                <a:cubicBezTo>
                  <a:pt x="1820" y="537"/>
                  <a:pt x="1874" y="645"/>
                  <a:pt x="1874" y="930"/>
                </a:cubicBezTo>
                <a:lnTo>
                  <a:pt x="1874" y="2786"/>
                </a:lnTo>
                <a:lnTo>
                  <a:pt x="1071" y="2786"/>
                </a:lnTo>
                <a:lnTo>
                  <a:pt x="1071" y="1590"/>
                </a:lnTo>
                <a:lnTo>
                  <a:pt x="536" y="1590"/>
                </a:lnTo>
                <a:lnTo>
                  <a:pt x="536" y="9048"/>
                </a:lnTo>
                <a:lnTo>
                  <a:pt x="0" y="9048"/>
                </a:lnTo>
                <a:lnTo>
                  <a:pt x="0" y="9833"/>
                </a:lnTo>
                <a:lnTo>
                  <a:pt x="11723" y="9833"/>
                </a:lnTo>
                <a:lnTo>
                  <a:pt x="11723" y="9048"/>
                </a:lnTo>
                <a:lnTo>
                  <a:pt x="11188" y="9048"/>
                </a:lnTo>
                <a:lnTo>
                  <a:pt x="11188" y="1590"/>
                </a:lnTo>
                <a:lnTo>
                  <a:pt x="10653" y="1590"/>
                </a:lnTo>
                <a:lnTo>
                  <a:pt x="10653" y="2786"/>
                </a:lnTo>
                <a:lnTo>
                  <a:pt x="9850" y="2786"/>
                </a:lnTo>
                <a:lnTo>
                  <a:pt x="9850" y="930"/>
                </a:lnTo>
                <a:cubicBezTo>
                  <a:pt x="9850" y="645"/>
                  <a:pt x="9921" y="537"/>
                  <a:pt x="9921" y="520"/>
                </a:cubicBezTo>
                <a:cubicBezTo>
                  <a:pt x="10046" y="484"/>
                  <a:pt x="10117" y="377"/>
                  <a:pt x="10117" y="252"/>
                </a:cubicBezTo>
                <a:cubicBezTo>
                  <a:pt x="10117" y="118"/>
                  <a:pt x="10024" y="0"/>
                  <a:pt x="9880" y="0"/>
                </a:cubicBezTo>
                <a:cubicBezTo>
                  <a:pt x="9870" y="0"/>
                  <a:pt x="9860" y="1"/>
                  <a:pt x="9850" y="2"/>
                </a:cubicBezTo>
                <a:lnTo>
                  <a:pt x="7744" y="2"/>
                </a:lnTo>
                <a:cubicBezTo>
                  <a:pt x="7735" y="1"/>
                  <a:pt x="7726" y="0"/>
                  <a:pt x="7717" y="0"/>
                </a:cubicBezTo>
                <a:cubicBezTo>
                  <a:pt x="7586" y="0"/>
                  <a:pt x="7475" y="118"/>
                  <a:pt x="7459" y="252"/>
                </a:cubicBezTo>
                <a:cubicBezTo>
                  <a:pt x="7459" y="359"/>
                  <a:pt x="7548" y="484"/>
                  <a:pt x="7655" y="520"/>
                </a:cubicBezTo>
                <a:cubicBezTo>
                  <a:pt x="7673" y="537"/>
                  <a:pt x="7726" y="645"/>
                  <a:pt x="7726" y="930"/>
                </a:cubicBezTo>
                <a:lnTo>
                  <a:pt x="7726" y="2786"/>
                </a:lnTo>
                <a:lnTo>
                  <a:pt x="6923" y="2786"/>
                </a:lnTo>
                <a:lnTo>
                  <a:pt x="6923" y="930"/>
                </a:lnTo>
                <a:cubicBezTo>
                  <a:pt x="6923" y="645"/>
                  <a:pt x="6995" y="537"/>
                  <a:pt x="6995" y="520"/>
                </a:cubicBezTo>
                <a:cubicBezTo>
                  <a:pt x="7120" y="484"/>
                  <a:pt x="7191" y="377"/>
                  <a:pt x="7191" y="252"/>
                </a:cubicBezTo>
                <a:cubicBezTo>
                  <a:pt x="7191" y="118"/>
                  <a:pt x="7097" y="0"/>
                  <a:pt x="6954" y="0"/>
                </a:cubicBezTo>
                <a:cubicBezTo>
                  <a:pt x="6944" y="0"/>
                  <a:pt x="6934" y="1"/>
                  <a:pt x="6923" y="2"/>
                </a:cubicBezTo>
                <a:lnTo>
                  <a:pt x="4818" y="2"/>
                </a:lnTo>
                <a:cubicBezTo>
                  <a:pt x="4808" y="1"/>
                  <a:pt x="4798" y="0"/>
                  <a:pt x="4788" y="0"/>
                </a:cubicBezTo>
                <a:cubicBezTo>
                  <a:pt x="4644" y="0"/>
                  <a:pt x="4549" y="118"/>
                  <a:pt x="4532" y="252"/>
                </a:cubicBezTo>
                <a:cubicBezTo>
                  <a:pt x="4532" y="359"/>
                  <a:pt x="4622" y="484"/>
                  <a:pt x="4729" y="520"/>
                </a:cubicBezTo>
                <a:cubicBezTo>
                  <a:pt x="4747" y="537"/>
                  <a:pt x="4800" y="645"/>
                  <a:pt x="4800" y="930"/>
                </a:cubicBezTo>
                <a:lnTo>
                  <a:pt x="4800" y="2786"/>
                </a:lnTo>
                <a:lnTo>
                  <a:pt x="3997" y="2786"/>
                </a:lnTo>
                <a:lnTo>
                  <a:pt x="3997" y="930"/>
                </a:lnTo>
                <a:cubicBezTo>
                  <a:pt x="3997" y="645"/>
                  <a:pt x="4051" y="537"/>
                  <a:pt x="4069" y="520"/>
                </a:cubicBezTo>
                <a:cubicBezTo>
                  <a:pt x="4193" y="484"/>
                  <a:pt x="4265" y="377"/>
                  <a:pt x="4265" y="252"/>
                </a:cubicBezTo>
                <a:cubicBezTo>
                  <a:pt x="4265" y="118"/>
                  <a:pt x="4171" y="0"/>
                  <a:pt x="4028" y="0"/>
                </a:cubicBezTo>
                <a:cubicBezTo>
                  <a:pt x="4018" y="0"/>
                  <a:pt x="4008" y="1"/>
                  <a:pt x="3997" y="2"/>
                </a:cubicBezTo>
                <a:lnTo>
                  <a:pt x="1892" y="2"/>
                </a:lnTo>
                <a:cubicBezTo>
                  <a:pt x="1881" y="1"/>
                  <a:pt x="1871" y="0"/>
                  <a:pt x="186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400" name="Google Shape;400;p23"/>
          <p:cNvGrpSpPr/>
          <p:nvPr/>
        </p:nvGrpSpPr>
        <p:grpSpPr>
          <a:xfrm>
            <a:off x="3024770" y="3568867"/>
            <a:ext cx="332053" cy="363054"/>
            <a:chOff x="3927075" y="3612900"/>
            <a:chExt cx="251175" cy="266325"/>
          </a:xfrm>
        </p:grpSpPr>
        <p:sp>
          <p:nvSpPr>
            <p:cNvPr id="401" name="Google Shape;401;p23"/>
            <p:cNvSpPr/>
            <p:nvPr/>
          </p:nvSpPr>
          <p:spPr>
            <a:xfrm>
              <a:off x="4031450" y="3726200"/>
              <a:ext cx="40175" cy="39725"/>
            </a:xfrm>
            <a:custGeom>
              <a:rect b="b" l="l" r="r" t="t"/>
              <a:pathLst>
                <a:path extrusionOk="0" h="1589" w="1607">
                  <a:moveTo>
                    <a:pt x="804" y="1"/>
                  </a:moveTo>
                  <a:cubicBezTo>
                    <a:pt x="358" y="1"/>
                    <a:pt x="1" y="357"/>
                    <a:pt x="1" y="786"/>
                  </a:cubicBezTo>
                  <a:cubicBezTo>
                    <a:pt x="1" y="1232"/>
                    <a:pt x="358" y="1589"/>
                    <a:pt x="804" y="1589"/>
                  </a:cubicBezTo>
                  <a:cubicBezTo>
                    <a:pt x="1250" y="1589"/>
                    <a:pt x="1607" y="1232"/>
                    <a:pt x="1607" y="786"/>
                  </a:cubicBezTo>
                  <a:cubicBezTo>
                    <a:pt x="1607" y="357"/>
                    <a:pt x="1250" y="1"/>
                    <a:pt x="80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02" name="Google Shape;402;p23"/>
            <p:cNvSpPr/>
            <p:nvPr/>
          </p:nvSpPr>
          <p:spPr>
            <a:xfrm>
              <a:off x="3927075" y="3612900"/>
              <a:ext cx="251175" cy="266325"/>
            </a:xfrm>
            <a:custGeom>
              <a:rect b="b" l="l" r="r" t="t"/>
              <a:pathLst>
                <a:path extrusionOk="0" h="10653" w="10047">
                  <a:moveTo>
                    <a:pt x="4979" y="536"/>
                  </a:moveTo>
                  <a:cubicBezTo>
                    <a:pt x="5389" y="536"/>
                    <a:pt x="5889" y="1249"/>
                    <a:pt x="6228" y="2463"/>
                  </a:cubicBezTo>
                  <a:cubicBezTo>
                    <a:pt x="5853" y="2606"/>
                    <a:pt x="5425" y="2766"/>
                    <a:pt x="5014" y="2945"/>
                  </a:cubicBezTo>
                  <a:cubicBezTo>
                    <a:pt x="4586" y="2748"/>
                    <a:pt x="4158" y="2570"/>
                    <a:pt x="3748" y="2445"/>
                  </a:cubicBezTo>
                  <a:cubicBezTo>
                    <a:pt x="4069" y="1232"/>
                    <a:pt x="4586" y="536"/>
                    <a:pt x="4979" y="536"/>
                  </a:cubicBezTo>
                  <a:close/>
                  <a:moveTo>
                    <a:pt x="6353" y="2980"/>
                  </a:moveTo>
                  <a:cubicBezTo>
                    <a:pt x="6406" y="3230"/>
                    <a:pt x="6442" y="3480"/>
                    <a:pt x="6478" y="3747"/>
                  </a:cubicBezTo>
                  <a:cubicBezTo>
                    <a:pt x="6335" y="3658"/>
                    <a:pt x="6210" y="3569"/>
                    <a:pt x="6049" y="3480"/>
                  </a:cubicBezTo>
                  <a:cubicBezTo>
                    <a:pt x="5907" y="3408"/>
                    <a:pt x="5782" y="3337"/>
                    <a:pt x="5639" y="3248"/>
                  </a:cubicBezTo>
                  <a:cubicBezTo>
                    <a:pt x="5871" y="3141"/>
                    <a:pt x="6121" y="3069"/>
                    <a:pt x="6353" y="2980"/>
                  </a:cubicBezTo>
                  <a:close/>
                  <a:moveTo>
                    <a:pt x="3605" y="2962"/>
                  </a:moveTo>
                  <a:cubicBezTo>
                    <a:pt x="3855" y="3034"/>
                    <a:pt x="4122" y="3141"/>
                    <a:pt x="4390" y="3248"/>
                  </a:cubicBezTo>
                  <a:cubicBezTo>
                    <a:pt x="4265" y="3319"/>
                    <a:pt x="4122" y="3391"/>
                    <a:pt x="3980" y="3480"/>
                  </a:cubicBezTo>
                  <a:cubicBezTo>
                    <a:pt x="3819" y="3587"/>
                    <a:pt x="3658" y="3694"/>
                    <a:pt x="3480" y="3801"/>
                  </a:cubicBezTo>
                  <a:cubicBezTo>
                    <a:pt x="3516" y="3498"/>
                    <a:pt x="3551" y="3230"/>
                    <a:pt x="3605" y="2962"/>
                  </a:cubicBezTo>
                  <a:close/>
                  <a:moveTo>
                    <a:pt x="1785" y="2623"/>
                  </a:moveTo>
                  <a:cubicBezTo>
                    <a:pt x="2178" y="2623"/>
                    <a:pt x="2606" y="2695"/>
                    <a:pt x="3087" y="2820"/>
                  </a:cubicBezTo>
                  <a:cubicBezTo>
                    <a:pt x="2998" y="3230"/>
                    <a:pt x="2927" y="3712"/>
                    <a:pt x="2891" y="4194"/>
                  </a:cubicBezTo>
                  <a:cubicBezTo>
                    <a:pt x="2517" y="4461"/>
                    <a:pt x="2178" y="4711"/>
                    <a:pt x="1892" y="4996"/>
                  </a:cubicBezTo>
                  <a:cubicBezTo>
                    <a:pt x="1000" y="4086"/>
                    <a:pt x="625" y="3284"/>
                    <a:pt x="821" y="2927"/>
                  </a:cubicBezTo>
                  <a:cubicBezTo>
                    <a:pt x="946" y="2730"/>
                    <a:pt x="1285" y="2623"/>
                    <a:pt x="1785" y="2623"/>
                  </a:cubicBezTo>
                  <a:close/>
                  <a:moveTo>
                    <a:pt x="8244" y="2623"/>
                  </a:moveTo>
                  <a:cubicBezTo>
                    <a:pt x="8726" y="2623"/>
                    <a:pt x="9083" y="2748"/>
                    <a:pt x="9208" y="2927"/>
                  </a:cubicBezTo>
                  <a:cubicBezTo>
                    <a:pt x="9404" y="3284"/>
                    <a:pt x="9047" y="4086"/>
                    <a:pt x="8137" y="4996"/>
                  </a:cubicBezTo>
                  <a:cubicBezTo>
                    <a:pt x="7816" y="4693"/>
                    <a:pt x="7459" y="4408"/>
                    <a:pt x="7049" y="4122"/>
                  </a:cubicBezTo>
                  <a:cubicBezTo>
                    <a:pt x="7013" y="3676"/>
                    <a:pt x="6941" y="3230"/>
                    <a:pt x="6852" y="2837"/>
                  </a:cubicBezTo>
                  <a:cubicBezTo>
                    <a:pt x="7352" y="2695"/>
                    <a:pt x="7851" y="2623"/>
                    <a:pt x="8244" y="2623"/>
                  </a:cubicBezTo>
                  <a:close/>
                  <a:moveTo>
                    <a:pt x="2856" y="4872"/>
                  </a:moveTo>
                  <a:cubicBezTo>
                    <a:pt x="2856" y="5032"/>
                    <a:pt x="2856" y="5175"/>
                    <a:pt x="2856" y="5318"/>
                  </a:cubicBezTo>
                  <a:cubicBezTo>
                    <a:pt x="2856" y="5496"/>
                    <a:pt x="2856" y="5674"/>
                    <a:pt x="2856" y="5835"/>
                  </a:cubicBezTo>
                  <a:cubicBezTo>
                    <a:pt x="2659" y="5674"/>
                    <a:pt x="2463" y="5514"/>
                    <a:pt x="2285" y="5353"/>
                  </a:cubicBezTo>
                  <a:cubicBezTo>
                    <a:pt x="2463" y="5193"/>
                    <a:pt x="2659" y="5032"/>
                    <a:pt x="2856" y="4872"/>
                  </a:cubicBezTo>
                  <a:close/>
                  <a:moveTo>
                    <a:pt x="7102" y="4818"/>
                  </a:moveTo>
                  <a:cubicBezTo>
                    <a:pt x="7334" y="5014"/>
                    <a:pt x="7548" y="5193"/>
                    <a:pt x="7744" y="5371"/>
                  </a:cubicBezTo>
                  <a:cubicBezTo>
                    <a:pt x="7548" y="5550"/>
                    <a:pt x="7334" y="5728"/>
                    <a:pt x="7102" y="5906"/>
                  </a:cubicBezTo>
                  <a:cubicBezTo>
                    <a:pt x="7102" y="5710"/>
                    <a:pt x="7102" y="5532"/>
                    <a:pt x="7102" y="5335"/>
                  </a:cubicBezTo>
                  <a:cubicBezTo>
                    <a:pt x="7102" y="5157"/>
                    <a:pt x="7102" y="4979"/>
                    <a:pt x="7102" y="4818"/>
                  </a:cubicBezTo>
                  <a:close/>
                  <a:moveTo>
                    <a:pt x="5014" y="3551"/>
                  </a:moveTo>
                  <a:cubicBezTo>
                    <a:pt x="5264" y="3658"/>
                    <a:pt x="5514" y="3801"/>
                    <a:pt x="5782" y="3944"/>
                  </a:cubicBezTo>
                  <a:cubicBezTo>
                    <a:pt x="6049" y="4104"/>
                    <a:pt x="6317" y="4265"/>
                    <a:pt x="6549" y="4425"/>
                  </a:cubicBezTo>
                  <a:cubicBezTo>
                    <a:pt x="6585" y="4711"/>
                    <a:pt x="6585" y="5014"/>
                    <a:pt x="6585" y="5318"/>
                  </a:cubicBezTo>
                  <a:cubicBezTo>
                    <a:pt x="6585" y="5657"/>
                    <a:pt x="6567" y="5978"/>
                    <a:pt x="6531" y="6299"/>
                  </a:cubicBezTo>
                  <a:cubicBezTo>
                    <a:pt x="6317" y="6424"/>
                    <a:pt x="6103" y="6567"/>
                    <a:pt x="5853" y="6709"/>
                  </a:cubicBezTo>
                  <a:cubicBezTo>
                    <a:pt x="5585" y="6870"/>
                    <a:pt x="5300" y="7030"/>
                    <a:pt x="5014" y="7155"/>
                  </a:cubicBezTo>
                  <a:cubicBezTo>
                    <a:pt x="4747" y="7030"/>
                    <a:pt x="4461" y="6870"/>
                    <a:pt x="4176" y="6709"/>
                  </a:cubicBezTo>
                  <a:cubicBezTo>
                    <a:pt x="3908" y="6549"/>
                    <a:pt x="3658" y="6388"/>
                    <a:pt x="3409" y="6228"/>
                  </a:cubicBezTo>
                  <a:cubicBezTo>
                    <a:pt x="3391" y="5942"/>
                    <a:pt x="3391" y="5657"/>
                    <a:pt x="3391" y="5318"/>
                  </a:cubicBezTo>
                  <a:cubicBezTo>
                    <a:pt x="3391" y="5032"/>
                    <a:pt x="3391" y="4764"/>
                    <a:pt x="3409" y="4479"/>
                  </a:cubicBezTo>
                  <a:cubicBezTo>
                    <a:pt x="3676" y="4301"/>
                    <a:pt x="3944" y="4122"/>
                    <a:pt x="4265" y="3944"/>
                  </a:cubicBezTo>
                  <a:cubicBezTo>
                    <a:pt x="4515" y="3801"/>
                    <a:pt x="4765" y="3658"/>
                    <a:pt x="5014" y="3551"/>
                  </a:cubicBezTo>
                  <a:close/>
                  <a:moveTo>
                    <a:pt x="6478" y="6959"/>
                  </a:moveTo>
                  <a:cubicBezTo>
                    <a:pt x="6424" y="7227"/>
                    <a:pt x="6388" y="7477"/>
                    <a:pt x="6353" y="7691"/>
                  </a:cubicBezTo>
                  <a:cubicBezTo>
                    <a:pt x="6121" y="7619"/>
                    <a:pt x="5871" y="7530"/>
                    <a:pt x="5639" y="7423"/>
                  </a:cubicBezTo>
                  <a:cubicBezTo>
                    <a:pt x="5800" y="7352"/>
                    <a:pt x="5960" y="7262"/>
                    <a:pt x="6121" y="7155"/>
                  </a:cubicBezTo>
                  <a:cubicBezTo>
                    <a:pt x="6246" y="7102"/>
                    <a:pt x="6371" y="7030"/>
                    <a:pt x="6478" y="6959"/>
                  </a:cubicBezTo>
                  <a:close/>
                  <a:moveTo>
                    <a:pt x="3480" y="6906"/>
                  </a:moveTo>
                  <a:lnTo>
                    <a:pt x="3480" y="6906"/>
                  </a:lnTo>
                  <a:cubicBezTo>
                    <a:pt x="3641" y="7013"/>
                    <a:pt x="3766" y="7084"/>
                    <a:pt x="3926" y="7173"/>
                  </a:cubicBezTo>
                  <a:cubicBezTo>
                    <a:pt x="4069" y="7262"/>
                    <a:pt x="4229" y="7352"/>
                    <a:pt x="4390" y="7423"/>
                  </a:cubicBezTo>
                  <a:cubicBezTo>
                    <a:pt x="4122" y="7530"/>
                    <a:pt x="3873" y="7637"/>
                    <a:pt x="3623" y="7709"/>
                  </a:cubicBezTo>
                  <a:cubicBezTo>
                    <a:pt x="3569" y="7459"/>
                    <a:pt x="3534" y="7191"/>
                    <a:pt x="3480" y="6906"/>
                  </a:cubicBezTo>
                  <a:close/>
                  <a:moveTo>
                    <a:pt x="1910" y="5728"/>
                  </a:moveTo>
                  <a:cubicBezTo>
                    <a:pt x="2213" y="5996"/>
                    <a:pt x="2552" y="6263"/>
                    <a:pt x="2909" y="6531"/>
                  </a:cubicBezTo>
                  <a:cubicBezTo>
                    <a:pt x="2945" y="6995"/>
                    <a:pt x="3016" y="7441"/>
                    <a:pt x="3105" y="7851"/>
                  </a:cubicBezTo>
                  <a:cubicBezTo>
                    <a:pt x="2659" y="7976"/>
                    <a:pt x="2231" y="8030"/>
                    <a:pt x="1856" y="8030"/>
                  </a:cubicBezTo>
                  <a:cubicBezTo>
                    <a:pt x="1375" y="8030"/>
                    <a:pt x="1018" y="7905"/>
                    <a:pt x="911" y="7726"/>
                  </a:cubicBezTo>
                  <a:cubicBezTo>
                    <a:pt x="697" y="7387"/>
                    <a:pt x="1053" y="6602"/>
                    <a:pt x="1910" y="5728"/>
                  </a:cubicBezTo>
                  <a:close/>
                  <a:moveTo>
                    <a:pt x="8137" y="5728"/>
                  </a:moveTo>
                  <a:cubicBezTo>
                    <a:pt x="8976" y="6602"/>
                    <a:pt x="9332" y="7387"/>
                    <a:pt x="9136" y="7726"/>
                  </a:cubicBezTo>
                  <a:cubicBezTo>
                    <a:pt x="9011" y="7923"/>
                    <a:pt x="8672" y="8030"/>
                    <a:pt x="8173" y="8030"/>
                  </a:cubicBezTo>
                  <a:cubicBezTo>
                    <a:pt x="7780" y="8030"/>
                    <a:pt x="7334" y="7958"/>
                    <a:pt x="6870" y="7851"/>
                  </a:cubicBezTo>
                  <a:cubicBezTo>
                    <a:pt x="6941" y="7441"/>
                    <a:pt x="7013" y="7030"/>
                    <a:pt x="7049" y="6584"/>
                  </a:cubicBezTo>
                  <a:cubicBezTo>
                    <a:pt x="7459" y="6299"/>
                    <a:pt x="7816" y="6031"/>
                    <a:pt x="8137" y="5728"/>
                  </a:cubicBezTo>
                  <a:close/>
                  <a:moveTo>
                    <a:pt x="5014" y="7744"/>
                  </a:moveTo>
                  <a:cubicBezTo>
                    <a:pt x="5425" y="7923"/>
                    <a:pt x="5835" y="8083"/>
                    <a:pt x="6210" y="8208"/>
                  </a:cubicBezTo>
                  <a:cubicBezTo>
                    <a:pt x="5871" y="9421"/>
                    <a:pt x="5389" y="10117"/>
                    <a:pt x="4979" y="10117"/>
                  </a:cubicBezTo>
                  <a:cubicBezTo>
                    <a:pt x="4586" y="10117"/>
                    <a:pt x="4069" y="9421"/>
                    <a:pt x="3748" y="8226"/>
                  </a:cubicBezTo>
                  <a:cubicBezTo>
                    <a:pt x="4158" y="8101"/>
                    <a:pt x="4586" y="7940"/>
                    <a:pt x="5014" y="7744"/>
                  </a:cubicBezTo>
                  <a:close/>
                  <a:moveTo>
                    <a:pt x="4979" y="0"/>
                  </a:moveTo>
                  <a:cubicBezTo>
                    <a:pt x="4265" y="0"/>
                    <a:pt x="3605" y="910"/>
                    <a:pt x="3230" y="2302"/>
                  </a:cubicBezTo>
                  <a:cubicBezTo>
                    <a:pt x="2695" y="2159"/>
                    <a:pt x="2213" y="2088"/>
                    <a:pt x="1803" y="2088"/>
                  </a:cubicBezTo>
                  <a:cubicBezTo>
                    <a:pt x="1107" y="2088"/>
                    <a:pt x="590" y="2267"/>
                    <a:pt x="375" y="2659"/>
                  </a:cubicBezTo>
                  <a:cubicBezTo>
                    <a:pt x="1" y="3301"/>
                    <a:pt x="482" y="4318"/>
                    <a:pt x="1517" y="5353"/>
                  </a:cubicBezTo>
                  <a:cubicBezTo>
                    <a:pt x="536" y="6370"/>
                    <a:pt x="72" y="7352"/>
                    <a:pt x="447" y="7976"/>
                  </a:cubicBezTo>
                  <a:cubicBezTo>
                    <a:pt x="661" y="8369"/>
                    <a:pt x="1178" y="8547"/>
                    <a:pt x="1856" y="8547"/>
                  </a:cubicBezTo>
                  <a:cubicBezTo>
                    <a:pt x="2267" y="8547"/>
                    <a:pt x="2731" y="8494"/>
                    <a:pt x="3230" y="8369"/>
                  </a:cubicBezTo>
                  <a:cubicBezTo>
                    <a:pt x="3623" y="9743"/>
                    <a:pt x="4265" y="10653"/>
                    <a:pt x="4979" y="10653"/>
                  </a:cubicBezTo>
                  <a:cubicBezTo>
                    <a:pt x="5693" y="10653"/>
                    <a:pt x="6353" y="9743"/>
                    <a:pt x="6727" y="8369"/>
                  </a:cubicBezTo>
                  <a:cubicBezTo>
                    <a:pt x="7245" y="8494"/>
                    <a:pt x="7727" y="8583"/>
                    <a:pt x="8155" y="8583"/>
                  </a:cubicBezTo>
                  <a:cubicBezTo>
                    <a:pt x="8851" y="8583"/>
                    <a:pt x="9350" y="8387"/>
                    <a:pt x="9582" y="8012"/>
                  </a:cubicBezTo>
                  <a:cubicBezTo>
                    <a:pt x="9939" y="7387"/>
                    <a:pt x="9493" y="6388"/>
                    <a:pt x="8512" y="5389"/>
                  </a:cubicBezTo>
                  <a:cubicBezTo>
                    <a:pt x="9564" y="4336"/>
                    <a:pt x="10046" y="3301"/>
                    <a:pt x="9671" y="2659"/>
                  </a:cubicBezTo>
                  <a:cubicBezTo>
                    <a:pt x="9439" y="2284"/>
                    <a:pt x="8940" y="2106"/>
                    <a:pt x="8244" y="2106"/>
                  </a:cubicBezTo>
                  <a:cubicBezTo>
                    <a:pt x="7798" y="2106"/>
                    <a:pt x="7298" y="2177"/>
                    <a:pt x="6745" y="2320"/>
                  </a:cubicBezTo>
                  <a:cubicBezTo>
                    <a:pt x="6353" y="928"/>
                    <a:pt x="5710" y="0"/>
                    <a:pt x="4979"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03" name="Google Shape;403;p23"/>
          <p:cNvGrpSpPr/>
          <p:nvPr/>
        </p:nvGrpSpPr>
        <p:grpSpPr>
          <a:xfrm>
            <a:off x="3552875" y="3628464"/>
            <a:ext cx="336152" cy="347241"/>
            <a:chOff x="4324975" y="3617800"/>
            <a:chExt cx="254275" cy="254725"/>
          </a:xfrm>
        </p:grpSpPr>
        <p:sp>
          <p:nvSpPr>
            <p:cNvPr id="404" name="Google Shape;404;p23"/>
            <p:cNvSpPr/>
            <p:nvPr/>
          </p:nvSpPr>
          <p:spPr>
            <a:xfrm>
              <a:off x="4347275" y="3641900"/>
              <a:ext cx="186025" cy="230625"/>
            </a:xfrm>
            <a:custGeom>
              <a:rect b="b" l="l" r="r" t="t"/>
              <a:pathLst>
                <a:path extrusionOk="0" h="9225" w="7441">
                  <a:moveTo>
                    <a:pt x="3819" y="3747"/>
                  </a:moveTo>
                  <a:lnTo>
                    <a:pt x="3819" y="5228"/>
                  </a:lnTo>
                  <a:lnTo>
                    <a:pt x="3212" y="5228"/>
                  </a:lnTo>
                  <a:lnTo>
                    <a:pt x="3819" y="3747"/>
                  </a:lnTo>
                  <a:close/>
                  <a:moveTo>
                    <a:pt x="4354" y="3747"/>
                  </a:moveTo>
                  <a:lnTo>
                    <a:pt x="4979" y="5228"/>
                  </a:lnTo>
                  <a:lnTo>
                    <a:pt x="4354" y="5228"/>
                  </a:lnTo>
                  <a:lnTo>
                    <a:pt x="4354" y="3747"/>
                  </a:lnTo>
                  <a:close/>
                  <a:moveTo>
                    <a:pt x="6923" y="0"/>
                  </a:moveTo>
                  <a:lnTo>
                    <a:pt x="0" y="2873"/>
                  </a:lnTo>
                  <a:lnTo>
                    <a:pt x="500" y="4104"/>
                  </a:lnTo>
                  <a:lnTo>
                    <a:pt x="3623" y="2802"/>
                  </a:lnTo>
                  <a:lnTo>
                    <a:pt x="1339" y="8315"/>
                  </a:lnTo>
                  <a:cubicBezTo>
                    <a:pt x="1303" y="8458"/>
                    <a:pt x="1357" y="8618"/>
                    <a:pt x="1499" y="8672"/>
                  </a:cubicBezTo>
                  <a:cubicBezTo>
                    <a:pt x="1535" y="8690"/>
                    <a:pt x="1571" y="8690"/>
                    <a:pt x="1588" y="8690"/>
                  </a:cubicBezTo>
                  <a:cubicBezTo>
                    <a:pt x="1696" y="8690"/>
                    <a:pt x="1803" y="8618"/>
                    <a:pt x="1838" y="8529"/>
                  </a:cubicBezTo>
                  <a:lnTo>
                    <a:pt x="2980" y="5763"/>
                  </a:lnTo>
                  <a:lnTo>
                    <a:pt x="3819" y="5763"/>
                  </a:lnTo>
                  <a:lnTo>
                    <a:pt x="3819" y="8957"/>
                  </a:lnTo>
                  <a:cubicBezTo>
                    <a:pt x="3819" y="9100"/>
                    <a:pt x="3944" y="9225"/>
                    <a:pt x="4086" y="9225"/>
                  </a:cubicBezTo>
                  <a:cubicBezTo>
                    <a:pt x="4229" y="9225"/>
                    <a:pt x="4354" y="9100"/>
                    <a:pt x="4354" y="8957"/>
                  </a:cubicBezTo>
                  <a:lnTo>
                    <a:pt x="4354" y="5763"/>
                  </a:lnTo>
                  <a:lnTo>
                    <a:pt x="5193" y="5763"/>
                  </a:lnTo>
                  <a:lnTo>
                    <a:pt x="6335" y="8529"/>
                  </a:lnTo>
                  <a:cubicBezTo>
                    <a:pt x="6370" y="8636"/>
                    <a:pt x="6477" y="8690"/>
                    <a:pt x="6567" y="8690"/>
                  </a:cubicBezTo>
                  <a:cubicBezTo>
                    <a:pt x="6620" y="8690"/>
                    <a:pt x="6638" y="8690"/>
                    <a:pt x="6674" y="8672"/>
                  </a:cubicBezTo>
                  <a:cubicBezTo>
                    <a:pt x="6816" y="8618"/>
                    <a:pt x="6888" y="8458"/>
                    <a:pt x="6816" y="8315"/>
                  </a:cubicBezTo>
                  <a:lnTo>
                    <a:pt x="4425" y="2498"/>
                  </a:lnTo>
                  <a:lnTo>
                    <a:pt x="7441" y="1231"/>
                  </a:lnTo>
                  <a:lnTo>
                    <a:pt x="6923"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05" name="Google Shape;405;p23"/>
            <p:cNvSpPr/>
            <p:nvPr/>
          </p:nvSpPr>
          <p:spPr>
            <a:xfrm>
              <a:off x="4324975" y="3727975"/>
              <a:ext cx="18750" cy="17875"/>
            </a:xfrm>
            <a:custGeom>
              <a:rect b="b" l="l" r="r" t="t"/>
              <a:pathLst>
                <a:path extrusionOk="0" h="715" w="750">
                  <a:moveTo>
                    <a:pt x="536" y="1"/>
                  </a:moveTo>
                  <a:lnTo>
                    <a:pt x="0" y="233"/>
                  </a:lnTo>
                  <a:lnTo>
                    <a:pt x="197" y="715"/>
                  </a:lnTo>
                  <a:lnTo>
                    <a:pt x="750" y="500"/>
                  </a:lnTo>
                  <a:lnTo>
                    <a:pt x="536"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06" name="Google Shape;406;p23"/>
            <p:cNvSpPr/>
            <p:nvPr/>
          </p:nvSpPr>
          <p:spPr>
            <a:xfrm>
              <a:off x="4529725" y="3617800"/>
              <a:ext cx="49525" cy="55800"/>
            </a:xfrm>
            <a:custGeom>
              <a:rect b="b" l="l" r="r" t="t"/>
              <a:pathLst>
                <a:path extrusionOk="0" h="2232" w="1981">
                  <a:moveTo>
                    <a:pt x="1267" y="1"/>
                  </a:moveTo>
                  <a:lnTo>
                    <a:pt x="0" y="500"/>
                  </a:lnTo>
                  <a:lnTo>
                    <a:pt x="714" y="2231"/>
                  </a:lnTo>
                  <a:lnTo>
                    <a:pt x="1981" y="1731"/>
                  </a:lnTo>
                  <a:lnTo>
                    <a:pt x="1267"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07" name="Google Shape;407;p23"/>
          <p:cNvGrpSpPr/>
          <p:nvPr/>
        </p:nvGrpSpPr>
        <p:grpSpPr>
          <a:xfrm>
            <a:off x="4086534" y="3694136"/>
            <a:ext cx="399872" cy="217737"/>
            <a:chOff x="4728650" y="3665975"/>
            <a:chExt cx="302475" cy="159725"/>
          </a:xfrm>
        </p:grpSpPr>
        <p:sp>
          <p:nvSpPr>
            <p:cNvPr id="408" name="Google Shape;408;p23"/>
            <p:cNvSpPr/>
            <p:nvPr/>
          </p:nvSpPr>
          <p:spPr>
            <a:xfrm>
              <a:off x="4728650" y="3665975"/>
              <a:ext cx="302475" cy="147225"/>
            </a:xfrm>
            <a:custGeom>
              <a:rect b="b" l="l" r="r" t="t"/>
              <a:pathLst>
                <a:path extrusionOk="0" h="5889" w="12099">
                  <a:moveTo>
                    <a:pt x="10403" y="1482"/>
                  </a:moveTo>
                  <a:lnTo>
                    <a:pt x="10403" y="1482"/>
                  </a:lnTo>
                  <a:cubicBezTo>
                    <a:pt x="10082" y="1696"/>
                    <a:pt x="9529" y="1963"/>
                    <a:pt x="9047" y="2231"/>
                  </a:cubicBezTo>
                  <a:cubicBezTo>
                    <a:pt x="8994" y="2088"/>
                    <a:pt x="8958" y="1963"/>
                    <a:pt x="8887" y="1821"/>
                  </a:cubicBezTo>
                  <a:cubicBezTo>
                    <a:pt x="9404" y="1678"/>
                    <a:pt x="10011" y="1535"/>
                    <a:pt x="10403" y="1482"/>
                  </a:cubicBezTo>
                  <a:close/>
                  <a:moveTo>
                    <a:pt x="2981" y="4247"/>
                  </a:moveTo>
                  <a:cubicBezTo>
                    <a:pt x="3034" y="4390"/>
                    <a:pt x="3088" y="4533"/>
                    <a:pt x="3177" y="4658"/>
                  </a:cubicBezTo>
                  <a:cubicBezTo>
                    <a:pt x="2606" y="4836"/>
                    <a:pt x="2124" y="4925"/>
                    <a:pt x="1732" y="5015"/>
                  </a:cubicBezTo>
                  <a:cubicBezTo>
                    <a:pt x="2053" y="4783"/>
                    <a:pt x="2481" y="4533"/>
                    <a:pt x="2981" y="4247"/>
                  </a:cubicBezTo>
                  <a:close/>
                  <a:moveTo>
                    <a:pt x="5996" y="1"/>
                  </a:moveTo>
                  <a:cubicBezTo>
                    <a:pt x="4230" y="1"/>
                    <a:pt x="2820" y="1446"/>
                    <a:pt x="2820" y="3195"/>
                  </a:cubicBezTo>
                  <a:cubicBezTo>
                    <a:pt x="2820" y="3284"/>
                    <a:pt x="2820" y="3355"/>
                    <a:pt x="2820" y="3427"/>
                  </a:cubicBezTo>
                  <a:cubicBezTo>
                    <a:pt x="1089" y="4354"/>
                    <a:pt x="1" y="5229"/>
                    <a:pt x="179" y="5657"/>
                  </a:cubicBezTo>
                  <a:cubicBezTo>
                    <a:pt x="251" y="5817"/>
                    <a:pt x="501" y="5889"/>
                    <a:pt x="893" y="5889"/>
                  </a:cubicBezTo>
                  <a:cubicBezTo>
                    <a:pt x="1981" y="5889"/>
                    <a:pt x="4105" y="5318"/>
                    <a:pt x="6442" y="4372"/>
                  </a:cubicBezTo>
                  <a:cubicBezTo>
                    <a:pt x="9636" y="3052"/>
                    <a:pt x="12098" y="1428"/>
                    <a:pt x="11848" y="804"/>
                  </a:cubicBezTo>
                  <a:cubicBezTo>
                    <a:pt x="11777" y="643"/>
                    <a:pt x="11456" y="625"/>
                    <a:pt x="11063" y="625"/>
                  </a:cubicBezTo>
                  <a:cubicBezTo>
                    <a:pt x="10457" y="625"/>
                    <a:pt x="9529" y="804"/>
                    <a:pt x="8423" y="1125"/>
                  </a:cubicBezTo>
                  <a:cubicBezTo>
                    <a:pt x="7834" y="447"/>
                    <a:pt x="6977" y="1"/>
                    <a:pt x="5996"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09" name="Google Shape;409;p23"/>
            <p:cNvSpPr/>
            <p:nvPr/>
          </p:nvSpPr>
          <p:spPr>
            <a:xfrm>
              <a:off x="4831700" y="3757875"/>
              <a:ext cx="125825" cy="67825"/>
            </a:xfrm>
            <a:custGeom>
              <a:rect b="b" l="l" r="r" t="t"/>
              <a:pathLst>
                <a:path extrusionOk="0" h="2713" w="5033">
                  <a:moveTo>
                    <a:pt x="5032" y="0"/>
                  </a:moveTo>
                  <a:cubicBezTo>
                    <a:pt x="4265" y="411"/>
                    <a:pt x="3426" y="803"/>
                    <a:pt x="2516" y="1178"/>
                  </a:cubicBezTo>
                  <a:cubicBezTo>
                    <a:pt x="1642" y="1535"/>
                    <a:pt x="786" y="1856"/>
                    <a:pt x="1" y="2088"/>
                  </a:cubicBezTo>
                  <a:cubicBezTo>
                    <a:pt x="536" y="2480"/>
                    <a:pt x="1178" y="2712"/>
                    <a:pt x="1874" y="2712"/>
                  </a:cubicBezTo>
                  <a:cubicBezTo>
                    <a:pt x="3480" y="2712"/>
                    <a:pt x="4800" y="1553"/>
                    <a:pt x="5032"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10" name="Google Shape;410;p23"/>
          <p:cNvGrpSpPr/>
          <p:nvPr/>
        </p:nvGrpSpPr>
        <p:grpSpPr>
          <a:xfrm>
            <a:off x="4613200" y="3651296"/>
            <a:ext cx="382719" cy="282796"/>
            <a:chOff x="5164925" y="3642775"/>
            <a:chExt cx="289500" cy="207450"/>
          </a:xfrm>
        </p:grpSpPr>
        <p:sp>
          <p:nvSpPr>
            <p:cNvPr id="411" name="Google Shape;411;p23"/>
            <p:cNvSpPr/>
            <p:nvPr/>
          </p:nvSpPr>
          <p:spPr>
            <a:xfrm>
              <a:off x="5271975" y="3690075"/>
              <a:ext cx="79875" cy="79875"/>
            </a:xfrm>
            <a:custGeom>
              <a:rect b="b" l="l" r="r" t="t"/>
              <a:pathLst>
                <a:path extrusionOk="0" h="3195" w="3195">
                  <a:moveTo>
                    <a:pt x="1606" y="0"/>
                  </a:moveTo>
                  <a:cubicBezTo>
                    <a:pt x="714" y="0"/>
                    <a:pt x="0" y="714"/>
                    <a:pt x="0" y="1588"/>
                  </a:cubicBezTo>
                  <a:cubicBezTo>
                    <a:pt x="0" y="2480"/>
                    <a:pt x="714" y="3194"/>
                    <a:pt x="1606" y="3194"/>
                  </a:cubicBezTo>
                  <a:cubicBezTo>
                    <a:pt x="2480" y="3194"/>
                    <a:pt x="3194" y="2480"/>
                    <a:pt x="3194" y="1588"/>
                  </a:cubicBezTo>
                  <a:cubicBezTo>
                    <a:pt x="3194" y="714"/>
                    <a:pt x="2480" y="0"/>
                    <a:pt x="160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2" name="Google Shape;412;p23"/>
            <p:cNvSpPr/>
            <p:nvPr/>
          </p:nvSpPr>
          <p:spPr>
            <a:xfrm>
              <a:off x="5368325" y="3670900"/>
              <a:ext cx="26775" cy="26325"/>
            </a:xfrm>
            <a:custGeom>
              <a:rect b="b" l="l" r="r" t="t"/>
              <a:pathLst>
                <a:path extrusionOk="0" h="1053" w="1071">
                  <a:moveTo>
                    <a:pt x="536" y="0"/>
                  </a:moveTo>
                  <a:cubicBezTo>
                    <a:pt x="250" y="0"/>
                    <a:pt x="0" y="232"/>
                    <a:pt x="0" y="535"/>
                  </a:cubicBezTo>
                  <a:cubicBezTo>
                    <a:pt x="0" y="821"/>
                    <a:pt x="250" y="1053"/>
                    <a:pt x="536" y="1053"/>
                  </a:cubicBezTo>
                  <a:cubicBezTo>
                    <a:pt x="839" y="1053"/>
                    <a:pt x="1071" y="821"/>
                    <a:pt x="1071" y="535"/>
                  </a:cubicBezTo>
                  <a:cubicBezTo>
                    <a:pt x="1071" y="232"/>
                    <a:pt x="839" y="0"/>
                    <a:pt x="53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3" name="Google Shape;413;p23"/>
            <p:cNvSpPr/>
            <p:nvPr/>
          </p:nvSpPr>
          <p:spPr>
            <a:xfrm>
              <a:off x="5222000" y="3823900"/>
              <a:ext cx="26800" cy="26325"/>
            </a:xfrm>
            <a:custGeom>
              <a:rect b="b" l="l" r="r" t="t"/>
              <a:pathLst>
                <a:path extrusionOk="0" h="1053" w="1072">
                  <a:moveTo>
                    <a:pt x="536" y="0"/>
                  </a:moveTo>
                  <a:cubicBezTo>
                    <a:pt x="251" y="0"/>
                    <a:pt x="1" y="232"/>
                    <a:pt x="1" y="535"/>
                  </a:cubicBezTo>
                  <a:cubicBezTo>
                    <a:pt x="1" y="821"/>
                    <a:pt x="251" y="1053"/>
                    <a:pt x="536" y="1053"/>
                  </a:cubicBezTo>
                  <a:cubicBezTo>
                    <a:pt x="840" y="1053"/>
                    <a:pt x="1071" y="821"/>
                    <a:pt x="1071" y="535"/>
                  </a:cubicBezTo>
                  <a:cubicBezTo>
                    <a:pt x="1071" y="232"/>
                    <a:pt x="840" y="0"/>
                    <a:pt x="53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4" name="Google Shape;414;p23"/>
            <p:cNvSpPr/>
            <p:nvPr/>
          </p:nvSpPr>
          <p:spPr>
            <a:xfrm>
              <a:off x="5164925" y="3642775"/>
              <a:ext cx="289500" cy="202100"/>
            </a:xfrm>
            <a:custGeom>
              <a:rect b="b" l="l" r="r" t="t"/>
              <a:pathLst>
                <a:path extrusionOk="0" h="8084" w="11580">
                  <a:moveTo>
                    <a:pt x="8440" y="1"/>
                  </a:moveTo>
                  <a:cubicBezTo>
                    <a:pt x="7191" y="1"/>
                    <a:pt x="5763" y="393"/>
                    <a:pt x="4425" y="1143"/>
                  </a:cubicBezTo>
                  <a:cubicBezTo>
                    <a:pt x="1552" y="2695"/>
                    <a:pt x="0" y="5211"/>
                    <a:pt x="892" y="6853"/>
                  </a:cubicBezTo>
                  <a:cubicBezTo>
                    <a:pt x="1088" y="7209"/>
                    <a:pt x="1410" y="7513"/>
                    <a:pt x="1784" y="7709"/>
                  </a:cubicBezTo>
                  <a:cubicBezTo>
                    <a:pt x="1802" y="7513"/>
                    <a:pt x="1838" y="7334"/>
                    <a:pt x="1945" y="7209"/>
                  </a:cubicBezTo>
                  <a:cubicBezTo>
                    <a:pt x="1695" y="7049"/>
                    <a:pt x="1499" y="6853"/>
                    <a:pt x="1356" y="6603"/>
                  </a:cubicBezTo>
                  <a:cubicBezTo>
                    <a:pt x="625" y="5265"/>
                    <a:pt x="2159" y="2981"/>
                    <a:pt x="4693" y="1589"/>
                  </a:cubicBezTo>
                  <a:cubicBezTo>
                    <a:pt x="5959" y="911"/>
                    <a:pt x="7316" y="518"/>
                    <a:pt x="8457" y="518"/>
                  </a:cubicBezTo>
                  <a:cubicBezTo>
                    <a:pt x="9564" y="518"/>
                    <a:pt x="10367" y="857"/>
                    <a:pt x="10706" y="1482"/>
                  </a:cubicBezTo>
                  <a:cubicBezTo>
                    <a:pt x="11062" y="2124"/>
                    <a:pt x="10902" y="2981"/>
                    <a:pt x="10331" y="3891"/>
                  </a:cubicBezTo>
                  <a:cubicBezTo>
                    <a:pt x="9706" y="4872"/>
                    <a:pt x="8654" y="5782"/>
                    <a:pt x="7387" y="6496"/>
                  </a:cubicBezTo>
                  <a:cubicBezTo>
                    <a:pt x="6209" y="7138"/>
                    <a:pt x="4996" y="7513"/>
                    <a:pt x="3908" y="7566"/>
                  </a:cubicBezTo>
                  <a:cubicBezTo>
                    <a:pt x="3925" y="7620"/>
                    <a:pt x="3925" y="7691"/>
                    <a:pt x="3925" y="7780"/>
                  </a:cubicBezTo>
                  <a:cubicBezTo>
                    <a:pt x="3925" y="7870"/>
                    <a:pt x="3908" y="7977"/>
                    <a:pt x="3872" y="8084"/>
                  </a:cubicBezTo>
                  <a:cubicBezTo>
                    <a:pt x="5067" y="8048"/>
                    <a:pt x="6388" y="7655"/>
                    <a:pt x="7655" y="6960"/>
                  </a:cubicBezTo>
                  <a:cubicBezTo>
                    <a:pt x="8993" y="6228"/>
                    <a:pt x="10117" y="5247"/>
                    <a:pt x="10795" y="4194"/>
                  </a:cubicBezTo>
                  <a:cubicBezTo>
                    <a:pt x="11437" y="3106"/>
                    <a:pt x="11580" y="2053"/>
                    <a:pt x="11152" y="1250"/>
                  </a:cubicBezTo>
                  <a:cubicBezTo>
                    <a:pt x="10706" y="447"/>
                    <a:pt x="9742" y="1"/>
                    <a:pt x="8440"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5" name="Google Shape;415;p23"/>
            <p:cNvSpPr/>
            <p:nvPr/>
          </p:nvSpPr>
          <p:spPr>
            <a:xfrm>
              <a:off x="5226475" y="3704350"/>
              <a:ext cx="182450" cy="104850"/>
            </a:xfrm>
            <a:custGeom>
              <a:rect b="b" l="l" r="r" t="t"/>
              <a:pathLst>
                <a:path extrusionOk="0" h="4194" w="7298">
                  <a:moveTo>
                    <a:pt x="6905" y="0"/>
                  </a:moveTo>
                  <a:cubicBezTo>
                    <a:pt x="6781" y="125"/>
                    <a:pt x="6602" y="196"/>
                    <a:pt x="6424" y="232"/>
                  </a:cubicBezTo>
                  <a:cubicBezTo>
                    <a:pt x="6638" y="1017"/>
                    <a:pt x="5746" y="2248"/>
                    <a:pt x="4336" y="3016"/>
                  </a:cubicBezTo>
                  <a:cubicBezTo>
                    <a:pt x="3569" y="3444"/>
                    <a:pt x="2748" y="3676"/>
                    <a:pt x="2070" y="3676"/>
                  </a:cubicBezTo>
                  <a:cubicBezTo>
                    <a:pt x="1410" y="3676"/>
                    <a:pt x="964" y="3480"/>
                    <a:pt x="768" y="3123"/>
                  </a:cubicBezTo>
                  <a:cubicBezTo>
                    <a:pt x="571" y="2784"/>
                    <a:pt x="643" y="2320"/>
                    <a:pt x="928" y="1838"/>
                  </a:cubicBezTo>
                  <a:cubicBezTo>
                    <a:pt x="892" y="1535"/>
                    <a:pt x="892" y="1214"/>
                    <a:pt x="964" y="910"/>
                  </a:cubicBezTo>
                  <a:lnTo>
                    <a:pt x="964" y="910"/>
                  </a:lnTo>
                  <a:cubicBezTo>
                    <a:pt x="821" y="1053"/>
                    <a:pt x="661" y="1249"/>
                    <a:pt x="553" y="1428"/>
                  </a:cubicBezTo>
                  <a:cubicBezTo>
                    <a:pt x="90" y="2159"/>
                    <a:pt x="0" y="2837"/>
                    <a:pt x="304" y="3372"/>
                  </a:cubicBezTo>
                  <a:cubicBezTo>
                    <a:pt x="589" y="3890"/>
                    <a:pt x="1214" y="4193"/>
                    <a:pt x="2070" y="4193"/>
                  </a:cubicBezTo>
                  <a:cubicBezTo>
                    <a:pt x="2855" y="4193"/>
                    <a:pt x="3747" y="3943"/>
                    <a:pt x="4586" y="3480"/>
                  </a:cubicBezTo>
                  <a:cubicBezTo>
                    <a:pt x="6317" y="2534"/>
                    <a:pt x="7298" y="1053"/>
                    <a:pt x="690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416" name="Google Shape;416;p23"/>
          <p:cNvSpPr/>
          <p:nvPr/>
        </p:nvSpPr>
        <p:spPr>
          <a:xfrm>
            <a:off x="5213990" y="3565022"/>
            <a:ext cx="360939" cy="372154"/>
          </a:xfrm>
          <a:custGeom>
            <a:rect b="b" l="l" r="r" t="t"/>
            <a:pathLst>
              <a:path extrusionOk="0" h="10920" w="10921">
                <a:moveTo>
                  <a:pt x="3051" y="536"/>
                </a:moveTo>
                <a:lnTo>
                  <a:pt x="3444" y="910"/>
                </a:lnTo>
                <a:lnTo>
                  <a:pt x="2409" y="1945"/>
                </a:lnTo>
                <a:lnTo>
                  <a:pt x="2034" y="1570"/>
                </a:lnTo>
                <a:lnTo>
                  <a:pt x="3051" y="536"/>
                </a:lnTo>
                <a:close/>
                <a:moveTo>
                  <a:pt x="3819" y="1285"/>
                </a:moveTo>
                <a:lnTo>
                  <a:pt x="4193" y="1660"/>
                </a:lnTo>
                <a:lnTo>
                  <a:pt x="3158" y="2694"/>
                </a:lnTo>
                <a:lnTo>
                  <a:pt x="2784" y="2320"/>
                </a:lnTo>
                <a:lnTo>
                  <a:pt x="3819" y="1285"/>
                </a:lnTo>
                <a:close/>
                <a:moveTo>
                  <a:pt x="1660" y="1945"/>
                </a:moveTo>
                <a:lnTo>
                  <a:pt x="2017" y="2320"/>
                </a:lnTo>
                <a:lnTo>
                  <a:pt x="892" y="3444"/>
                </a:lnTo>
                <a:lnTo>
                  <a:pt x="518" y="3069"/>
                </a:lnTo>
                <a:lnTo>
                  <a:pt x="1660" y="1945"/>
                </a:lnTo>
                <a:close/>
                <a:moveTo>
                  <a:pt x="4586" y="2034"/>
                </a:moveTo>
                <a:lnTo>
                  <a:pt x="4943" y="2409"/>
                </a:lnTo>
                <a:lnTo>
                  <a:pt x="3908" y="3444"/>
                </a:lnTo>
                <a:lnTo>
                  <a:pt x="3533" y="3069"/>
                </a:lnTo>
                <a:lnTo>
                  <a:pt x="4586" y="2034"/>
                </a:lnTo>
                <a:close/>
                <a:moveTo>
                  <a:pt x="2409" y="2694"/>
                </a:moveTo>
                <a:lnTo>
                  <a:pt x="2784" y="3069"/>
                </a:lnTo>
                <a:lnTo>
                  <a:pt x="1660" y="4211"/>
                </a:lnTo>
                <a:lnTo>
                  <a:pt x="1285" y="3836"/>
                </a:lnTo>
                <a:lnTo>
                  <a:pt x="2409" y="2694"/>
                </a:lnTo>
                <a:close/>
                <a:moveTo>
                  <a:pt x="3176" y="3444"/>
                </a:moveTo>
                <a:lnTo>
                  <a:pt x="3533" y="3819"/>
                </a:lnTo>
                <a:lnTo>
                  <a:pt x="2409" y="4961"/>
                </a:lnTo>
                <a:lnTo>
                  <a:pt x="2034" y="4586"/>
                </a:lnTo>
                <a:lnTo>
                  <a:pt x="3176" y="3444"/>
                </a:lnTo>
                <a:close/>
                <a:moveTo>
                  <a:pt x="8529" y="5978"/>
                </a:moveTo>
                <a:lnTo>
                  <a:pt x="8904" y="6352"/>
                </a:lnTo>
                <a:lnTo>
                  <a:pt x="7869" y="7405"/>
                </a:lnTo>
                <a:lnTo>
                  <a:pt x="7494" y="7030"/>
                </a:lnTo>
                <a:lnTo>
                  <a:pt x="8529" y="5978"/>
                </a:lnTo>
                <a:close/>
                <a:moveTo>
                  <a:pt x="9261" y="6727"/>
                </a:moveTo>
                <a:lnTo>
                  <a:pt x="9635" y="7102"/>
                </a:lnTo>
                <a:lnTo>
                  <a:pt x="8600" y="8154"/>
                </a:lnTo>
                <a:lnTo>
                  <a:pt x="8244" y="7780"/>
                </a:lnTo>
                <a:lnTo>
                  <a:pt x="9261" y="6727"/>
                </a:lnTo>
                <a:close/>
                <a:moveTo>
                  <a:pt x="7102" y="7405"/>
                </a:moveTo>
                <a:lnTo>
                  <a:pt x="7476" y="7780"/>
                </a:lnTo>
                <a:lnTo>
                  <a:pt x="6334" y="8904"/>
                </a:lnTo>
                <a:lnTo>
                  <a:pt x="5978" y="8529"/>
                </a:lnTo>
                <a:lnTo>
                  <a:pt x="7102" y="7405"/>
                </a:lnTo>
                <a:close/>
                <a:moveTo>
                  <a:pt x="10028" y="7494"/>
                </a:moveTo>
                <a:lnTo>
                  <a:pt x="10403" y="7869"/>
                </a:lnTo>
                <a:lnTo>
                  <a:pt x="9368" y="8904"/>
                </a:lnTo>
                <a:lnTo>
                  <a:pt x="8993" y="8529"/>
                </a:lnTo>
                <a:lnTo>
                  <a:pt x="10028" y="7494"/>
                </a:lnTo>
                <a:close/>
                <a:moveTo>
                  <a:pt x="1356" y="8029"/>
                </a:moveTo>
                <a:lnTo>
                  <a:pt x="1945" y="8618"/>
                </a:lnTo>
                <a:lnTo>
                  <a:pt x="1356" y="9207"/>
                </a:lnTo>
                <a:lnTo>
                  <a:pt x="1356" y="8029"/>
                </a:lnTo>
                <a:close/>
                <a:moveTo>
                  <a:pt x="2320" y="8993"/>
                </a:moveTo>
                <a:lnTo>
                  <a:pt x="2891" y="9564"/>
                </a:lnTo>
                <a:lnTo>
                  <a:pt x="1749" y="9564"/>
                </a:lnTo>
                <a:lnTo>
                  <a:pt x="2320" y="8993"/>
                </a:lnTo>
                <a:close/>
                <a:moveTo>
                  <a:pt x="7869" y="8154"/>
                </a:moveTo>
                <a:lnTo>
                  <a:pt x="8244" y="8529"/>
                </a:lnTo>
                <a:lnTo>
                  <a:pt x="7102" y="9653"/>
                </a:lnTo>
                <a:lnTo>
                  <a:pt x="6727" y="9278"/>
                </a:lnTo>
                <a:lnTo>
                  <a:pt x="7869" y="8154"/>
                </a:lnTo>
                <a:close/>
                <a:moveTo>
                  <a:pt x="8618" y="8904"/>
                </a:moveTo>
                <a:lnTo>
                  <a:pt x="8993" y="9278"/>
                </a:lnTo>
                <a:lnTo>
                  <a:pt x="7869" y="10403"/>
                </a:lnTo>
                <a:lnTo>
                  <a:pt x="7494" y="10028"/>
                </a:lnTo>
                <a:lnTo>
                  <a:pt x="8618" y="8904"/>
                </a:lnTo>
                <a:close/>
                <a:moveTo>
                  <a:pt x="3051" y="0"/>
                </a:moveTo>
                <a:cubicBezTo>
                  <a:pt x="2927" y="0"/>
                  <a:pt x="2784" y="54"/>
                  <a:pt x="2695" y="161"/>
                </a:cubicBezTo>
                <a:lnTo>
                  <a:pt x="161" y="2694"/>
                </a:lnTo>
                <a:cubicBezTo>
                  <a:pt x="54" y="2784"/>
                  <a:pt x="0" y="2926"/>
                  <a:pt x="0" y="3069"/>
                </a:cubicBezTo>
                <a:cubicBezTo>
                  <a:pt x="0" y="3230"/>
                  <a:pt x="54" y="3355"/>
                  <a:pt x="161" y="3444"/>
                </a:cubicBezTo>
                <a:lnTo>
                  <a:pt x="2034" y="5317"/>
                </a:lnTo>
                <a:cubicBezTo>
                  <a:pt x="2141" y="5424"/>
                  <a:pt x="2284" y="5478"/>
                  <a:pt x="2409" y="5478"/>
                </a:cubicBezTo>
                <a:cubicBezTo>
                  <a:pt x="2552" y="5478"/>
                  <a:pt x="2695" y="5424"/>
                  <a:pt x="2784" y="5317"/>
                </a:cubicBezTo>
                <a:lnTo>
                  <a:pt x="3908" y="4193"/>
                </a:lnTo>
                <a:lnTo>
                  <a:pt x="4283" y="4568"/>
                </a:lnTo>
                <a:lnTo>
                  <a:pt x="2962" y="5888"/>
                </a:lnTo>
                <a:cubicBezTo>
                  <a:pt x="2855" y="5978"/>
                  <a:pt x="2802" y="6120"/>
                  <a:pt x="2802" y="6245"/>
                </a:cubicBezTo>
                <a:cubicBezTo>
                  <a:pt x="2802" y="6406"/>
                  <a:pt x="2855" y="6531"/>
                  <a:pt x="2962" y="6620"/>
                </a:cubicBezTo>
                <a:lnTo>
                  <a:pt x="3355" y="6995"/>
                </a:lnTo>
                <a:lnTo>
                  <a:pt x="2944" y="7405"/>
                </a:lnTo>
                <a:cubicBezTo>
                  <a:pt x="2429" y="6984"/>
                  <a:pt x="1846" y="6756"/>
                  <a:pt x="1337" y="6756"/>
                </a:cubicBezTo>
                <a:cubicBezTo>
                  <a:pt x="982" y="6756"/>
                  <a:pt x="663" y="6867"/>
                  <a:pt x="429" y="7102"/>
                </a:cubicBezTo>
                <a:lnTo>
                  <a:pt x="821" y="7494"/>
                </a:lnTo>
                <a:lnTo>
                  <a:pt x="821" y="9493"/>
                </a:lnTo>
                <a:cubicBezTo>
                  <a:pt x="553" y="9528"/>
                  <a:pt x="357" y="9760"/>
                  <a:pt x="357" y="10046"/>
                </a:cubicBezTo>
                <a:cubicBezTo>
                  <a:pt x="375" y="10331"/>
                  <a:pt x="607" y="10545"/>
                  <a:pt x="875" y="10545"/>
                </a:cubicBezTo>
                <a:cubicBezTo>
                  <a:pt x="1160" y="10545"/>
                  <a:pt x="1392" y="10349"/>
                  <a:pt x="1428" y="10081"/>
                </a:cubicBezTo>
                <a:lnTo>
                  <a:pt x="3408" y="10081"/>
                </a:lnTo>
                <a:lnTo>
                  <a:pt x="3819" y="10492"/>
                </a:lnTo>
                <a:cubicBezTo>
                  <a:pt x="4372" y="9921"/>
                  <a:pt x="4229" y="8850"/>
                  <a:pt x="3533" y="7958"/>
                </a:cubicBezTo>
                <a:lnTo>
                  <a:pt x="3926" y="7548"/>
                </a:lnTo>
                <a:lnTo>
                  <a:pt x="4283" y="7958"/>
                </a:lnTo>
                <a:cubicBezTo>
                  <a:pt x="4390" y="8065"/>
                  <a:pt x="4515" y="8119"/>
                  <a:pt x="4657" y="8119"/>
                </a:cubicBezTo>
                <a:cubicBezTo>
                  <a:pt x="4800" y="8119"/>
                  <a:pt x="4943" y="8065"/>
                  <a:pt x="5032" y="7958"/>
                </a:cubicBezTo>
                <a:lnTo>
                  <a:pt x="6334" y="6638"/>
                </a:lnTo>
                <a:lnTo>
                  <a:pt x="6709" y="7012"/>
                </a:lnTo>
                <a:lnTo>
                  <a:pt x="5585" y="8154"/>
                </a:lnTo>
                <a:cubicBezTo>
                  <a:pt x="5478" y="8244"/>
                  <a:pt x="5424" y="8386"/>
                  <a:pt x="5424" y="8511"/>
                </a:cubicBezTo>
                <a:cubicBezTo>
                  <a:pt x="5424" y="8654"/>
                  <a:pt x="5478" y="8797"/>
                  <a:pt x="5585" y="8886"/>
                </a:cubicBezTo>
                <a:lnTo>
                  <a:pt x="7476" y="10759"/>
                </a:lnTo>
                <a:cubicBezTo>
                  <a:pt x="7583" y="10866"/>
                  <a:pt x="7708" y="10920"/>
                  <a:pt x="7851" y="10920"/>
                </a:cubicBezTo>
                <a:cubicBezTo>
                  <a:pt x="7994" y="10920"/>
                  <a:pt x="8119" y="10866"/>
                  <a:pt x="8226" y="10759"/>
                </a:cubicBezTo>
                <a:lnTo>
                  <a:pt x="10777" y="8244"/>
                </a:lnTo>
                <a:cubicBezTo>
                  <a:pt x="10884" y="8154"/>
                  <a:pt x="10920" y="8012"/>
                  <a:pt x="10920" y="7887"/>
                </a:cubicBezTo>
                <a:cubicBezTo>
                  <a:pt x="10920" y="7726"/>
                  <a:pt x="10884" y="7601"/>
                  <a:pt x="10777" y="7494"/>
                </a:cubicBezTo>
                <a:lnTo>
                  <a:pt x="8904" y="5621"/>
                </a:lnTo>
                <a:cubicBezTo>
                  <a:pt x="8797" y="5514"/>
                  <a:pt x="8654" y="5460"/>
                  <a:pt x="8529" y="5460"/>
                </a:cubicBezTo>
                <a:cubicBezTo>
                  <a:pt x="8386" y="5460"/>
                  <a:pt x="8244" y="5514"/>
                  <a:pt x="8154" y="5621"/>
                </a:cubicBezTo>
                <a:lnTo>
                  <a:pt x="7102" y="6656"/>
                </a:lnTo>
                <a:lnTo>
                  <a:pt x="6727" y="6281"/>
                </a:lnTo>
                <a:lnTo>
                  <a:pt x="8047" y="4961"/>
                </a:lnTo>
                <a:cubicBezTo>
                  <a:pt x="8154" y="4853"/>
                  <a:pt x="8208" y="4729"/>
                  <a:pt x="8208" y="4586"/>
                </a:cubicBezTo>
                <a:cubicBezTo>
                  <a:pt x="8208" y="4443"/>
                  <a:pt x="8154" y="4318"/>
                  <a:pt x="8047" y="4229"/>
                </a:cubicBezTo>
                <a:lnTo>
                  <a:pt x="7833" y="3997"/>
                </a:lnTo>
                <a:lnTo>
                  <a:pt x="8333" y="3729"/>
                </a:lnTo>
                <a:lnTo>
                  <a:pt x="7209" y="2605"/>
                </a:lnTo>
                <a:lnTo>
                  <a:pt x="6941" y="3105"/>
                </a:lnTo>
                <a:lnTo>
                  <a:pt x="6727" y="2891"/>
                </a:lnTo>
                <a:cubicBezTo>
                  <a:pt x="6620" y="2784"/>
                  <a:pt x="6495" y="2730"/>
                  <a:pt x="6352" y="2730"/>
                </a:cubicBezTo>
                <a:cubicBezTo>
                  <a:pt x="6210" y="2730"/>
                  <a:pt x="6067" y="2784"/>
                  <a:pt x="5978" y="2891"/>
                </a:cubicBezTo>
                <a:lnTo>
                  <a:pt x="4675" y="4211"/>
                </a:lnTo>
                <a:lnTo>
                  <a:pt x="4283" y="3836"/>
                </a:lnTo>
                <a:lnTo>
                  <a:pt x="5317" y="2784"/>
                </a:lnTo>
                <a:cubicBezTo>
                  <a:pt x="5424" y="2694"/>
                  <a:pt x="5478" y="2552"/>
                  <a:pt x="5478" y="2427"/>
                </a:cubicBezTo>
                <a:cubicBezTo>
                  <a:pt x="5478" y="2266"/>
                  <a:pt x="5424" y="2141"/>
                  <a:pt x="5317" y="2052"/>
                </a:cubicBezTo>
                <a:lnTo>
                  <a:pt x="3444" y="161"/>
                </a:lnTo>
                <a:cubicBezTo>
                  <a:pt x="3337" y="54"/>
                  <a:pt x="3212" y="0"/>
                  <a:pt x="305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7" name="Google Shape;417;p23"/>
          <p:cNvSpPr/>
          <p:nvPr/>
        </p:nvSpPr>
        <p:spPr>
          <a:xfrm>
            <a:off x="5717809" y="3596943"/>
            <a:ext cx="334367" cy="308322"/>
          </a:xfrm>
          <a:custGeom>
            <a:rect b="b" l="l" r="r" t="t"/>
            <a:pathLst>
              <a:path extrusionOk="0" h="9047" w="10117">
                <a:moveTo>
                  <a:pt x="5085" y="1856"/>
                </a:moveTo>
                <a:cubicBezTo>
                  <a:pt x="5371" y="1856"/>
                  <a:pt x="5621" y="2017"/>
                  <a:pt x="5781" y="2285"/>
                </a:cubicBezTo>
                <a:lnTo>
                  <a:pt x="6441" y="3462"/>
                </a:lnTo>
                <a:lnTo>
                  <a:pt x="6905" y="3212"/>
                </a:lnTo>
                <a:lnTo>
                  <a:pt x="6620" y="4301"/>
                </a:lnTo>
                <a:lnTo>
                  <a:pt x="5513" y="3998"/>
                </a:lnTo>
                <a:lnTo>
                  <a:pt x="5977" y="3730"/>
                </a:lnTo>
                <a:lnTo>
                  <a:pt x="5299" y="2534"/>
                </a:lnTo>
                <a:cubicBezTo>
                  <a:pt x="5246" y="2427"/>
                  <a:pt x="5174" y="2392"/>
                  <a:pt x="5085" y="2392"/>
                </a:cubicBezTo>
                <a:cubicBezTo>
                  <a:pt x="4996" y="2392"/>
                  <a:pt x="4907" y="2427"/>
                  <a:pt x="4853" y="2517"/>
                </a:cubicBezTo>
                <a:lnTo>
                  <a:pt x="4443" y="3230"/>
                </a:lnTo>
                <a:lnTo>
                  <a:pt x="3979" y="2963"/>
                </a:lnTo>
                <a:lnTo>
                  <a:pt x="4389" y="2267"/>
                </a:lnTo>
                <a:cubicBezTo>
                  <a:pt x="4532" y="2017"/>
                  <a:pt x="4800" y="1856"/>
                  <a:pt x="5085" y="1856"/>
                </a:cubicBezTo>
                <a:close/>
                <a:moveTo>
                  <a:pt x="3801" y="3730"/>
                </a:moveTo>
                <a:lnTo>
                  <a:pt x="4086" y="4818"/>
                </a:lnTo>
                <a:lnTo>
                  <a:pt x="3622" y="4533"/>
                </a:lnTo>
                <a:lnTo>
                  <a:pt x="2962" y="5710"/>
                </a:lnTo>
                <a:cubicBezTo>
                  <a:pt x="2891" y="5817"/>
                  <a:pt x="2873" y="5907"/>
                  <a:pt x="2926" y="5978"/>
                </a:cubicBezTo>
                <a:cubicBezTo>
                  <a:pt x="2980" y="6067"/>
                  <a:pt x="3069" y="6121"/>
                  <a:pt x="3176" y="6121"/>
                </a:cubicBezTo>
                <a:lnTo>
                  <a:pt x="3979" y="6121"/>
                </a:lnTo>
                <a:lnTo>
                  <a:pt x="3979" y="6656"/>
                </a:lnTo>
                <a:lnTo>
                  <a:pt x="3176" y="6656"/>
                </a:lnTo>
                <a:cubicBezTo>
                  <a:pt x="2891" y="6656"/>
                  <a:pt x="2605" y="6495"/>
                  <a:pt x="2462" y="6246"/>
                </a:cubicBezTo>
                <a:cubicBezTo>
                  <a:pt x="2320" y="5978"/>
                  <a:pt x="2320" y="5710"/>
                  <a:pt x="2480" y="5443"/>
                </a:cubicBezTo>
                <a:lnTo>
                  <a:pt x="3158" y="4265"/>
                </a:lnTo>
                <a:lnTo>
                  <a:pt x="2712" y="4015"/>
                </a:lnTo>
                <a:lnTo>
                  <a:pt x="3801" y="3730"/>
                </a:lnTo>
                <a:close/>
                <a:moveTo>
                  <a:pt x="7226" y="4783"/>
                </a:moveTo>
                <a:lnTo>
                  <a:pt x="7619" y="5478"/>
                </a:lnTo>
                <a:cubicBezTo>
                  <a:pt x="7655" y="5550"/>
                  <a:pt x="7690" y="5603"/>
                  <a:pt x="7708" y="5675"/>
                </a:cubicBezTo>
                <a:lnTo>
                  <a:pt x="7762" y="5693"/>
                </a:lnTo>
                <a:lnTo>
                  <a:pt x="7708" y="5710"/>
                </a:lnTo>
                <a:cubicBezTo>
                  <a:pt x="7762" y="5907"/>
                  <a:pt x="7744" y="6121"/>
                  <a:pt x="7637" y="6299"/>
                </a:cubicBezTo>
                <a:cubicBezTo>
                  <a:pt x="7494" y="6531"/>
                  <a:pt x="7244" y="6674"/>
                  <a:pt x="6959" y="6674"/>
                </a:cubicBezTo>
                <a:lnTo>
                  <a:pt x="5567" y="6674"/>
                </a:lnTo>
                <a:lnTo>
                  <a:pt x="5567" y="7174"/>
                </a:lnTo>
                <a:lnTo>
                  <a:pt x="4782" y="6388"/>
                </a:lnTo>
                <a:lnTo>
                  <a:pt x="5567" y="5586"/>
                </a:lnTo>
                <a:lnTo>
                  <a:pt x="5567" y="6139"/>
                </a:lnTo>
                <a:lnTo>
                  <a:pt x="6923" y="6139"/>
                </a:lnTo>
                <a:cubicBezTo>
                  <a:pt x="7048" y="6139"/>
                  <a:pt x="7137" y="6085"/>
                  <a:pt x="7173" y="6032"/>
                </a:cubicBezTo>
                <a:cubicBezTo>
                  <a:pt x="7226" y="5942"/>
                  <a:pt x="7209" y="5835"/>
                  <a:pt x="7155" y="5746"/>
                </a:cubicBezTo>
                <a:lnTo>
                  <a:pt x="6762" y="5050"/>
                </a:lnTo>
                <a:lnTo>
                  <a:pt x="7226" y="4783"/>
                </a:lnTo>
                <a:close/>
                <a:moveTo>
                  <a:pt x="518" y="1"/>
                </a:moveTo>
                <a:cubicBezTo>
                  <a:pt x="232" y="1"/>
                  <a:pt x="0" y="233"/>
                  <a:pt x="0" y="536"/>
                </a:cubicBezTo>
                <a:cubicBezTo>
                  <a:pt x="0" y="822"/>
                  <a:pt x="232" y="1053"/>
                  <a:pt x="518" y="1053"/>
                </a:cubicBezTo>
                <a:lnTo>
                  <a:pt x="732" y="1053"/>
                </a:lnTo>
                <a:lnTo>
                  <a:pt x="1981" y="8619"/>
                </a:lnTo>
                <a:cubicBezTo>
                  <a:pt x="2052" y="8886"/>
                  <a:pt x="2248" y="9047"/>
                  <a:pt x="2516" y="9047"/>
                </a:cubicBezTo>
                <a:lnTo>
                  <a:pt x="7565" y="9047"/>
                </a:lnTo>
                <a:cubicBezTo>
                  <a:pt x="7815" y="9047"/>
                  <a:pt x="8047" y="8869"/>
                  <a:pt x="8083" y="8619"/>
                </a:cubicBezTo>
                <a:lnTo>
                  <a:pt x="9367" y="1053"/>
                </a:lnTo>
                <a:lnTo>
                  <a:pt x="9582" y="1053"/>
                </a:lnTo>
                <a:cubicBezTo>
                  <a:pt x="9867" y="1053"/>
                  <a:pt x="10117" y="822"/>
                  <a:pt x="10117" y="536"/>
                </a:cubicBezTo>
                <a:cubicBezTo>
                  <a:pt x="10117" y="233"/>
                  <a:pt x="9867" y="1"/>
                  <a:pt x="9582"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8" name="Google Shape;418;p23"/>
          <p:cNvSpPr/>
          <p:nvPr/>
        </p:nvSpPr>
        <p:spPr>
          <a:xfrm>
            <a:off x="6195030" y="3586189"/>
            <a:ext cx="318470" cy="329826"/>
          </a:xfrm>
          <a:custGeom>
            <a:rect b="b" l="l" r="r" t="t"/>
            <a:pathLst>
              <a:path extrusionOk="0" h="9678" w="9636">
                <a:moveTo>
                  <a:pt x="9636" y="0"/>
                </a:moveTo>
                <a:lnTo>
                  <a:pt x="2588" y="1642"/>
                </a:lnTo>
                <a:lnTo>
                  <a:pt x="2588" y="7351"/>
                </a:lnTo>
                <a:cubicBezTo>
                  <a:pt x="2460" y="7320"/>
                  <a:pt x="2326" y="7304"/>
                  <a:pt x="2188" y="7304"/>
                </a:cubicBezTo>
                <a:cubicBezTo>
                  <a:pt x="1938" y="7304"/>
                  <a:pt x="1674" y="7355"/>
                  <a:pt x="1410" y="7458"/>
                </a:cubicBezTo>
                <a:cubicBezTo>
                  <a:pt x="536" y="7762"/>
                  <a:pt x="1" y="8493"/>
                  <a:pt x="215" y="9064"/>
                </a:cubicBezTo>
                <a:cubicBezTo>
                  <a:pt x="361" y="9454"/>
                  <a:pt x="816" y="9678"/>
                  <a:pt x="1362" y="9678"/>
                </a:cubicBezTo>
                <a:cubicBezTo>
                  <a:pt x="1615" y="9678"/>
                  <a:pt x="1888" y="9630"/>
                  <a:pt x="2160" y="9528"/>
                </a:cubicBezTo>
                <a:cubicBezTo>
                  <a:pt x="2945" y="9261"/>
                  <a:pt x="3444" y="8636"/>
                  <a:pt x="3391" y="8101"/>
                </a:cubicBezTo>
                <a:lnTo>
                  <a:pt x="3391" y="2552"/>
                </a:lnTo>
                <a:lnTo>
                  <a:pt x="8851" y="1285"/>
                </a:lnTo>
                <a:lnTo>
                  <a:pt x="8851" y="6138"/>
                </a:lnTo>
                <a:cubicBezTo>
                  <a:pt x="8723" y="6106"/>
                  <a:pt x="8587" y="6090"/>
                  <a:pt x="8444" y="6090"/>
                </a:cubicBezTo>
                <a:cubicBezTo>
                  <a:pt x="8188" y="6090"/>
                  <a:pt x="7913" y="6142"/>
                  <a:pt x="7637" y="6245"/>
                </a:cubicBezTo>
                <a:cubicBezTo>
                  <a:pt x="6781" y="6566"/>
                  <a:pt x="6246" y="7280"/>
                  <a:pt x="6460" y="7851"/>
                </a:cubicBezTo>
                <a:cubicBezTo>
                  <a:pt x="6608" y="8246"/>
                  <a:pt x="7064" y="8470"/>
                  <a:pt x="7621" y="8470"/>
                </a:cubicBezTo>
                <a:cubicBezTo>
                  <a:pt x="7868" y="8470"/>
                  <a:pt x="8135" y="8426"/>
                  <a:pt x="8405" y="8333"/>
                </a:cubicBezTo>
                <a:cubicBezTo>
                  <a:pt x="9118" y="8065"/>
                  <a:pt x="9600" y="7530"/>
                  <a:pt x="9636" y="7030"/>
                </a:cubicBezTo>
                <a:lnTo>
                  <a:pt x="9636"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9" name="Google Shape;419;p23"/>
          <p:cNvSpPr/>
          <p:nvPr/>
        </p:nvSpPr>
        <p:spPr>
          <a:xfrm>
            <a:off x="6776032" y="3512463"/>
            <a:ext cx="351487" cy="362475"/>
          </a:xfrm>
          <a:custGeom>
            <a:rect b="b" l="l" r="r" t="t"/>
            <a:pathLst>
              <a:path extrusionOk="0" h="10636" w="10635">
                <a:moveTo>
                  <a:pt x="4622" y="1"/>
                </a:moveTo>
                <a:lnTo>
                  <a:pt x="3088" y="1518"/>
                </a:lnTo>
                <a:cubicBezTo>
                  <a:pt x="2736" y="1869"/>
                  <a:pt x="3337" y="2464"/>
                  <a:pt x="3833" y="2464"/>
                </a:cubicBezTo>
                <a:cubicBezTo>
                  <a:pt x="3840" y="2464"/>
                  <a:pt x="3848" y="2463"/>
                  <a:pt x="3855" y="2463"/>
                </a:cubicBezTo>
                <a:cubicBezTo>
                  <a:pt x="3868" y="2463"/>
                  <a:pt x="3881" y="2462"/>
                  <a:pt x="3895" y="2462"/>
                </a:cubicBezTo>
                <a:cubicBezTo>
                  <a:pt x="4739" y="2462"/>
                  <a:pt x="5041" y="3580"/>
                  <a:pt x="4426" y="4230"/>
                </a:cubicBezTo>
                <a:lnTo>
                  <a:pt x="4336" y="4319"/>
                </a:lnTo>
                <a:cubicBezTo>
                  <a:pt x="4098" y="4545"/>
                  <a:pt x="3794" y="4649"/>
                  <a:pt x="3504" y="4649"/>
                </a:cubicBezTo>
                <a:cubicBezTo>
                  <a:pt x="2994" y="4649"/>
                  <a:pt x="2529" y="4324"/>
                  <a:pt x="2552" y="3766"/>
                </a:cubicBezTo>
                <a:cubicBezTo>
                  <a:pt x="2566" y="3371"/>
                  <a:pt x="2190" y="2909"/>
                  <a:pt x="1856" y="2909"/>
                </a:cubicBezTo>
                <a:cubicBezTo>
                  <a:pt x="1767" y="2909"/>
                  <a:pt x="1681" y="2942"/>
                  <a:pt x="1607" y="3016"/>
                </a:cubicBezTo>
                <a:lnTo>
                  <a:pt x="1" y="4622"/>
                </a:lnTo>
                <a:lnTo>
                  <a:pt x="2249" y="6888"/>
                </a:lnTo>
                <a:cubicBezTo>
                  <a:pt x="2624" y="7245"/>
                  <a:pt x="1999" y="7834"/>
                  <a:pt x="1500" y="7834"/>
                </a:cubicBezTo>
                <a:cubicBezTo>
                  <a:pt x="1493" y="7834"/>
                  <a:pt x="1486" y="7834"/>
                  <a:pt x="1479" y="7834"/>
                </a:cubicBezTo>
                <a:cubicBezTo>
                  <a:pt x="621" y="7834"/>
                  <a:pt x="327" y="8963"/>
                  <a:pt x="964" y="9618"/>
                </a:cubicBezTo>
                <a:lnTo>
                  <a:pt x="1053" y="9707"/>
                </a:lnTo>
                <a:cubicBezTo>
                  <a:pt x="1282" y="9930"/>
                  <a:pt x="1573" y="10032"/>
                  <a:pt x="1851" y="10032"/>
                </a:cubicBezTo>
                <a:cubicBezTo>
                  <a:pt x="2352" y="10032"/>
                  <a:pt x="2814" y="9699"/>
                  <a:pt x="2802" y="9136"/>
                </a:cubicBezTo>
                <a:cubicBezTo>
                  <a:pt x="2788" y="8740"/>
                  <a:pt x="3168" y="8264"/>
                  <a:pt x="3503" y="8264"/>
                </a:cubicBezTo>
                <a:cubicBezTo>
                  <a:pt x="3590" y="8264"/>
                  <a:pt x="3674" y="8296"/>
                  <a:pt x="3748" y="8369"/>
                </a:cubicBezTo>
                <a:lnTo>
                  <a:pt x="6014" y="10635"/>
                </a:lnTo>
                <a:lnTo>
                  <a:pt x="7637" y="9011"/>
                </a:lnTo>
                <a:cubicBezTo>
                  <a:pt x="7994" y="8655"/>
                  <a:pt x="7388" y="8066"/>
                  <a:pt x="6870" y="8066"/>
                </a:cubicBezTo>
                <a:cubicBezTo>
                  <a:pt x="6857" y="8066"/>
                  <a:pt x="6843" y="8067"/>
                  <a:pt x="6830" y="8067"/>
                </a:cubicBezTo>
                <a:cubicBezTo>
                  <a:pt x="5986" y="8067"/>
                  <a:pt x="5684" y="6967"/>
                  <a:pt x="6299" y="6317"/>
                </a:cubicBezTo>
                <a:lnTo>
                  <a:pt x="6388" y="6228"/>
                </a:lnTo>
                <a:cubicBezTo>
                  <a:pt x="6624" y="5999"/>
                  <a:pt x="6932" y="5892"/>
                  <a:pt x="7225" y="5892"/>
                </a:cubicBezTo>
                <a:cubicBezTo>
                  <a:pt x="7732" y="5892"/>
                  <a:pt x="8195" y="6210"/>
                  <a:pt x="8173" y="6763"/>
                </a:cubicBezTo>
                <a:cubicBezTo>
                  <a:pt x="8159" y="7173"/>
                  <a:pt x="8535" y="7638"/>
                  <a:pt x="8870" y="7638"/>
                </a:cubicBezTo>
                <a:cubicBezTo>
                  <a:pt x="8958" y="7638"/>
                  <a:pt x="9044" y="7605"/>
                  <a:pt x="9118" y="7531"/>
                </a:cubicBezTo>
                <a:lnTo>
                  <a:pt x="10635" y="6014"/>
                </a:lnTo>
                <a:lnTo>
                  <a:pt x="8369" y="3748"/>
                </a:lnTo>
                <a:cubicBezTo>
                  <a:pt x="8017" y="3396"/>
                  <a:pt x="8601" y="2802"/>
                  <a:pt x="9114" y="2802"/>
                </a:cubicBezTo>
                <a:cubicBezTo>
                  <a:pt x="9121" y="2802"/>
                  <a:pt x="9129" y="2802"/>
                  <a:pt x="9136" y="2802"/>
                </a:cubicBezTo>
                <a:cubicBezTo>
                  <a:pt x="9149" y="2803"/>
                  <a:pt x="9162" y="2803"/>
                  <a:pt x="9175" y="2803"/>
                </a:cubicBezTo>
                <a:cubicBezTo>
                  <a:pt x="10019" y="2803"/>
                  <a:pt x="10287" y="1668"/>
                  <a:pt x="9671" y="1036"/>
                </a:cubicBezTo>
                <a:lnTo>
                  <a:pt x="9582" y="929"/>
                </a:lnTo>
                <a:cubicBezTo>
                  <a:pt x="9353" y="706"/>
                  <a:pt x="9061" y="604"/>
                  <a:pt x="8781" y="604"/>
                </a:cubicBezTo>
                <a:cubicBezTo>
                  <a:pt x="8275" y="604"/>
                  <a:pt x="7811" y="937"/>
                  <a:pt x="7834" y="1500"/>
                </a:cubicBezTo>
                <a:cubicBezTo>
                  <a:pt x="7834" y="1909"/>
                  <a:pt x="7465" y="2374"/>
                  <a:pt x="7135" y="2374"/>
                </a:cubicBezTo>
                <a:cubicBezTo>
                  <a:pt x="7047" y="2374"/>
                  <a:pt x="6963" y="2342"/>
                  <a:pt x="6888" y="2267"/>
                </a:cubicBezTo>
                <a:lnTo>
                  <a:pt x="4622"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20" name="Google Shape;420;p23"/>
          <p:cNvSpPr/>
          <p:nvPr/>
        </p:nvSpPr>
        <p:spPr>
          <a:xfrm>
            <a:off x="7285385" y="3512174"/>
            <a:ext cx="351487" cy="363054"/>
          </a:xfrm>
          <a:custGeom>
            <a:rect b="b" l="l" r="r" t="t"/>
            <a:pathLst>
              <a:path extrusionOk="0" h="10653" w="10635">
                <a:moveTo>
                  <a:pt x="5318" y="0"/>
                </a:moveTo>
                <a:lnTo>
                  <a:pt x="3980" y="3997"/>
                </a:lnTo>
                <a:lnTo>
                  <a:pt x="1" y="3997"/>
                </a:lnTo>
                <a:lnTo>
                  <a:pt x="3052" y="6655"/>
                </a:lnTo>
                <a:lnTo>
                  <a:pt x="1856" y="10652"/>
                </a:lnTo>
                <a:lnTo>
                  <a:pt x="5318" y="8261"/>
                </a:lnTo>
                <a:lnTo>
                  <a:pt x="8779" y="10652"/>
                </a:lnTo>
                <a:lnTo>
                  <a:pt x="7584" y="6655"/>
                </a:lnTo>
                <a:lnTo>
                  <a:pt x="10635" y="3997"/>
                </a:lnTo>
                <a:lnTo>
                  <a:pt x="6656" y="3997"/>
                </a:lnTo>
                <a:lnTo>
                  <a:pt x="5318"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21" name="Google Shape;421;p23"/>
          <p:cNvSpPr/>
          <p:nvPr/>
        </p:nvSpPr>
        <p:spPr>
          <a:xfrm>
            <a:off x="7794738" y="3504624"/>
            <a:ext cx="340283" cy="420206"/>
          </a:xfrm>
          <a:custGeom>
            <a:rect b="b" l="l" r="r" t="t"/>
            <a:pathLst>
              <a:path extrusionOk="0" h="12330" w="10296">
                <a:moveTo>
                  <a:pt x="8993" y="3622"/>
                </a:moveTo>
                <a:cubicBezTo>
                  <a:pt x="7798" y="2320"/>
                  <a:pt x="6513" y="3212"/>
                  <a:pt x="5532" y="3444"/>
                </a:cubicBezTo>
                <a:cubicBezTo>
                  <a:pt x="5514" y="3123"/>
                  <a:pt x="5425" y="2819"/>
                  <a:pt x="5335" y="2552"/>
                </a:cubicBezTo>
                <a:cubicBezTo>
                  <a:pt x="5746" y="2516"/>
                  <a:pt x="6352" y="2373"/>
                  <a:pt x="6781" y="1927"/>
                </a:cubicBezTo>
                <a:cubicBezTo>
                  <a:pt x="7476" y="1249"/>
                  <a:pt x="7405" y="72"/>
                  <a:pt x="7405" y="72"/>
                </a:cubicBezTo>
                <a:cubicBezTo>
                  <a:pt x="7405" y="72"/>
                  <a:pt x="6228" y="0"/>
                  <a:pt x="5549" y="696"/>
                </a:cubicBezTo>
                <a:cubicBezTo>
                  <a:pt x="5228" y="1017"/>
                  <a:pt x="5068" y="1446"/>
                  <a:pt x="4996" y="1820"/>
                </a:cubicBezTo>
                <a:cubicBezTo>
                  <a:pt x="4408" y="821"/>
                  <a:pt x="3551" y="321"/>
                  <a:pt x="3498" y="268"/>
                </a:cubicBezTo>
                <a:lnTo>
                  <a:pt x="3087" y="946"/>
                </a:lnTo>
                <a:cubicBezTo>
                  <a:pt x="3105" y="964"/>
                  <a:pt x="4532" y="1856"/>
                  <a:pt x="4747" y="3426"/>
                </a:cubicBezTo>
                <a:cubicBezTo>
                  <a:pt x="3765" y="3176"/>
                  <a:pt x="2463" y="2320"/>
                  <a:pt x="1285" y="3622"/>
                </a:cubicBezTo>
                <a:cubicBezTo>
                  <a:pt x="0" y="5032"/>
                  <a:pt x="1107" y="12330"/>
                  <a:pt x="5157" y="10313"/>
                </a:cubicBezTo>
                <a:cubicBezTo>
                  <a:pt x="9207" y="12330"/>
                  <a:pt x="10296" y="5050"/>
                  <a:pt x="8993" y="3622"/>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22" name="Google Shape;422;p23"/>
          <p:cNvSpPr/>
          <p:nvPr/>
        </p:nvSpPr>
        <p:spPr>
          <a:xfrm>
            <a:off x="8408731" y="3561085"/>
            <a:ext cx="298441" cy="344344"/>
          </a:xfrm>
          <a:custGeom>
            <a:rect b="b" l="l" r="r" t="t"/>
            <a:pathLst>
              <a:path extrusionOk="0" h="10104" w="9030">
                <a:moveTo>
                  <a:pt x="3676" y="0"/>
                </a:moveTo>
                <a:cubicBezTo>
                  <a:pt x="5264" y="1392"/>
                  <a:pt x="5871" y="3693"/>
                  <a:pt x="5032" y="5763"/>
                </a:cubicBezTo>
                <a:cubicBezTo>
                  <a:pt x="4223" y="7720"/>
                  <a:pt x="2328" y="8879"/>
                  <a:pt x="345" y="8879"/>
                </a:cubicBezTo>
                <a:cubicBezTo>
                  <a:pt x="230" y="8879"/>
                  <a:pt x="116" y="8876"/>
                  <a:pt x="1" y="8868"/>
                </a:cubicBezTo>
                <a:lnTo>
                  <a:pt x="1" y="8868"/>
                </a:lnTo>
                <a:cubicBezTo>
                  <a:pt x="393" y="9207"/>
                  <a:pt x="857" y="9510"/>
                  <a:pt x="1357" y="9724"/>
                </a:cubicBezTo>
                <a:cubicBezTo>
                  <a:pt x="1988" y="9981"/>
                  <a:pt x="2642" y="10103"/>
                  <a:pt x="3284" y="10103"/>
                </a:cubicBezTo>
                <a:cubicBezTo>
                  <a:pt x="5276" y="10103"/>
                  <a:pt x="7163" y="8932"/>
                  <a:pt x="7959" y="6977"/>
                </a:cubicBezTo>
                <a:cubicBezTo>
                  <a:pt x="9029" y="4407"/>
                  <a:pt x="7816" y="1463"/>
                  <a:pt x="5229" y="375"/>
                </a:cubicBezTo>
                <a:cubicBezTo>
                  <a:pt x="4711" y="178"/>
                  <a:pt x="4194" y="54"/>
                  <a:pt x="367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423" name="Google Shape;423;p23"/>
          <p:cNvGrpSpPr/>
          <p:nvPr/>
        </p:nvGrpSpPr>
        <p:grpSpPr>
          <a:xfrm>
            <a:off x="8933824" y="3565516"/>
            <a:ext cx="327294" cy="334632"/>
            <a:chOff x="5717150" y="2098500"/>
            <a:chExt cx="247575" cy="245475"/>
          </a:xfrm>
        </p:grpSpPr>
        <p:sp>
          <p:nvSpPr>
            <p:cNvPr id="424" name="Google Shape;424;p23"/>
            <p:cNvSpPr/>
            <p:nvPr/>
          </p:nvSpPr>
          <p:spPr>
            <a:xfrm>
              <a:off x="5717150" y="2098500"/>
              <a:ext cx="135175" cy="132800"/>
            </a:xfrm>
            <a:custGeom>
              <a:rect b="b" l="l" r="r" t="t"/>
              <a:pathLst>
                <a:path extrusionOk="0" h="5312" w="5407">
                  <a:moveTo>
                    <a:pt x="2694" y="1"/>
                  </a:moveTo>
                  <a:cubicBezTo>
                    <a:pt x="2534" y="1"/>
                    <a:pt x="2409" y="108"/>
                    <a:pt x="2355" y="251"/>
                  </a:cubicBezTo>
                  <a:lnTo>
                    <a:pt x="1963" y="1428"/>
                  </a:lnTo>
                  <a:cubicBezTo>
                    <a:pt x="1909" y="1589"/>
                    <a:pt x="1785" y="1696"/>
                    <a:pt x="1624" y="1696"/>
                  </a:cubicBezTo>
                  <a:lnTo>
                    <a:pt x="393" y="1696"/>
                  </a:lnTo>
                  <a:cubicBezTo>
                    <a:pt x="250" y="1696"/>
                    <a:pt x="89" y="1785"/>
                    <a:pt x="54" y="1928"/>
                  </a:cubicBezTo>
                  <a:cubicBezTo>
                    <a:pt x="0" y="2071"/>
                    <a:pt x="36" y="2231"/>
                    <a:pt x="161" y="2338"/>
                  </a:cubicBezTo>
                  <a:lnTo>
                    <a:pt x="589" y="2713"/>
                  </a:lnTo>
                  <a:lnTo>
                    <a:pt x="1124" y="3195"/>
                  </a:lnTo>
                  <a:cubicBezTo>
                    <a:pt x="1178" y="3248"/>
                    <a:pt x="1214" y="3302"/>
                    <a:pt x="1231" y="3373"/>
                  </a:cubicBezTo>
                  <a:cubicBezTo>
                    <a:pt x="1249" y="3444"/>
                    <a:pt x="1249" y="3516"/>
                    <a:pt x="1231" y="3587"/>
                  </a:cubicBezTo>
                  <a:lnTo>
                    <a:pt x="857" y="4836"/>
                  </a:lnTo>
                  <a:cubicBezTo>
                    <a:pt x="803" y="4979"/>
                    <a:pt x="857" y="5139"/>
                    <a:pt x="999" y="5229"/>
                  </a:cubicBezTo>
                  <a:cubicBezTo>
                    <a:pt x="1055" y="5285"/>
                    <a:pt x="1131" y="5311"/>
                    <a:pt x="1211" y="5311"/>
                  </a:cubicBezTo>
                  <a:cubicBezTo>
                    <a:pt x="1283" y="5311"/>
                    <a:pt x="1360" y="5289"/>
                    <a:pt x="1428" y="5247"/>
                  </a:cubicBezTo>
                  <a:lnTo>
                    <a:pt x="2480" y="4497"/>
                  </a:lnTo>
                  <a:cubicBezTo>
                    <a:pt x="2543" y="4453"/>
                    <a:pt x="2619" y="4430"/>
                    <a:pt x="2692" y="4430"/>
                  </a:cubicBezTo>
                  <a:cubicBezTo>
                    <a:pt x="2766" y="4430"/>
                    <a:pt x="2837" y="4453"/>
                    <a:pt x="2891" y="4497"/>
                  </a:cubicBezTo>
                  <a:lnTo>
                    <a:pt x="3961" y="5247"/>
                  </a:lnTo>
                  <a:cubicBezTo>
                    <a:pt x="4021" y="5289"/>
                    <a:pt x="4093" y="5311"/>
                    <a:pt x="4165" y="5311"/>
                  </a:cubicBezTo>
                  <a:cubicBezTo>
                    <a:pt x="4244" y="5311"/>
                    <a:pt x="4324" y="5285"/>
                    <a:pt x="4390" y="5229"/>
                  </a:cubicBezTo>
                  <a:cubicBezTo>
                    <a:pt x="4514" y="5139"/>
                    <a:pt x="4550" y="4979"/>
                    <a:pt x="4532" y="4836"/>
                  </a:cubicBezTo>
                  <a:lnTo>
                    <a:pt x="4158" y="3587"/>
                  </a:lnTo>
                  <a:cubicBezTo>
                    <a:pt x="4122" y="3444"/>
                    <a:pt x="4158" y="3302"/>
                    <a:pt x="4265" y="3195"/>
                  </a:cubicBezTo>
                  <a:lnTo>
                    <a:pt x="5246" y="2338"/>
                  </a:lnTo>
                  <a:cubicBezTo>
                    <a:pt x="5353" y="2231"/>
                    <a:pt x="5407" y="2071"/>
                    <a:pt x="5353" y="1928"/>
                  </a:cubicBezTo>
                  <a:cubicBezTo>
                    <a:pt x="5282" y="1785"/>
                    <a:pt x="5157" y="1696"/>
                    <a:pt x="4996" y="1696"/>
                  </a:cubicBezTo>
                  <a:lnTo>
                    <a:pt x="3783" y="1696"/>
                  </a:lnTo>
                  <a:cubicBezTo>
                    <a:pt x="3622" y="1696"/>
                    <a:pt x="3480" y="1589"/>
                    <a:pt x="3426" y="1428"/>
                  </a:cubicBezTo>
                  <a:lnTo>
                    <a:pt x="3051" y="251"/>
                  </a:lnTo>
                  <a:cubicBezTo>
                    <a:pt x="2998" y="108"/>
                    <a:pt x="2855" y="1"/>
                    <a:pt x="269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25" name="Google Shape;425;p23"/>
            <p:cNvSpPr/>
            <p:nvPr/>
          </p:nvSpPr>
          <p:spPr>
            <a:xfrm>
              <a:off x="5857650" y="2158275"/>
              <a:ext cx="107075" cy="106075"/>
            </a:xfrm>
            <a:custGeom>
              <a:rect b="b" l="l" r="r" t="t"/>
              <a:pathLst>
                <a:path extrusionOk="0" h="4243" w="4283">
                  <a:moveTo>
                    <a:pt x="2124" y="1"/>
                  </a:moveTo>
                  <a:cubicBezTo>
                    <a:pt x="2017" y="1"/>
                    <a:pt x="1892" y="72"/>
                    <a:pt x="1856" y="197"/>
                  </a:cubicBezTo>
                  <a:lnTo>
                    <a:pt x="1553" y="1160"/>
                  </a:lnTo>
                  <a:cubicBezTo>
                    <a:pt x="1499" y="1268"/>
                    <a:pt x="1392" y="1357"/>
                    <a:pt x="1268" y="1357"/>
                  </a:cubicBezTo>
                  <a:lnTo>
                    <a:pt x="304" y="1357"/>
                  </a:lnTo>
                  <a:cubicBezTo>
                    <a:pt x="179" y="1357"/>
                    <a:pt x="72" y="1428"/>
                    <a:pt x="36" y="1553"/>
                  </a:cubicBezTo>
                  <a:cubicBezTo>
                    <a:pt x="1" y="1678"/>
                    <a:pt x="19" y="1785"/>
                    <a:pt x="108" y="1874"/>
                  </a:cubicBezTo>
                  <a:lnTo>
                    <a:pt x="465" y="2177"/>
                  </a:lnTo>
                  <a:lnTo>
                    <a:pt x="893" y="2570"/>
                  </a:lnTo>
                  <a:cubicBezTo>
                    <a:pt x="928" y="2606"/>
                    <a:pt x="964" y="2659"/>
                    <a:pt x="1000" y="2713"/>
                  </a:cubicBezTo>
                  <a:cubicBezTo>
                    <a:pt x="1000" y="2766"/>
                    <a:pt x="1000" y="2820"/>
                    <a:pt x="1000" y="2891"/>
                  </a:cubicBezTo>
                  <a:lnTo>
                    <a:pt x="661" y="3873"/>
                  </a:lnTo>
                  <a:cubicBezTo>
                    <a:pt x="643" y="3980"/>
                    <a:pt x="661" y="4122"/>
                    <a:pt x="768" y="4176"/>
                  </a:cubicBezTo>
                  <a:cubicBezTo>
                    <a:pt x="830" y="4220"/>
                    <a:pt x="893" y="4243"/>
                    <a:pt x="951" y="4243"/>
                  </a:cubicBezTo>
                  <a:cubicBezTo>
                    <a:pt x="1009" y="4243"/>
                    <a:pt x="1062" y="4220"/>
                    <a:pt x="1107" y="4176"/>
                  </a:cubicBezTo>
                  <a:lnTo>
                    <a:pt x="1963" y="3587"/>
                  </a:lnTo>
                  <a:cubicBezTo>
                    <a:pt x="2008" y="3551"/>
                    <a:pt x="2066" y="3534"/>
                    <a:pt x="2126" y="3534"/>
                  </a:cubicBezTo>
                  <a:cubicBezTo>
                    <a:pt x="2186" y="3534"/>
                    <a:pt x="2249" y="3551"/>
                    <a:pt x="2302" y="3587"/>
                  </a:cubicBezTo>
                  <a:lnTo>
                    <a:pt x="3141" y="4176"/>
                  </a:lnTo>
                  <a:cubicBezTo>
                    <a:pt x="3195" y="4220"/>
                    <a:pt x="3257" y="4243"/>
                    <a:pt x="3319" y="4243"/>
                  </a:cubicBezTo>
                  <a:cubicBezTo>
                    <a:pt x="3382" y="4243"/>
                    <a:pt x="3444" y="4220"/>
                    <a:pt x="3498" y="4176"/>
                  </a:cubicBezTo>
                  <a:cubicBezTo>
                    <a:pt x="3605" y="4104"/>
                    <a:pt x="3641" y="3980"/>
                    <a:pt x="3605" y="3855"/>
                  </a:cubicBezTo>
                  <a:lnTo>
                    <a:pt x="3302" y="2856"/>
                  </a:lnTo>
                  <a:cubicBezTo>
                    <a:pt x="3284" y="2748"/>
                    <a:pt x="3302" y="2624"/>
                    <a:pt x="3391" y="2552"/>
                  </a:cubicBezTo>
                  <a:lnTo>
                    <a:pt x="4158" y="1874"/>
                  </a:lnTo>
                  <a:cubicBezTo>
                    <a:pt x="4247" y="1785"/>
                    <a:pt x="4283" y="1660"/>
                    <a:pt x="4229" y="1553"/>
                  </a:cubicBezTo>
                  <a:cubicBezTo>
                    <a:pt x="4194" y="1428"/>
                    <a:pt x="4104" y="1375"/>
                    <a:pt x="3980" y="1357"/>
                  </a:cubicBezTo>
                  <a:lnTo>
                    <a:pt x="2998" y="1357"/>
                  </a:lnTo>
                  <a:cubicBezTo>
                    <a:pt x="2873" y="1357"/>
                    <a:pt x="2766" y="1268"/>
                    <a:pt x="2731" y="1160"/>
                  </a:cubicBezTo>
                  <a:lnTo>
                    <a:pt x="2409" y="197"/>
                  </a:lnTo>
                  <a:cubicBezTo>
                    <a:pt x="2374" y="72"/>
                    <a:pt x="2267" y="1"/>
                    <a:pt x="212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26" name="Google Shape;426;p23"/>
            <p:cNvSpPr/>
            <p:nvPr/>
          </p:nvSpPr>
          <p:spPr>
            <a:xfrm>
              <a:off x="5790750" y="2264450"/>
              <a:ext cx="80750" cy="79525"/>
            </a:xfrm>
            <a:custGeom>
              <a:rect b="b" l="l" r="r" t="t"/>
              <a:pathLst>
                <a:path extrusionOk="0" h="3181" w="3230">
                  <a:moveTo>
                    <a:pt x="1606" y="0"/>
                  </a:moveTo>
                  <a:cubicBezTo>
                    <a:pt x="1517" y="0"/>
                    <a:pt x="1446" y="72"/>
                    <a:pt x="1410" y="143"/>
                  </a:cubicBezTo>
                  <a:lnTo>
                    <a:pt x="1160" y="857"/>
                  </a:lnTo>
                  <a:cubicBezTo>
                    <a:pt x="1142" y="964"/>
                    <a:pt x="1053" y="1017"/>
                    <a:pt x="964" y="1017"/>
                  </a:cubicBezTo>
                  <a:lnTo>
                    <a:pt x="232" y="1017"/>
                  </a:lnTo>
                  <a:cubicBezTo>
                    <a:pt x="143" y="1017"/>
                    <a:pt x="54" y="1071"/>
                    <a:pt x="36" y="1160"/>
                  </a:cubicBezTo>
                  <a:cubicBezTo>
                    <a:pt x="0" y="1231"/>
                    <a:pt x="36" y="1338"/>
                    <a:pt x="107" y="1392"/>
                  </a:cubicBezTo>
                  <a:lnTo>
                    <a:pt x="357" y="1624"/>
                  </a:lnTo>
                  <a:lnTo>
                    <a:pt x="678" y="1927"/>
                  </a:lnTo>
                  <a:cubicBezTo>
                    <a:pt x="696" y="1945"/>
                    <a:pt x="732" y="1981"/>
                    <a:pt x="732" y="2034"/>
                  </a:cubicBezTo>
                  <a:cubicBezTo>
                    <a:pt x="750" y="2070"/>
                    <a:pt x="750" y="2106"/>
                    <a:pt x="732" y="2141"/>
                  </a:cubicBezTo>
                  <a:lnTo>
                    <a:pt x="518" y="2909"/>
                  </a:lnTo>
                  <a:cubicBezTo>
                    <a:pt x="482" y="2998"/>
                    <a:pt x="518" y="3087"/>
                    <a:pt x="589" y="3141"/>
                  </a:cubicBezTo>
                  <a:cubicBezTo>
                    <a:pt x="634" y="3167"/>
                    <a:pt x="678" y="3181"/>
                    <a:pt x="723" y="3181"/>
                  </a:cubicBezTo>
                  <a:cubicBezTo>
                    <a:pt x="768" y="3181"/>
                    <a:pt x="812" y="3167"/>
                    <a:pt x="857" y="3141"/>
                  </a:cubicBezTo>
                  <a:lnTo>
                    <a:pt x="1481" y="2694"/>
                  </a:lnTo>
                  <a:cubicBezTo>
                    <a:pt x="1526" y="2668"/>
                    <a:pt x="1570" y="2654"/>
                    <a:pt x="1613" y="2654"/>
                  </a:cubicBezTo>
                  <a:cubicBezTo>
                    <a:pt x="1655" y="2654"/>
                    <a:pt x="1695" y="2668"/>
                    <a:pt x="1731" y="2694"/>
                  </a:cubicBezTo>
                  <a:lnTo>
                    <a:pt x="2373" y="3141"/>
                  </a:lnTo>
                  <a:cubicBezTo>
                    <a:pt x="2418" y="3167"/>
                    <a:pt x="2463" y="3181"/>
                    <a:pt x="2505" y="3181"/>
                  </a:cubicBezTo>
                  <a:cubicBezTo>
                    <a:pt x="2547" y="3181"/>
                    <a:pt x="2587" y="3167"/>
                    <a:pt x="2623" y="3141"/>
                  </a:cubicBezTo>
                  <a:cubicBezTo>
                    <a:pt x="2712" y="3087"/>
                    <a:pt x="2730" y="2980"/>
                    <a:pt x="2712" y="2909"/>
                  </a:cubicBezTo>
                  <a:lnTo>
                    <a:pt x="2480" y="2141"/>
                  </a:lnTo>
                  <a:cubicBezTo>
                    <a:pt x="2463" y="2070"/>
                    <a:pt x="2480" y="1963"/>
                    <a:pt x="2552" y="1927"/>
                  </a:cubicBezTo>
                  <a:lnTo>
                    <a:pt x="3141" y="1410"/>
                  </a:lnTo>
                  <a:cubicBezTo>
                    <a:pt x="3194" y="1338"/>
                    <a:pt x="3230" y="1249"/>
                    <a:pt x="3194" y="1178"/>
                  </a:cubicBezTo>
                  <a:cubicBezTo>
                    <a:pt x="3176" y="1106"/>
                    <a:pt x="3069" y="1035"/>
                    <a:pt x="2998" y="1035"/>
                  </a:cubicBezTo>
                  <a:lnTo>
                    <a:pt x="2266" y="1035"/>
                  </a:lnTo>
                  <a:cubicBezTo>
                    <a:pt x="2177" y="1035"/>
                    <a:pt x="2088" y="964"/>
                    <a:pt x="2070" y="875"/>
                  </a:cubicBezTo>
                  <a:lnTo>
                    <a:pt x="1838" y="161"/>
                  </a:lnTo>
                  <a:cubicBezTo>
                    <a:pt x="1785" y="72"/>
                    <a:pt x="1713" y="0"/>
                    <a:pt x="160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427" name="Google Shape;427;p23"/>
          <p:cNvSpPr/>
          <p:nvPr/>
        </p:nvSpPr>
        <p:spPr>
          <a:xfrm>
            <a:off x="9483441" y="3498488"/>
            <a:ext cx="283106" cy="390420"/>
          </a:xfrm>
          <a:custGeom>
            <a:rect b="b" l="l" r="r" t="t"/>
            <a:pathLst>
              <a:path extrusionOk="0" h="11456" w="8566">
                <a:moveTo>
                  <a:pt x="3819" y="1"/>
                </a:moveTo>
                <a:cubicBezTo>
                  <a:pt x="4800" y="1838"/>
                  <a:pt x="3301" y="3533"/>
                  <a:pt x="2463" y="4229"/>
                </a:cubicBezTo>
                <a:cubicBezTo>
                  <a:pt x="1606" y="4943"/>
                  <a:pt x="1035" y="5675"/>
                  <a:pt x="857" y="6103"/>
                </a:cubicBezTo>
                <a:cubicBezTo>
                  <a:pt x="1" y="8208"/>
                  <a:pt x="1285" y="10224"/>
                  <a:pt x="2160" y="10688"/>
                </a:cubicBezTo>
                <a:cubicBezTo>
                  <a:pt x="1767" y="9778"/>
                  <a:pt x="1392" y="8048"/>
                  <a:pt x="2962" y="6424"/>
                </a:cubicBezTo>
                <a:lnTo>
                  <a:pt x="2962" y="6424"/>
                </a:lnTo>
                <a:cubicBezTo>
                  <a:pt x="2962" y="6424"/>
                  <a:pt x="2516" y="8155"/>
                  <a:pt x="3498" y="9368"/>
                </a:cubicBezTo>
                <a:cubicBezTo>
                  <a:pt x="4479" y="10563"/>
                  <a:pt x="4461" y="11456"/>
                  <a:pt x="4461" y="11456"/>
                </a:cubicBezTo>
                <a:cubicBezTo>
                  <a:pt x="5996" y="11456"/>
                  <a:pt x="7441" y="10528"/>
                  <a:pt x="8065" y="9029"/>
                </a:cubicBezTo>
                <a:cubicBezTo>
                  <a:pt x="8529" y="8137"/>
                  <a:pt x="8565" y="6727"/>
                  <a:pt x="7941" y="5906"/>
                </a:cubicBezTo>
                <a:lnTo>
                  <a:pt x="7941" y="5906"/>
                </a:lnTo>
                <a:cubicBezTo>
                  <a:pt x="8135" y="6713"/>
                  <a:pt x="7478" y="7520"/>
                  <a:pt x="6673" y="7520"/>
                </a:cubicBezTo>
                <a:cubicBezTo>
                  <a:pt x="6516" y="7520"/>
                  <a:pt x="6354" y="7490"/>
                  <a:pt x="6192" y="7423"/>
                </a:cubicBezTo>
                <a:cubicBezTo>
                  <a:pt x="5371" y="7138"/>
                  <a:pt x="5050" y="6192"/>
                  <a:pt x="5621" y="5353"/>
                </a:cubicBezTo>
                <a:cubicBezTo>
                  <a:pt x="6924" y="3640"/>
                  <a:pt x="5960" y="928"/>
                  <a:pt x="3819"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28" name="Google Shape;428;p23"/>
          <p:cNvSpPr/>
          <p:nvPr/>
        </p:nvSpPr>
        <p:spPr>
          <a:xfrm>
            <a:off x="2519500" y="4297199"/>
            <a:ext cx="369169" cy="253623"/>
          </a:xfrm>
          <a:custGeom>
            <a:rect b="b" l="l" r="r" t="t"/>
            <a:pathLst>
              <a:path extrusionOk="0" h="7442" w="11170">
                <a:moveTo>
                  <a:pt x="6240" y="0"/>
                </a:moveTo>
                <a:cubicBezTo>
                  <a:pt x="6189" y="0"/>
                  <a:pt x="6136" y="6"/>
                  <a:pt x="6085" y="19"/>
                </a:cubicBezTo>
                <a:lnTo>
                  <a:pt x="2498" y="822"/>
                </a:lnTo>
                <a:cubicBezTo>
                  <a:pt x="2373" y="858"/>
                  <a:pt x="2231" y="929"/>
                  <a:pt x="2124" y="1072"/>
                </a:cubicBezTo>
                <a:lnTo>
                  <a:pt x="999" y="2535"/>
                </a:lnTo>
                <a:lnTo>
                  <a:pt x="0" y="2535"/>
                </a:lnTo>
                <a:lnTo>
                  <a:pt x="0" y="6371"/>
                </a:lnTo>
                <a:lnTo>
                  <a:pt x="660" y="6371"/>
                </a:lnTo>
                <a:cubicBezTo>
                  <a:pt x="1606" y="6371"/>
                  <a:pt x="1677" y="7442"/>
                  <a:pt x="3462" y="7442"/>
                </a:cubicBezTo>
                <a:lnTo>
                  <a:pt x="5853" y="7442"/>
                </a:lnTo>
                <a:cubicBezTo>
                  <a:pt x="6281" y="7442"/>
                  <a:pt x="6638" y="7085"/>
                  <a:pt x="6638" y="6639"/>
                </a:cubicBezTo>
                <a:cubicBezTo>
                  <a:pt x="6638" y="6443"/>
                  <a:pt x="6566" y="6247"/>
                  <a:pt x="6441" y="6122"/>
                </a:cubicBezTo>
                <a:lnTo>
                  <a:pt x="6513" y="6122"/>
                </a:lnTo>
                <a:cubicBezTo>
                  <a:pt x="6959" y="6122"/>
                  <a:pt x="7316" y="5765"/>
                  <a:pt x="7316" y="5319"/>
                </a:cubicBezTo>
                <a:cubicBezTo>
                  <a:pt x="7316" y="5105"/>
                  <a:pt x="7227" y="4908"/>
                  <a:pt x="7084" y="4766"/>
                </a:cubicBezTo>
                <a:cubicBezTo>
                  <a:pt x="7441" y="4694"/>
                  <a:pt x="7708" y="4355"/>
                  <a:pt x="7708" y="3981"/>
                </a:cubicBezTo>
                <a:cubicBezTo>
                  <a:pt x="7708" y="3552"/>
                  <a:pt x="7351" y="3195"/>
                  <a:pt x="6905" y="3195"/>
                </a:cubicBezTo>
                <a:lnTo>
                  <a:pt x="10492" y="3195"/>
                </a:lnTo>
                <a:cubicBezTo>
                  <a:pt x="10866" y="3195"/>
                  <a:pt x="11170" y="2892"/>
                  <a:pt x="11170" y="2535"/>
                </a:cubicBezTo>
                <a:cubicBezTo>
                  <a:pt x="11170" y="2161"/>
                  <a:pt x="10866" y="1857"/>
                  <a:pt x="10492" y="1857"/>
                </a:cubicBezTo>
                <a:lnTo>
                  <a:pt x="3926" y="1857"/>
                </a:lnTo>
                <a:lnTo>
                  <a:pt x="6388" y="1322"/>
                </a:lnTo>
                <a:cubicBezTo>
                  <a:pt x="6745" y="1233"/>
                  <a:pt x="6977" y="876"/>
                  <a:pt x="6888" y="519"/>
                </a:cubicBezTo>
                <a:cubicBezTo>
                  <a:pt x="6827" y="214"/>
                  <a:pt x="6544" y="0"/>
                  <a:pt x="624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29" name="Google Shape;429;p23"/>
          <p:cNvSpPr/>
          <p:nvPr/>
        </p:nvSpPr>
        <p:spPr>
          <a:xfrm>
            <a:off x="3039790" y="4278044"/>
            <a:ext cx="299036" cy="291929"/>
          </a:xfrm>
          <a:custGeom>
            <a:rect b="b" l="l" r="r" t="t"/>
            <a:pathLst>
              <a:path extrusionOk="0" h="8566" w="9048">
                <a:moveTo>
                  <a:pt x="2265" y="0"/>
                </a:moveTo>
                <a:cubicBezTo>
                  <a:pt x="1059" y="0"/>
                  <a:pt x="1" y="1180"/>
                  <a:pt x="1" y="2321"/>
                </a:cubicBezTo>
                <a:cubicBezTo>
                  <a:pt x="1" y="5104"/>
                  <a:pt x="4533" y="8566"/>
                  <a:pt x="4533" y="8566"/>
                </a:cubicBezTo>
                <a:cubicBezTo>
                  <a:pt x="4533" y="8566"/>
                  <a:pt x="9047" y="5104"/>
                  <a:pt x="9047" y="2321"/>
                </a:cubicBezTo>
                <a:cubicBezTo>
                  <a:pt x="9047" y="1180"/>
                  <a:pt x="7996" y="0"/>
                  <a:pt x="6794" y="0"/>
                </a:cubicBezTo>
                <a:cubicBezTo>
                  <a:pt x="6023" y="0"/>
                  <a:pt x="5189" y="487"/>
                  <a:pt x="4533" y="1786"/>
                </a:cubicBezTo>
                <a:cubicBezTo>
                  <a:pt x="3877" y="487"/>
                  <a:pt x="3040" y="0"/>
                  <a:pt x="226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430" name="Google Shape;430;p23"/>
          <p:cNvGrpSpPr/>
          <p:nvPr/>
        </p:nvGrpSpPr>
        <p:grpSpPr>
          <a:xfrm>
            <a:off x="3511298" y="4206442"/>
            <a:ext cx="352082" cy="317455"/>
            <a:chOff x="6435300" y="2742175"/>
            <a:chExt cx="266325" cy="232875"/>
          </a:xfrm>
        </p:grpSpPr>
        <p:sp>
          <p:nvSpPr>
            <p:cNvPr id="431" name="Google Shape;431;p23"/>
            <p:cNvSpPr/>
            <p:nvPr/>
          </p:nvSpPr>
          <p:spPr>
            <a:xfrm>
              <a:off x="6518275" y="2742175"/>
              <a:ext cx="183350" cy="232875"/>
            </a:xfrm>
            <a:custGeom>
              <a:rect b="b" l="l" r="r" t="t"/>
              <a:pathLst>
                <a:path extrusionOk="0" h="9315" w="7334">
                  <a:moveTo>
                    <a:pt x="3194" y="1"/>
                  </a:moveTo>
                  <a:cubicBezTo>
                    <a:pt x="2766" y="1"/>
                    <a:pt x="2392" y="375"/>
                    <a:pt x="2392" y="804"/>
                  </a:cubicBezTo>
                  <a:cubicBezTo>
                    <a:pt x="2392" y="2838"/>
                    <a:pt x="54" y="3962"/>
                    <a:pt x="1" y="3997"/>
                  </a:cubicBezTo>
                  <a:lnTo>
                    <a:pt x="1" y="8244"/>
                  </a:lnTo>
                  <a:cubicBezTo>
                    <a:pt x="946" y="8244"/>
                    <a:pt x="1018" y="9315"/>
                    <a:pt x="2802" y="9315"/>
                  </a:cubicBezTo>
                  <a:lnTo>
                    <a:pt x="5193" y="9315"/>
                  </a:lnTo>
                  <a:cubicBezTo>
                    <a:pt x="5639" y="9315"/>
                    <a:pt x="5996" y="8958"/>
                    <a:pt x="5996" y="8512"/>
                  </a:cubicBezTo>
                  <a:cubicBezTo>
                    <a:pt x="5996" y="8315"/>
                    <a:pt x="5924" y="8119"/>
                    <a:pt x="5782" y="7976"/>
                  </a:cubicBezTo>
                  <a:lnTo>
                    <a:pt x="5853" y="7976"/>
                  </a:lnTo>
                  <a:cubicBezTo>
                    <a:pt x="6299" y="7976"/>
                    <a:pt x="6656" y="7619"/>
                    <a:pt x="6656" y="7191"/>
                  </a:cubicBezTo>
                  <a:cubicBezTo>
                    <a:pt x="6656" y="6977"/>
                    <a:pt x="6585" y="6781"/>
                    <a:pt x="6442" y="6638"/>
                  </a:cubicBezTo>
                  <a:cubicBezTo>
                    <a:pt x="6799" y="6549"/>
                    <a:pt x="7066" y="6228"/>
                    <a:pt x="7066" y="5853"/>
                  </a:cubicBezTo>
                  <a:cubicBezTo>
                    <a:pt x="7066" y="5639"/>
                    <a:pt x="6959" y="5425"/>
                    <a:pt x="6817" y="5282"/>
                  </a:cubicBezTo>
                  <a:cubicBezTo>
                    <a:pt x="7120" y="5157"/>
                    <a:pt x="7334" y="4872"/>
                    <a:pt x="7334" y="4533"/>
                  </a:cubicBezTo>
                  <a:cubicBezTo>
                    <a:pt x="7334" y="4087"/>
                    <a:pt x="6959" y="3730"/>
                    <a:pt x="6531" y="3730"/>
                  </a:cubicBezTo>
                  <a:lnTo>
                    <a:pt x="3997" y="3730"/>
                  </a:lnTo>
                  <a:cubicBezTo>
                    <a:pt x="3783" y="3730"/>
                    <a:pt x="3623" y="3569"/>
                    <a:pt x="3605" y="3337"/>
                  </a:cubicBezTo>
                  <a:cubicBezTo>
                    <a:pt x="3623" y="3105"/>
                    <a:pt x="3997" y="2624"/>
                    <a:pt x="3997" y="804"/>
                  </a:cubicBezTo>
                  <a:cubicBezTo>
                    <a:pt x="3997" y="375"/>
                    <a:pt x="3641" y="1"/>
                    <a:pt x="319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32" name="Google Shape;432;p23"/>
            <p:cNvSpPr/>
            <p:nvPr/>
          </p:nvSpPr>
          <p:spPr>
            <a:xfrm>
              <a:off x="6435300" y="2825150"/>
              <a:ext cx="62925" cy="140075"/>
            </a:xfrm>
            <a:custGeom>
              <a:rect b="b" l="l" r="r" t="t"/>
              <a:pathLst>
                <a:path extrusionOk="0" h="5603" w="2517">
                  <a:moveTo>
                    <a:pt x="1" y="0"/>
                  </a:moveTo>
                  <a:lnTo>
                    <a:pt x="1" y="5603"/>
                  </a:lnTo>
                  <a:lnTo>
                    <a:pt x="1999" y="5603"/>
                  </a:lnTo>
                  <a:cubicBezTo>
                    <a:pt x="2285" y="5603"/>
                    <a:pt x="2517" y="5371"/>
                    <a:pt x="2517" y="5068"/>
                  </a:cubicBezTo>
                  <a:lnTo>
                    <a:pt x="2517" y="536"/>
                  </a:lnTo>
                  <a:cubicBezTo>
                    <a:pt x="2517" y="250"/>
                    <a:pt x="2285" y="0"/>
                    <a:pt x="1999"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33" name="Google Shape;433;p23"/>
          <p:cNvGrpSpPr/>
          <p:nvPr/>
        </p:nvGrpSpPr>
        <p:grpSpPr>
          <a:xfrm>
            <a:off x="4558258" y="4285567"/>
            <a:ext cx="333805" cy="344208"/>
            <a:chOff x="674800" y="2146225"/>
            <a:chExt cx="252500" cy="252500"/>
          </a:xfrm>
        </p:grpSpPr>
        <p:sp>
          <p:nvSpPr>
            <p:cNvPr id="434" name="Google Shape;434;p23"/>
            <p:cNvSpPr/>
            <p:nvPr/>
          </p:nvSpPr>
          <p:spPr>
            <a:xfrm>
              <a:off x="727900" y="2232775"/>
              <a:ext cx="40175" cy="39725"/>
            </a:xfrm>
            <a:custGeom>
              <a:rect b="b" l="l" r="r" t="t"/>
              <a:pathLst>
                <a:path extrusionOk="0" h="1589" w="1607">
                  <a:moveTo>
                    <a:pt x="803" y="0"/>
                  </a:moveTo>
                  <a:cubicBezTo>
                    <a:pt x="357" y="0"/>
                    <a:pt x="0" y="357"/>
                    <a:pt x="0" y="803"/>
                  </a:cubicBezTo>
                  <a:cubicBezTo>
                    <a:pt x="0" y="1232"/>
                    <a:pt x="357" y="1588"/>
                    <a:pt x="803" y="1588"/>
                  </a:cubicBezTo>
                  <a:cubicBezTo>
                    <a:pt x="1249" y="1588"/>
                    <a:pt x="1606" y="1232"/>
                    <a:pt x="1606" y="803"/>
                  </a:cubicBezTo>
                  <a:cubicBezTo>
                    <a:pt x="1606" y="357"/>
                    <a:pt x="1249" y="0"/>
                    <a:pt x="80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35" name="Google Shape;435;p23"/>
            <p:cNvSpPr/>
            <p:nvPr/>
          </p:nvSpPr>
          <p:spPr>
            <a:xfrm>
              <a:off x="834500" y="2232775"/>
              <a:ext cx="39725" cy="39725"/>
            </a:xfrm>
            <a:custGeom>
              <a:rect b="b" l="l" r="r" t="t"/>
              <a:pathLst>
                <a:path extrusionOk="0" h="1589" w="1589">
                  <a:moveTo>
                    <a:pt x="786" y="0"/>
                  </a:moveTo>
                  <a:cubicBezTo>
                    <a:pt x="357" y="0"/>
                    <a:pt x="1" y="357"/>
                    <a:pt x="1" y="803"/>
                  </a:cubicBezTo>
                  <a:cubicBezTo>
                    <a:pt x="1" y="1232"/>
                    <a:pt x="357" y="1588"/>
                    <a:pt x="786" y="1588"/>
                  </a:cubicBezTo>
                  <a:cubicBezTo>
                    <a:pt x="1232" y="1588"/>
                    <a:pt x="1589" y="1232"/>
                    <a:pt x="1589" y="803"/>
                  </a:cubicBezTo>
                  <a:cubicBezTo>
                    <a:pt x="1589" y="357"/>
                    <a:pt x="1232" y="0"/>
                    <a:pt x="78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36" name="Google Shape;436;p23"/>
            <p:cNvSpPr/>
            <p:nvPr/>
          </p:nvSpPr>
          <p:spPr>
            <a:xfrm>
              <a:off x="734150" y="2315750"/>
              <a:ext cx="134275" cy="43275"/>
            </a:xfrm>
            <a:custGeom>
              <a:rect b="b" l="l" r="r" t="t"/>
              <a:pathLst>
                <a:path extrusionOk="0" h="1731" w="5371">
                  <a:moveTo>
                    <a:pt x="268" y="0"/>
                  </a:moveTo>
                  <a:cubicBezTo>
                    <a:pt x="125" y="0"/>
                    <a:pt x="0" y="125"/>
                    <a:pt x="0" y="268"/>
                  </a:cubicBezTo>
                  <a:cubicBezTo>
                    <a:pt x="0" y="321"/>
                    <a:pt x="18" y="375"/>
                    <a:pt x="54" y="428"/>
                  </a:cubicBezTo>
                  <a:cubicBezTo>
                    <a:pt x="660" y="1231"/>
                    <a:pt x="1606" y="1731"/>
                    <a:pt x="2676" y="1731"/>
                  </a:cubicBezTo>
                  <a:cubicBezTo>
                    <a:pt x="3765" y="1731"/>
                    <a:pt x="4710" y="1231"/>
                    <a:pt x="5317" y="428"/>
                  </a:cubicBezTo>
                  <a:cubicBezTo>
                    <a:pt x="5335" y="393"/>
                    <a:pt x="5371" y="339"/>
                    <a:pt x="5371" y="268"/>
                  </a:cubicBezTo>
                  <a:cubicBezTo>
                    <a:pt x="5371" y="125"/>
                    <a:pt x="5246" y="0"/>
                    <a:pt x="5103" y="0"/>
                  </a:cubicBezTo>
                  <a:cubicBezTo>
                    <a:pt x="4996" y="0"/>
                    <a:pt x="4925" y="36"/>
                    <a:pt x="4889" y="107"/>
                  </a:cubicBezTo>
                  <a:cubicBezTo>
                    <a:pt x="4389" y="767"/>
                    <a:pt x="3586" y="1196"/>
                    <a:pt x="2676" y="1196"/>
                  </a:cubicBezTo>
                  <a:cubicBezTo>
                    <a:pt x="1784" y="1196"/>
                    <a:pt x="999" y="767"/>
                    <a:pt x="482" y="107"/>
                  </a:cubicBezTo>
                  <a:cubicBezTo>
                    <a:pt x="410" y="36"/>
                    <a:pt x="339" y="0"/>
                    <a:pt x="2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37" name="Google Shape;437;p23"/>
            <p:cNvSpPr/>
            <p:nvPr/>
          </p:nvSpPr>
          <p:spPr>
            <a:xfrm>
              <a:off x="674800" y="2146225"/>
              <a:ext cx="252500" cy="252500"/>
            </a:xfrm>
            <a:custGeom>
              <a:rect b="b" l="l" r="r" t="t"/>
              <a:pathLst>
                <a:path extrusionOk="0" h="10100" w="10100">
                  <a:moveTo>
                    <a:pt x="5050" y="536"/>
                  </a:moveTo>
                  <a:cubicBezTo>
                    <a:pt x="7548" y="536"/>
                    <a:pt x="9565" y="2570"/>
                    <a:pt x="9565" y="5050"/>
                  </a:cubicBezTo>
                  <a:cubicBezTo>
                    <a:pt x="9565" y="7548"/>
                    <a:pt x="7548" y="9565"/>
                    <a:pt x="5050" y="9565"/>
                  </a:cubicBezTo>
                  <a:cubicBezTo>
                    <a:pt x="2570" y="9565"/>
                    <a:pt x="536" y="7548"/>
                    <a:pt x="536" y="5050"/>
                  </a:cubicBezTo>
                  <a:cubicBezTo>
                    <a:pt x="536" y="2570"/>
                    <a:pt x="2570" y="536"/>
                    <a:pt x="5050" y="536"/>
                  </a:cubicBezTo>
                  <a:close/>
                  <a:moveTo>
                    <a:pt x="5050" y="1"/>
                  </a:moveTo>
                  <a:cubicBezTo>
                    <a:pt x="2267" y="1"/>
                    <a:pt x="1" y="2267"/>
                    <a:pt x="1" y="5050"/>
                  </a:cubicBezTo>
                  <a:cubicBezTo>
                    <a:pt x="1" y="7852"/>
                    <a:pt x="2267" y="10100"/>
                    <a:pt x="5050" y="10100"/>
                  </a:cubicBezTo>
                  <a:cubicBezTo>
                    <a:pt x="7834" y="10100"/>
                    <a:pt x="10100" y="7852"/>
                    <a:pt x="10100" y="5050"/>
                  </a:cubicBezTo>
                  <a:cubicBezTo>
                    <a:pt x="10100" y="2267"/>
                    <a:pt x="7834" y="1"/>
                    <a:pt x="5050"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38" name="Google Shape;438;p23"/>
          <p:cNvGrpSpPr/>
          <p:nvPr/>
        </p:nvGrpSpPr>
        <p:grpSpPr>
          <a:xfrm>
            <a:off x="5085306" y="4297053"/>
            <a:ext cx="333805" cy="344208"/>
            <a:chOff x="2164225" y="2146225"/>
            <a:chExt cx="252500" cy="252500"/>
          </a:xfrm>
        </p:grpSpPr>
        <p:sp>
          <p:nvSpPr>
            <p:cNvPr id="439" name="Google Shape;439;p23"/>
            <p:cNvSpPr/>
            <p:nvPr/>
          </p:nvSpPr>
          <p:spPr>
            <a:xfrm>
              <a:off x="2223100" y="2305925"/>
              <a:ext cx="134750" cy="43300"/>
            </a:xfrm>
            <a:custGeom>
              <a:rect b="b" l="l" r="r" t="t"/>
              <a:pathLst>
                <a:path extrusionOk="0" h="1732" w="5390">
                  <a:moveTo>
                    <a:pt x="2695" y="1"/>
                  </a:moveTo>
                  <a:cubicBezTo>
                    <a:pt x="1624" y="1"/>
                    <a:pt x="679" y="518"/>
                    <a:pt x="72" y="1303"/>
                  </a:cubicBezTo>
                  <a:cubicBezTo>
                    <a:pt x="36" y="1339"/>
                    <a:pt x="1" y="1392"/>
                    <a:pt x="1" y="1464"/>
                  </a:cubicBezTo>
                  <a:cubicBezTo>
                    <a:pt x="1" y="1606"/>
                    <a:pt x="126" y="1731"/>
                    <a:pt x="268" y="1731"/>
                  </a:cubicBezTo>
                  <a:cubicBezTo>
                    <a:pt x="358" y="1731"/>
                    <a:pt x="447" y="1696"/>
                    <a:pt x="483" y="1624"/>
                  </a:cubicBezTo>
                  <a:cubicBezTo>
                    <a:pt x="1000" y="964"/>
                    <a:pt x="1785" y="536"/>
                    <a:pt x="2695" y="536"/>
                  </a:cubicBezTo>
                  <a:cubicBezTo>
                    <a:pt x="3587" y="536"/>
                    <a:pt x="4390" y="964"/>
                    <a:pt x="4908" y="1624"/>
                  </a:cubicBezTo>
                  <a:cubicBezTo>
                    <a:pt x="4943" y="1696"/>
                    <a:pt x="5032" y="1731"/>
                    <a:pt x="5122" y="1731"/>
                  </a:cubicBezTo>
                  <a:cubicBezTo>
                    <a:pt x="5264" y="1731"/>
                    <a:pt x="5389" y="1606"/>
                    <a:pt x="5389" y="1464"/>
                  </a:cubicBezTo>
                  <a:cubicBezTo>
                    <a:pt x="5389" y="1410"/>
                    <a:pt x="5371" y="1357"/>
                    <a:pt x="5318" y="1303"/>
                  </a:cubicBezTo>
                  <a:cubicBezTo>
                    <a:pt x="4711" y="518"/>
                    <a:pt x="3766" y="1"/>
                    <a:pt x="2695"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0" name="Google Shape;440;p23"/>
            <p:cNvSpPr/>
            <p:nvPr/>
          </p:nvSpPr>
          <p:spPr>
            <a:xfrm>
              <a:off x="2323475" y="2232775"/>
              <a:ext cx="40175" cy="39725"/>
            </a:xfrm>
            <a:custGeom>
              <a:rect b="b" l="l" r="r" t="t"/>
              <a:pathLst>
                <a:path extrusionOk="0" h="1589" w="1607">
                  <a:moveTo>
                    <a:pt x="803" y="0"/>
                  </a:moveTo>
                  <a:cubicBezTo>
                    <a:pt x="357" y="0"/>
                    <a:pt x="0" y="357"/>
                    <a:pt x="0" y="803"/>
                  </a:cubicBezTo>
                  <a:cubicBezTo>
                    <a:pt x="0" y="1232"/>
                    <a:pt x="357" y="1588"/>
                    <a:pt x="803" y="1588"/>
                  </a:cubicBezTo>
                  <a:cubicBezTo>
                    <a:pt x="1249" y="1588"/>
                    <a:pt x="1606" y="1232"/>
                    <a:pt x="1606" y="803"/>
                  </a:cubicBezTo>
                  <a:cubicBezTo>
                    <a:pt x="1606" y="357"/>
                    <a:pt x="1249" y="0"/>
                    <a:pt x="80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1" name="Google Shape;441;p23"/>
            <p:cNvSpPr/>
            <p:nvPr/>
          </p:nvSpPr>
          <p:spPr>
            <a:xfrm>
              <a:off x="2217300" y="2232775"/>
              <a:ext cx="39725" cy="39725"/>
            </a:xfrm>
            <a:custGeom>
              <a:rect b="b" l="l" r="r" t="t"/>
              <a:pathLst>
                <a:path extrusionOk="0" h="1589" w="1589">
                  <a:moveTo>
                    <a:pt x="804" y="0"/>
                  </a:moveTo>
                  <a:cubicBezTo>
                    <a:pt x="358" y="0"/>
                    <a:pt x="1" y="357"/>
                    <a:pt x="1" y="803"/>
                  </a:cubicBezTo>
                  <a:cubicBezTo>
                    <a:pt x="1" y="1232"/>
                    <a:pt x="358" y="1588"/>
                    <a:pt x="804" y="1588"/>
                  </a:cubicBezTo>
                  <a:cubicBezTo>
                    <a:pt x="1232" y="1588"/>
                    <a:pt x="1589" y="1232"/>
                    <a:pt x="1589" y="803"/>
                  </a:cubicBezTo>
                  <a:cubicBezTo>
                    <a:pt x="1589" y="357"/>
                    <a:pt x="1232" y="0"/>
                    <a:pt x="804"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2" name="Google Shape;442;p23"/>
            <p:cNvSpPr/>
            <p:nvPr/>
          </p:nvSpPr>
          <p:spPr>
            <a:xfrm>
              <a:off x="2164225" y="2146225"/>
              <a:ext cx="252500" cy="252500"/>
            </a:xfrm>
            <a:custGeom>
              <a:rect b="b" l="l" r="r" t="t"/>
              <a:pathLst>
                <a:path extrusionOk="0" h="10100" w="10100">
                  <a:moveTo>
                    <a:pt x="5050" y="536"/>
                  </a:moveTo>
                  <a:cubicBezTo>
                    <a:pt x="7530" y="536"/>
                    <a:pt x="9564" y="2570"/>
                    <a:pt x="9564" y="5050"/>
                  </a:cubicBezTo>
                  <a:cubicBezTo>
                    <a:pt x="9564" y="7548"/>
                    <a:pt x="7530" y="9565"/>
                    <a:pt x="5050" y="9565"/>
                  </a:cubicBezTo>
                  <a:cubicBezTo>
                    <a:pt x="2552" y="9565"/>
                    <a:pt x="518" y="7548"/>
                    <a:pt x="518" y="5050"/>
                  </a:cubicBezTo>
                  <a:cubicBezTo>
                    <a:pt x="518" y="2570"/>
                    <a:pt x="2552" y="536"/>
                    <a:pt x="5050" y="536"/>
                  </a:cubicBezTo>
                  <a:close/>
                  <a:moveTo>
                    <a:pt x="5050" y="1"/>
                  </a:moveTo>
                  <a:cubicBezTo>
                    <a:pt x="2249" y="1"/>
                    <a:pt x="1" y="2267"/>
                    <a:pt x="1" y="5050"/>
                  </a:cubicBezTo>
                  <a:cubicBezTo>
                    <a:pt x="1" y="7852"/>
                    <a:pt x="2249" y="10100"/>
                    <a:pt x="5050" y="10100"/>
                  </a:cubicBezTo>
                  <a:cubicBezTo>
                    <a:pt x="7833" y="10100"/>
                    <a:pt x="10099" y="7852"/>
                    <a:pt x="10099" y="5050"/>
                  </a:cubicBezTo>
                  <a:cubicBezTo>
                    <a:pt x="10099" y="2267"/>
                    <a:pt x="7833" y="1"/>
                    <a:pt x="5050"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43" name="Google Shape;443;p23"/>
          <p:cNvGrpSpPr/>
          <p:nvPr/>
        </p:nvGrpSpPr>
        <p:grpSpPr>
          <a:xfrm>
            <a:off x="4031217" y="4296826"/>
            <a:ext cx="334400" cy="344821"/>
            <a:chOff x="689975" y="1737200"/>
            <a:chExt cx="252950" cy="252950"/>
          </a:xfrm>
        </p:grpSpPr>
        <p:sp>
          <p:nvSpPr>
            <p:cNvPr id="444" name="Google Shape;444;p23"/>
            <p:cNvSpPr/>
            <p:nvPr/>
          </p:nvSpPr>
          <p:spPr>
            <a:xfrm>
              <a:off x="779200" y="1907050"/>
              <a:ext cx="79850" cy="26875"/>
            </a:xfrm>
            <a:custGeom>
              <a:rect b="b" l="l" r="r" t="t"/>
              <a:pathLst>
                <a:path extrusionOk="0" h="1075" w="3194">
                  <a:moveTo>
                    <a:pt x="2060" y="0"/>
                  </a:moveTo>
                  <a:cubicBezTo>
                    <a:pt x="898" y="0"/>
                    <a:pt x="168" y="564"/>
                    <a:pt x="125" y="593"/>
                  </a:cubicBezTo>
                  <a:cubicBezTo>
                    <a:pt x="0" y="700"/>
                    <a:pt x="0" y="861"/>
                    <a:pt x="72" y="968"/>
                  </a:cubicBezTo>
                  <a:cubicBezTo>
                    <a:pt x="125" y="1039"/>
                    <a:pt x="196" y="1075"/>
                    <a:pt x="286" y="1075"/>
                  </a:cubicBezTo>
                  <a:cubicBezTo>
                    <a:pt x="339" y="1075"/>
                    <a:pt x="393" y="1057"/>
                    <a:pt x="446" y="1021"/>
                  </a:cubicBezTo>
                  <a:cubicBezTo>
                    <a:pt x="461" y="1007"/>
                    <a:pt x="1070" y="538"/>
                    <a:pt x="2057" y="538"/>
                  </a:cubicBezTo>
                  <a:cubicBezTo>
                    <a:pt x="2291" y="538"/>
                    <a:pt x="2546" y="564"/>
                    <a:pt x="2819" y="629"/>
                  </a:cubicBezTo>
                  <a:cubicBezTo>
                    <a:pt x="2843" y="634"/>
                    <a:pt x="2867" y="637"/>
                    <a:pt x="2890" y="637"/>
                  </a:cubicBezTo>
                  <a:cubicBezTo>
                    <a:pt x="3020" y="637"/>
                    <a:pt x="3125" y="554"/>
                    <a:pt x="3140" y="433"/>
                  </a:cubicBezTo>
                  <a:cubicBezTo>
                    <a:pt x="3194" y="272"/>
                    <a:pt x="3105" y="129"/>
                    <a:pt x="2962" y="111"/>
                  </a:cubicBezTo>
                  <a:cubicBezTo>
                    <a:pt x="2639" y="32"/>
                    <a:pt x="2337" y="0"/>
                    <a:pt x="206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5" name="Google Shape;445;p23"/>
            <p:cNvSpPr/>
            <p:nvPr/>
          </p:nvSpPr>
          <p:spPr>
            <a:xfrm>
              <a:off x="743050" y="1833100"/>
              <a:ext cx="40175" cy="39725"/>
            </a:xfrm>
            <a:custGeom>
              <a:rect b="b" l="l" r="r" t="t"/>
              <a:pathLst>
                <a:path extrusionOk="0" h="1589" w="1607">
                  <a:moveTo>
                    <a:pt x="804" y="0"/>
                  </a:moveTo>
                  <a:cubicBezTo>
                    <a:pt x="358" y="0"/>
                    <a:pt x="1" y="357"/>
                    <a:pt x="1" y="785"/>
                  </a:cubicBezTo>
                  <a:cubicBezTo>
                    <a:pt x="1" y="1232"/>
                    <a:pt x="358" y="1588"/>
                    <a:pt x="804" y="1588"/>
                  </a:cubicBezTo>
                  <a:cubicBezTo>
                    <a:pt x="1250" y="1588"/>
                    <a:pt x="1607" y="1232"/>
                    <a:pt x="1607" y="785"/>
                  </a:cubicBezTo>
                  <a:cubicBezTo>
                    <a:pt x="1607" y="357"/>
                    <a:pt x="1250" y="0"/>
                    <a:pt x="804"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6" name="Google Shape;446;p23"/>
            <p:cNvSpPr/>
            <p:nvPr/>
          </p:nvSpPr>
          <p:spPr>
            <a:xfrm>
              <a:off x="739925" y="1799600"/>
              <a:ext cx="46875" cy="16575"/>
            </a:xfrm>
            <a:custGeom>
              <a:rect b="b" l="l" r="r" t="t"/>
              <a:pathLst>
                <a:path extrusionOk="0" h="663" w="1875">
                  <a:moveTo>
                    <a:pt x="1602" y="0"/>
                  </a:moveTo>
                  <a:cubicBezTo>
                    <a:pt x="1592" y="0"/>
                    <a:pt x="1582" y="1"/>
                    <a:pt x="1571" y="2"/>
                  </a:cubicBezTo>
                  <a:lnTo>
                    <a:pt x="233" y="145"/>
                  </a:lnTo>
                  <a:cubicBezTo>
                    <a:pt x="108" y="145"/>
                    <a:pt x="1" y="270"/>
                    <a:pt x="1" y="430"/>
                  </a:cubicBezTo>
                  <a:cubicBezTo>
                    <a:pt x="19" y="555"/>
                    <a:pt x="126" y="662"/>
                    <a:pt x="269" y="662"/>
                  </a:cubicBezTo>
                  <a:lnTo>
                    <a:pt x="304" y="662"/>
                  </a:lnTo>
                  <a:lnTo>
                    <a:pt x="1625" y="537"/>
                  </a:lnTo>
                  <a:cubicBezTo>
                    <a:pt x="1767" y="520"/>
                    <a:pt x="1874" y="377"/>
                    <a:pt x="1857" y="234"/>
                  </a:cubicBezTo>
                  <a:cubicBezTo>
                    <a:pt x="1857" y="102"/>
                    <a:pt x="1734" y="0"/>
                    <a:pt x="1602"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7" name="Google Shape;447;p23"/>
            <p:cNvSpPr/>
            <p:nvPr/>
          </p:nvSpPr>
          <p:spPr>
            <a:xfrm>
              <a:off x="849675" y="1833100"/>
              <a:ext cx="40175" cy="39725"/>
            </a:xfrm>
            <a:custGeom>
              <a:rect b="b" l="l" r="r" t="t"/>
              <a:pathLst>
                <a:path extrusionOk="0" h="1589" w="1607">
                  <a:moveTo>
                    <a:pt x="803" y="0"/>
                  </a:moveTo>
                  <a:cubicBezTo>
                    <a:pt x="357" y="0"/>
                    <a:pt x="0" y="357"/>
                    <a:pt x="0" y="785"/>
                  </a:cubicBezTo>
                  <a:cubicBezTo>
                    <a:pt x="0" y="1232"/>
                    <a:pt x="357" y="1588"/>
                    <a:pt x="803" y="1588"/>
                  </a:cubicBezTo>
                  <a:cubicBezTo>
                    <a:pt x="1249" y="1588"/>
                    <a:pt x="1606" y="1232"/>
                    <a:pt x="1606" y="785"/>
                  </a:cubicBezTo>
                  <a:cubicBezTo>
                    <a:pt x="1606" y="357"/>
                    <a:pt x="1249" y="0"/>
                    <a:pt x="80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8" name="Google Shape;448;p23"/>
            <p:cNvSpPr/>
            <p:nvPr/>
          </p:nvSpPr>
          <p:spPr>
            <a:xfrm>
              <a:off x="846100" y="1799600"/>
              <a:ext cx="47300" cy="16575"/>
            </a:xfrm>
            <a:custGeom>
              <a:rect b="b" l="l" r="r" t="t"/>
              <a:pathLst>
                <a:path extrusionOk="0" h="663" w="1892">
                  <a:moveTo>
                    <a:pt x="273" y="0"/>
                  </a:moveTo>
                  <a:cubicBezTo>
                    <a:pt x="143" y="0"/>
                    <a:pt x="35" y="102"/>
                    <a:pt x="18" y="234"/>
                  </a:cubicBezTo>
                  <a:cubicBezTo>
                    <a:pt x="1" y="377"/>
                    <a:pt x="108" y="520"/>
                    <a:pt x="250" y="537"/>
                  </a:cubicBezTo>
                  <a:lnTo>
                    <a:pt x="1589" y="662"/>
                  </a:lnTo>
                  <a:lnTo>
                    <a:pt x="1606" y="662"/>
                  </a:lnTo>
                  <a:cubicBezTo>
                    <a:pt x="1749" y="662"/>
                    <a:pt x="1874" y="555"/>
                    <a:pt x="1874" y="430"/>
                  </a:cubicBezTo>
                  <a:cubicBezTo>
                    <a:pt x="1892" y="270"/>
                    <a:pt x="1785" y="145"/>
                    <a:pt x="1642" y="145"/>
                  </a:cubicBezTo>
                  <a:lnTo>
                    <a:pt x="304" y="2"/>
                  </a:lnTo>
                  <a:cubicBezTo>
                    <a:pt x="293" y="1"/>
                    <a:pt x="283" y="0"/>
                    <a:pt x="27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9" name="Google Shape;449;p23"/>
            <p:cNvSpPr/>
            <p:nvPr/>
          </p:nvSpPr>
          <p:spPr>
            <a:xfrm>
              <a:off x="689975" y="1737200"/>
              <a:ext cx="252950" cy="252950"/>
            </a:xfrm>
            <a:custGeom>
              <a:rect b="b" l="l" r="r" t="t"/>
              <a:pathLst>
                <a:path extrusionOk="0" h="10118" w="10118">
                  <a:moveTo>
                    <a:pt x="5068" y="536"/>
                  </a:moveTo>
                  <a:cubicBezTo>
                    <a:pt x="7548" y="536"/>
                    <a:pt x="9582" y="2570"/>
                    <a:pt x="9582" y="5068"/>
                  </a:cubicBezTo>
                  <a:cubicBezTo>
                    <a:pt x="9582" y="7548"/>
                    <a:pt x="7548" y="9582"/>
                    <a:pt x="5068" y="9582"/>
                  </a:cubicBezTo>
                  <a:cubicBezTo>
                    <a:pt x="2570" y="9582"/>
                    <a:pt x="536" y="7548"/>
                    <a:pt x="536" y="5068"/>
                  </a:cubicBezTo>
                  <a:cubicBezTo>
                    <a:pt x="536" y="2570"/>
                    <a:pt x="2570" y="536"/>
                    <a:pt x="5068" y="536"/>
                  </a:cubicBezTo>
                  <a:close/>
                  <a:moveTo>
                    <a:pt x="5068" y="0"/>
                  </a:moveTo>
                  <a:cubicBezTo>
                    <a:pt x="2267" y="0"/>
                    <a:pt x="1" y="2266"/>
                    <a:pt x="1" y="5068"/>
                  </a:cubicBezTo>
                  <a:cubicBezTo>
                    <a:pt x="1" y="7851"/>
                    <a:pt x="2267" y="10117"/>
                    <a:pt x="5068" y="10117"/>
                  </a:cubicBezTo>
                  <a:cubicBezTo>
                    <a:pt x="7851" y="10117"/>
                    <a:pt x="10117" y="7851"/>
                    <a:pt x="10117" y="5068"/>
                  </a:cubicBezTo>
                  <a:cubicBezTo>
                    <a:pt x="10117" y="2266"/>
                    <a:pt x="7851" y="0"/>
                    <a:pt x="50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50" name="Google Shape;450;p23"/>
          <p:cNvGrpSpPr/>
          <p:nvPr/>
        </p:nvGrpSpPr>
        <p:grpSpPr>
          <a:xfrm>
            <a:off x="5612075" y="4286702"/>
            <a:ext cx="334400" cy="344208"/>
            <a:chOff x="2961350" y="1740750"/>
            <a:chExt cx="252950" cy="252500"/>
          </a:xfrm>
        </p:grpSpPr>
        <p:sp>
          <p:nvSpPr>
            <p:cNvPr id="451" name="Google Shape;451;p23"/>
            <p:cNvSpPr/>
            <p:nvPr/>
          </p:nvSpPr>
          <p:spPr>
            <a:xfrm>
              <a:off x="3014425" y="1833100"/>
              <a:ext cx="40175" cy="39725"/>
            </a:xfrm>
            <a:custGeom>
              <a:rect b="b" l="l" r="r" t="t"/>
              <a:pathLst>
                <a:path extrusionOk="0" h="1589" w="1607">
                  <a:moveTo>
                    <a:pt x="804" y="0"/>
                  </a:moveTo>
                  <a:cubicBezTo>
                    <a:pt x="357" y="0"/>
                    <a:pt x="1" y="357"/>
                    <a:pt x="1" y="785"/>
                  </a:cubicBezTo>
                  <a:cubicBezTo>
                    <a:pt x="1" y="1232"/>
                    <a:pt x="357" y="1588"/>
                    <a:pt x="804" y="1588"/>
                  </a:cubicBezTo>
                  <a:cubicBezTo>
                    <a:pt x="1250" y="1588"/>
                    <a:pt x="1606" y="1232"/>
                    <a:pt x="1606" y="785"/>
                  </a:cubicBezTo>
                  <a:cubicBezTo>
                    <a:pt x="1606" y="357"/>
                    <a:pt x="1250" y="0"/>
                    <a:pt x="804"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52" name="Google Shape;452;p23"/>
            <p:cNvSpPr/>
            <p:nvPr/>
          </p:nvSpPr>
          <p:spPr>
            <a:xfrm>
              <a:off x="3010850" y="1792950"/>
              <a:ext cx="58025" cy="28125"/>
            </a:xfrm>
            <a:custGeom>
              <a:rect b="b" l="l" r="r" t="t"/>
              <a:pathLst>
                <a:path extrusionOk="0" h="1125" w="2321">
                  <a:moveTo>
                    <a:pt x="2019" y="0"/>
                  </a:moveTo>
                  <a:cubicBezTo>
                    <a:pt x="1944" y="0"/>
                    <a:pt x="1869" y="32"/>
                    <a:pt x="1821" y="90"/>
                  </a:cubicBezTo>
                  <a:cubicBezTo>
                    <a:pt x="1458" y="496"/>
                    <a:pt x="1024" y="582"/>
                    <a:pt x="727" y="582"/>
                  </a:cubicBezTo>
                  <a:cubicBezTo>
                    <a:pt x="528" y="582"/>
                    <a:pt x="390" y="543"/>
                    <a:pt x="376" y="536"/>
                  </a:cubicBezTo>
                  <a:cubicBezTo>
                    <a:pt x="352" y="531"/>
                    <a:pt x="328" y="528"/>
                    <a:pt x="305" y="528"/>
                  </a:cubicBezTo>
                  <a:cubicBezTo>
                    <a:pt x="175" y="528"/>
                    <a:pt x="67" y="611"/>
                    <a:pt x="37" y="732"/>
                  </a:cubicBezTo>
                  <a:cubicBezTo>
                    <a:pt x="1" y="875"/>
                    <a:pt x="72" y="1018"/>
                    <a:pt x="215" y="1071"/>
                  </a:cubicBezTo>
                  <a:cubicBezTo>
                    <a:pt x="217" y="1069"/>
                    <a:pt x="221" y="1068"/>
                    <a:pt x="227" y="1068"/>
                  </a:cubicBezTo>
                  <a:cubicBezTo>
                    <a:pt x="278" y="1068"/>
                    <a:pt x="463" y="1125"/>
                    <a:pt x="732" y="1125"/>
                  </a:cubicBezTo>
                  <a:cubicBezTo>
                    <a:pt x="1143" y="1125"/>
                    <a:pt x="1732" y="1000"/>
                    <a:pt x="2213" y="429"/>
                  </a:cubicBezTo>
                  <a:cubicBezTo>
                    <a:pt x="2320" y="340"/>
                    <a:pt x="2303" y="161"/>
                    <a:pt x="2196" y="72"/>
                  </a:cubicBezTo>
                  <a:cubicBezTo>
                    <a:pt x="2146" y="23"/>
                    <a:pt x="2082" y="0"/>
                    <a:pt x="2019"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53" name="Google Shape;453;p23"/>
            <p:cNvSpPr/>
            <p:nvPr/>
          </p:nvSpPr>
          <p:spPr>
            <a:xfrm>
              <a:off x="3034500" y="1908025"/>
              <a:ext cx="106625" cy="32150"/>
            </a:xfrm>
            <a:custGeom>
              <a:rect b="b" l="l" r="r" t="t"/>
              <a:pathLst>
                <a:path extrusionOk="0" h="1286" w="4265">
                  <a:moveTo>
                    <a:pt x="2142" y="1"/>
                  </a:moveTo>
                  <a:cubicBezTo>
                    <a:pt x="1196" y="1"/>
                    <a:pt x="411" y="536"/>
                    <a:pt x="1" y="1286"/>
                  </a:cubicBezTo>
                  <a:cubicBezTo>
                    <a:pt x="643" y="964"/>
                    <a:pt x="1374" y="804"/>
                    <a:pt x="2142" y="804"/>
                  </a:cubicBezTo>
                  <a:cubicBezTo>
                    <a:pt x="2909" y="804"/>
                    <a:pt x="3623" y="982"/>
                    <a:pt x="4265" y="1286"/>
                  </a:cubicBezTo>
                  <a:cubicBezTo>
                    <a:pt x="3872" y="518"/>
                    <a:pt x="3069" y="1"/>
                    <a:pt x="2142"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54" name="Google Shape;454;p23"/>
            <p:cNvSpPr/>
            <p:nvPr/>
          </p:nvSpPr>
          <p:spPr>
            <a:xfrm>
              <a:off x="3107200" y="1792675"/>
              <a:ext cx="58025" cy="27950"/>
            </a:xfrm>
            <a:custGeom>
              <a:rect b="b" l="l" r="r" t="t"/>
              <a:pathLst>
                <a:path extrusionOk="0" h="1118" w="2321">
                  <a:moveTo>
                    <a:pt x="302" y="0"/>
                  </a:moveTo>
                  <a:cubicBezTo>
                    <a:pt x="240" y="0"/>
                    <a:pt x="177" y="23"/>
                    <a:pt x="126" y="65"/>
                  </a:cubicBezTo>
                  <a:cubicBezTo>
                    <a:pt x="19" y="154"/>
                    <a:pt x="1" y="333"/>
                    <a:pt x="90" y="440"/>
                  </a:cubicBezTo>
                  <a:cubicBezTo>
                    <a:pt x="572" y="993"/>
                    <a:pt x="1179" y="1118"/>
                    <a:pt x="1589" y="1118"/>
                  </a:cubicBezTo>
                  <a:cubicBezTo>
                    <a:pt x="1874" y="1118"/>
                    <a:pt x="2071" y="1064"/>
                    <a:pt x="2106" y="1046"/>
                  </a:cubicBezTo>
                  <a:cubicBezTo>
                    <a:pt x="2231" y="1029"/>
                    <a:pt x="2320" y="886"/>
                    <a:pt x="2285" y="725"/>
                  </a:cubicBezTo>
                  <a:cubicBezTo>
                    <a:pt x="2240" y="607"/>
                    <a:pt x="2135" y="538"/>
                    <a:pt x="2019" y="538"/>
                  </a:cubicBezTo>
                  <a:cubicBezTo>
                    <a:pt x="1995" y="538"/>
                    <a:pt x="1970" y="541"/>
                    <a:pt x="1946" y="547"/>
                  </a:cubicBezTo>
                  <a:cubicBezTo>
                    <a:pt x="1931" y="547"/>
                    <a:pt x="1792" y="584"/>
                    <a:pt x="1590" y="584"/>
                  </a:cubicBezTo>
                  <a:cubicBezTo>
                    <a:pt x="1288" y="584"/>
                    <a:pt x="847" y="500"/>
                    <a:pt x="483" y="83"/>
                  </a:cubicBezTo>
                  <a:cubicBezTo>
                    <a:pt x="436" y="27"/>
                    <a:pt x="370" y="0"/>
                    <a:pt x="302"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55" name="Google Shape;455;p23"/>
            <p:cNvSpPr/>
            <p:nvPr/>
          </p:nvSpPr>
          <p:spPr>
            <a:xfrm>
              <a:off x="3121050" y="1833100"/>
              <a:ext cx="40150" cy="39725"/>
            </a:xfrm>
            <a:custGeom>
              <a:rect b="b" l="l" r="r" t="t"/>
              <a:pathLst>
                <a:path extrusionOk="0" h="1589" w="1606">
                  <a:moveTo>
                    <a:pt x="803" y="0"/>
                  </a:moveTo>
                  <a:cubicBezTo>
                    <a:pt x="357" y="0"/>
                    <a:pt x="0" y="357"/>
                    <a:pt x="0" y="785"/>
                  </a:cubicBezTo>
                  <a:cubicBezTo>
                    <a:pt x="0" y="1232"/>
                    <a:pt x="357" y="1588"/>
                    <a:pt x="803" y="1588"/>
                  </a:cubicBezTo>
                  <a:cubicBezTo>
                    <a:pt x="1249" y="1588"/>
                    <a:pt x="1606" y="1232"/>
                    <a:pt x="1606" y="785"/>
                  </a:cubicBezTo>
                  <a:cubicBezTo>
                    <a:pt x="1606" y="357"/>
                    <a:pt x="1249" y="0"/>
                    <a:pt x="80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56" name="Google Shape;456;p23"/>
            <p:cNvSpPr/>
            <p:nvPr/>
          </p:nvSpPr>
          <p:spPr>
            <a:xfrm>
              <a:off x="2961350" y="1740750"/>
              <a:ext cx="252950" cy="252500"/>
            </a:xfrm>
            <a:custGeom>
              <a:rect b="b" l="l" r="r" t="t"/>
              <a:pathLst>
                <a:path extrusionOk="0" h="10100" w="10118">
                  <a:moveTo>
                    <a:pt x="5068" y="536"/>
                  </a:moveTo>
                  <a:cubicBezTo>
                    <a:pt x="7548" y="536"/>
                    <a:pt x="9582" y="2570"/>
                    <a:pt x="9582" y="5050"/>
                  </a:cubicBezTo>
                  <a:cubicBezTo>
                    <a:pt x="9582" y="7548"/>
                    <a:pt x="7548" y="9582"/>
                    <a:pt x="5068" y="9582"/>
                  </a:cubicBezTo>
                  <a:cubicBezTo>
                    <a:pt x="2570" y="9582"/>
                    <a:pt x="536" y="7548"/>
                    <a:pt x="536" y="5050"/>
                  </a:cubicBezTo>
                  <a:cubicBezTo>
                    <a:pt x="536" y="2570"/>
                    <a:pt x="2570" y="536"/>
                    <a:pt x="5068" y="536"/>
                  </a:cubicBezTo>
                  <a:close/>
                  <a:moveTo>
                    <a:pt x="5068" y="1"/>
                  </a:moveTo>
                  <a:cubicBezTo>
                    <a:pt x="2266" y="1"/>
                    <a:pt x="0" y="2249"/>
                    <a:pt x="0" y="5050"/>
                  </a:cubicBezTo>
                  <a:cubicBezTo>
                    <a:pt x="0" y="7852"/>
                    <a:pt x="2266" y="10100"/>
                    <a:pt x="5068" y="10100"/>
                  </a:cubicBezTo>
                  <a:cubicBezTo>
                    <a:pt x="7851" y="10100"/>
                    <a:pt x="10117" y="7852"/>
                    <a:pt x="10117" y="5050"/>
                  </a:cubicBezTo>
                  <a:cubicBezTo>
                    <a:pt x="10117" y="2249"/>
                    <a:pt x="7851" y="1"/>
                    <a:pt x="506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457" name="Google Shape;457;p23"/>
          <p:cNvSpPr/>
          <p:nvPr/>
        </p:nvSpPr>
        <p:spPr>
          <a:xfrm>
            <a:off x="6169754" y="4315827"/>
            <a:ext cx="333026" cy="343577"/>
          </a:xfrm>
          <a:custGeom>
            <a:rect b="b" l="l" r="r" t="t"/>
            <a:pathLst>
              <a:path extrusionOk="0" h="4202" w="5728">
                <a:moveTo>
                  <a:pt x="1858" y="1"/>
                </a:moveTo>
                <a:cubicBezTo>
                  <a:pt x="1840" y="1"/>
                  <a:pt x="1821" y="3"/>
                  <a:pt x="1803" y="9"/>
                </a:cubicBezTo>
                <a:cubicBezTo>
                  <a:pt x="1713" y="9"/>
                  <a:pt x="1660" y="80"/>
                  <a:pt x="1606" y="169"/>
                </a:cubicBezTo>
                <a:lnTo>
                  <a:pt x="1035" y="1828"/>
                </a:lnTo>
                <a:lnTo>
                  <a:pt x="0" y="1828"/>
                </a:lnTo>
                <a:lnTo>
                  <a:pt x="0" y="2364"/>
                </a:lnTo>
                <a:lnTo>
                  <a:pt x="1214" y="2364"/>
                </a:lnTo>
                <a:cubicBezTo>
                  <a:pt x="1321" y="2364"/>
                  <a:pt x="1410" y="2275"/>
                  <a:pt x="1446" y="2167"/>
                </a:cubicBezTo>
                <a:lnTo>
                  <a:pt x="1767" y="1168"/>
                </a:lnTo>
                <a:lnTo>
                  <a:pt x="2302" y="4023"/>
                </a:lnTo>
                <a:cubicBezTo>
                  <a:pt x="2320" y="4130"/>
                  <a:pt x="2409" y="4202"/>
                  <a:pt x="2516" y="4202"/>
                </a:cubicBezTo>
                <a:lnTo>
                  <a:pt x="2552" y="4202"/>
                </a:lnTo>
                <a:cubicBezTo>
                  <a:pt x="2641" y="4202"/>
                  <a:pt x="2730" y="4148"/>
                  <a:pt x="2766" y="4059"/>
                </a:cubicBezTo>
                <a:lnTo>
                  <a:pt x="3622" y="1828"/>
                </a:lnTo>
                <a:lnTo>
                  <a:pt x="3962" y="3024"/>
                </a:lnTo>
                <a:cubicBezTo>
                  <a:pt x="3991" y="3127"/>
                  <a:pt x="4081" y="3194"/>
                  <a:pt x="4182" y="3194"/>
                </a:cubicBezTo>
                <a:cubicBezTo>
                  <a:pt x="4203" y="3194"/>
                  <a:pt x="4225" y="3191"/>
                  <a:pt x="4247" y="3184"/>
                </a:cubicBezTo>
                <a:cubicBezTo>
                  <a:pt x="4301" y="3167"/>
                  <a:pt x="4336" y="3149"/>
                  <a:pt x="4372" y="3113"/>
                </a:cubicBezTo>
                <a:lnTo>
                  <a:pt x="5086" y="2364"/>
                </a:lnTo>
                <a:lnTo>
                  <a:pt x="5728" y="2364"/>
                </a:lnTo>
                <a:lnTo>
                  <a:pt x="5728" y="1828"/>
                </a:lnTo>
                <a:lnTo>
                  <a:pt x="4961" y="1828"/>
                </a:lnTo>
                <a:cubicBezTo>
                  <a:pt x="4889" y="1846"/>
                  <a:pt x="4836" y="1900"/>
                  <a:pt x="4782" y="1936"/>
                </a:cubicBezTo>
                <a:lnTo>
                  <a:pt x="4283" y="2489"/>
                </a:lnTo>
                <a:lnTo>
                  <a:pt x="3854" y="1008"/>
                </a:lnTo>
                <a:cubicBezTo>
                  <a:pt x="3824" y="917"/>
                  <a:pt x="3730" y="839"/>
                  <a:pt x="3626" y="839"/>
                </a:cubicBezTo>
                <a:cubicBezTo>
                  <a:pt x="3607" y="839"/>
                  <a:pt x="3588" y="842"/>
                  <a:pt x="3569" y="847"/>
                </a:cubicBezTo>
                <a:cubicBezTo>
                  <a:pt x="3498" y="883"/>
                  <a:pt x="3426" y="918"/>
                  <a:pt x="3408" y="1008"/>
                </a:cubicBezTo>
                <a:lnTo>
                  <a:pt x="2605" y="3113"/>
                </a:lnTo>
                <a:lnTo>
                  <a:pt x="2070" y="187"/>
                </a:lnTo>
                <a:cubicBezTo>
                  <a:pt x="2040" y="81"/>
                  <a:pt x="1958" y="1"/>
                  <a:pt x="185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sz="1900"/>
          </a:p>
        </p:txBody>
      </p:sp>
      <p:grpSp>
        <p:nvGrpSpPr>
          <p:cNvPr id="458" name="Google Shape;458;p23"/>
          <p:cNvGrpSpPr/>
          <p:nvPr/>
        </p:nvGrpSpPr>
        <p:grpSpPr>
          <a:xfrm>
            <a:off x="6696108" y="4235068"/>
            <a:ext cx="271902" cy="376448"/>
            <a:chOff x="4026550" y="3640100"/>
            <a:chExt cx="205675" cy="276150"/>
          </a:xfrm>
        </p:grpSpPr>
        <p:sp>
          <p:nvSpPr>
            <p:cNvPr id="459" name="Google Shape;459;p23"/>
            <p:cNvSpPr/>
            <p:nvPr/>
          </p:nvSpPr>
          <p:spPr>
            <a:xfrm>
              <a:off x="4119325" y="3640100"/>
              <a:ext cx="20100" cy="29925"/>
            </a:xfrm>
            <a:custGeom>
              <a:rect b="b" l="l" r="r" t="t"/>
              <a:pathLst>
                <a:path extrusionOk="0" h="1197" w="804">
                  <a:moveTo>
                    <a:pt x="411" y="1"/>
                  </a:moveTo>
                  <a:cubicBezTo>
                    <a:pt x="179" y="1"/>
                    <a:pt x="465" y="269"/>
                    <a:pt x="144" y="536"/>
                  </a:cubicBezTo>
                  <a:cubicBezTo>
                    <a:pt x="126" y="554"/>
                    <a:pt x="126" y="554"/>
                    <a:pt x="108" y="572"/>
                  </a:cubicBezTo>
                  <a:cubicBezTo>
                    <a:pt x="54" y="625"/>
                    <a:pt x="1" y="697"/>
                    <a:pt x="1" y="804"/>
                  </a:cubicBezTo>
                  <a:cubicBezTo>
                    <a:pt x="1" y="1036"/>
                    <a:pt x="179" y="1196"/>
                    <a:pt x="411" y="1196"/>
                  </a:cubicBezTo>
                  <a:cubicBezTo>
                    <a:pt x="643" y="1196"/>
                    <a:pt x="804" y="1036"/>
                    <a:pt x="804" y="804"/>
                  </a:cubicBezTo>
                  <a:cubicBezTo>
                    <a:pt x="804" y="572"/>
                    <a:pt x="643" y="1"/>
                    <a:pt x="411"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60" name="Google Shape;460;p23"/>
            <p:cNvSpPr/>
            <p:nvPr/>
          </p:nvSpPr>
          <p:spPr>
            <a:xfrm>
              <a:off x="4086325" y="3656625"/>
              <a:ext cx="19650" cy="29900"/>
            </a:xfrm>
            <a:custGeom>
              <a:rect b="b" l="l" r="r" t="t"/>
              <a:pathLst>
                <a:path extrusionOk="0" h="1196" w="786">
                  <a:moveTo>
                    <a:pt x="393" y="0"/>
                  </a:moveTo>
                  <a:cubicBezTo>
                    <a:pt x="161" y="0"/>
                    <a:pt x="447" y="268"/>
                    <a:pt x="125" y="535"/>
                  </a:cubicBezTo>
                  <a:cubicBezTo>
                    <a:pt x="125" y="553"/>
                    <a:pt x="125" y="553"/>
                    <a:pt x="108" y="571"/>
                  </a:cubicBezTo>
                  <a:cubicBezTo>
                    <a:pt x="54" y="642"/>
                    <a:pt x="1" y="696"/>
                    <a:pt x="1" y="803"/>
                  </a:cubicBezTo>
                  <a:cubicBezTo>
                    <a:pt x="1" y="1035"/>
                    <a:pt x="161" y="1196"/>
                    <a:pt x="393" y="1196"/>
                  </a:cubicBezTo>
                  <a:cubicBezTo>
                    <a:pt x="625" y="1196"/>
                    <a:pt x="786" y="1035"/>
                    <a:pt x="786" y="803"/>
                  </a:cubicBezTo>
                  <a:cubicBezTo>
                    <a:pt x="786" y="571"/>
                    <a:pt x="625" y="0"/>
                    <a:pt x="39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61" name="Google Shape;461;p23"/>
            <p:cNvSpPr/>
            <p:nvPr/>
          </p:nvSpPr>
          <p:spPr>
            <a:xfrm>
              <a:off x="4152800" y="3656625"/>
              <a:ext cx="19650" cy="29900"/>
            </a:xfrm>
            <a:custGeom>
              <a:rect b="b" l="l" r="r" t="t"/>
              <a:pathLst>
                <a:path extrusionOk="0" h="1196" w="786">
                  <a:moveTo>
                    <a:pt x="393" y="0"/>
                  </a:moveTo>
                  <a:cubicBezTo>
                    <a:pt x="161" y="0"/>
                    <a:pt x="446" y="268"/>
                    <a:pt x="125" y="535"/>
                  </a:cubicBezTo>
                  <a:cubicBezTo>
                    <a:pt x="125" y="553"/>
                    <a:pt x="125" y="553"/>
                    <a:pt x="107" y="571"/>
                  </a:cubicBezTo>
                  <a:cubicBezTo>
                    <a:pt x="54" y="642"/>
                    <a:pt x="0" y="696"/>
                    <a:pt x="0" y="803"/>
                  </a:cubicBezTo>
                  <a:cubicBezTo>
                    <a:pt x="0" y="1035"/>
                    <a:pt x="161" y="1196"/>
                    <a:pt x="393" y="1196"/>
                  </a:cubicBezTo>
                  <a:cubicBezTo>
                    <a:pt x="625" y="1196"/>
                    <a:pt x="785" y="1035"/>
                    <a:pt x="785" y="803"/>
                  </a:cubicBezTo>
                  <a:cubicBezTo>
                    <a:pt x="785" y="571"/>
                    <a:pt x="625" y="0"/>
                    <a:pt x="39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62" name="Google Shape;462;p23"/>
            <p:cNvSpPr/>
            <p:nvPr/>
          </p:nvSpPr>
          <p:spPr>
            <a:xfrm>
              <a:off x="4035925" y="3683375"/>
              <a:ext cx="186475" cy="129600"/>
            </a:xfrm>
            <a:custGeom>
              <a:rect b="b" l="l" r="r" t="t"/>
              <a:pathLst>
                <a:path extrusionOk="0" h="5184" w="7459">
                  <a:moveTo>
                    <a:pt x="3729" y="1"/>
                  </a:moveTo>
                  <a:cubicBezTo>
                    <a:pt x="3497" y="1"/>
                    <a:pt x="3337" y="54"/>
                    <a:pt x="3337" y="126"/>
                  </a:cubicBezTo>
                  <a:lnTo>
                    <a:pt x="3337" y="2124"/>
                  </a:lnTo>
                  <a:cubicBezTo>
                    <a:pt x="3141" y="2124"/>
                    <a:pt x="2980" y="2142"/>
                    <a:pt x="2802" y="2160"/>
                  </a:cubicBezTo>
                  <a:lnTo>
                    <a:pt x="2802" y="804"/>
                  </a:lnTo>
                  <a:cubicBezTo>
                    <a:pt x="2802" y="714"/>
                    <a:pt x="2623" y="661"/>
                    <a:pt x="2409" y="661"/>
                  </a:cubicBezTo>
                  <a:cubicBezTo>
                    <a:pt x="2177" y="661"/>
                    <a:pt x="1999" y="714"/>
                    <a:pt x="1999" y="804"/>
                  </a:cubicBezTo>
                  <a:lnTo>
                    <a:pt x="1999" y="2231"/>
                  </a:lnTo>
                  <a:cubicBezTo>
                    <a:pt x="821" y="2392"/>
                    <a:pt x="0" y="2695"/>
                    <a:pt x="0" y="3052"/>
                  </a:cubicBezTo>
                  <a:lnTo>
                    <a:pt x="0" y="4782"/>
                  </a:lnTo>
                  <a:cubicBezTo>
                    <a:pt x="321" y="4782"/>
                    <a:pt x="607" y="4890"/>
                    <a:pt x="839" y="5104"/>
                  </a:cubicBezTo>
                  <a:cubicBezTo>
                    <a:pt x="892" y="5157"/>
                    <a:pt x="995" y="5184"/>
                    <a:pt x="1095" y="5184"/>
                  </a:cubicBezTo>
                  <a:cubicBezTo>
                    <a:pt x="1196" y="5184"/>
                    <a:pt x="1294" y="5157"/>
                    <a:pt x="1339" y="5104"/>
                  </a:cubicBezTo>
                  <a:cubicBezTo>
                    <a:pt x="1553" y="4898"/>
                    <a:pt x="1860" y="4796"/>
                    <a:pt x="2166" y="4796"/>
                  </a:cubicBezTo>
                  <a:cubicBezTo>
                    <a:pt x="2472" y="4796"/>
                    <a:pt x="2775" y="4898"/>
                    <a:pt x="2980" y="5104"/>
                  </a:cubicBezTo>
                  <a:cubicBezTo>
                    <a:pt x="3034" y="5157"/>
                    <a:pt x="3136" y="5184"/>
                    <a:pt x="3239" y="5184"/>
                  </a:cubicBezTo>
                  <a:cubicBezTo>
                    <a:pt x="3341" y="5184"/>
                    <a:pt x="3444" y="5157"/>
                    <a:pt x="3497" y="5104"/>
                  </a:cubicBezTo>
                  <a:cubicBezTo>
                    <a:pt x="3703" y="4898"/>
                    <a:pt x="4006" y="4796"/>
                    <a:pt x="4309" y="4796"/>
                  </a:cubicBezTo>
                  <a:cubicBezTo>
                    <a:pt x="4613" y="4796"/>
                    <a:pt x="4916" y="4898"/>
                    <a:pt x="5121" y="5104"/>
                  </a:cubicBezTo>
                  <a:cubicBezTo>
                    <a:pt x="5175" y="5157"/>
                    <a:pt x="5277" y="5184"/>
                    <a:pt x="5380" y="5184"/>
                  </a:cubicBezTo>
                  <a:cubicBezTo>
                    <a:pt x="5482" y="5184"/>
                    <a:pt x="5585" y="5157"/>
                    <a:pt x="5639" y="5104"/>
                  </a:cubicBezTo>
                  <a:cubicBezTo>
                    <a:pt x="5844" y="4898"/>
                    <a:pt x="6147" y="4796"/>
                    <a:pt x="6450" y="4796"/>
                  </a:cubicBezTo>
                  <a:cubicBezTo>
                    <a:pt x="6754" y="4796"/>
                    <a:pt x="7057" y="4898"/>
                    <a:pt x="7262" y="5104"/>
                  </a:cubicBezTo>
                  <a:cubicBezTo>
                    <a:pt x="7298" y="5139"/>
                    <a:pt x="7369" y="5157"/>
                    <a:pt x="7459" y="5175"/>
                  </a:cubicBezTo>
                  <a:lnTo>
                    <a:pt x="7459" y="3052"/>
                  </a:lnTo>
                  <a:cubicBezTo>
                    <a:pt x="7459" y="2695"/>
                    <a:pt x="6638" y="2392"/>
                    <a:pt x="5460" y="2231"/>
                  </a:cubicBezTo>
                  <a:lnTo>
                    <a:pt x="5460" y="804"/>
                  </a:lnTo>
                  <a:cubicBezTo>
                    <a:pt x="5460" y="714"/>
                    <a:pt x="5282" y="661"/>
                    <a:pt x="5068" y="661"/>
                  </a:cubicBezTo>
                  <a:cubicBezTo>
                    <a:pt x="4836" y="661"/>
                    <a:pt x="4657" y="714"/>
                    <a:pt x="4657" y="804"/>
                  </a:cubicBezTo>
                  <a:lnTo>
                    <a:pt x="4657" y="2160"/>
                  </a:lnTo>
                  <a:cubicBezTo>
                    <a:pt x="4479" y="2142"/>
                    <a:pt x="4318" y="2142"/>
                    <a:pt x="4122" y="2124"/>
                  </a:cubicBezTo>
                  <a:lnTo>
                    <a:pt x="4122" y="126"/>
                  </a:lnTo>
                  <a:cubicBezTo>
                    <a:pt x="4122" y="54"/>
                    <a:pt x="3961" y="1"/>
                    <a:pt x="3729"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63" name="Google Shape;463;p23"/>
            <p:cNvSpPr/>
            <p:nvPr/>
          </p:nvSpPr>
          <p:spPr>
            <a:xfrm>
              <a:off x="4037250" y="3823000"/>
              <a:ext cx="186050" cy="59800"/>
            </a:xfrm>
            <a:custGeom>
              <a:rect b="b" l="l" r="r" t="t"/>
              <a:pathLst>
                <a:path extrusionOk="0" h="2392" w="7442">
                  <a:moveTo>
                    <a:pt x="1" y="0"/>
                  </a:moveTo>
                  <a:lnTo>
                    <a:pt x="1" y="2391"/>
                  </a:lnTo>
                  <a:lnTo>
                    <a:pt x="7441" y="2391"/>
                  </a:lnTo>
                  <a:lnTo>
                    <a:pt x="7441" y="393"/>
                  </a:lnTo>
                  <a:lnTo>
                    <a:pt x="7406" y="393"/>
                  </a:lnTo>
                  <a:cubicBezTo>
                    <a:pt x="7138" y="375"/>
                    <a:pt x="6852" y="268"/>
                    <a:pt x="6674" y="90"/>
                  </a:cubicBezTo>
                  <a:cubicBezTo>
                    <a:pt x="6620" y="36"/>
                    <a:pt x="6518" y="9"/>
                    <a:pt x="6415" y="9"/>
                  </a:cubicBezTo>
                  <a:cubicBezTo>
                    <a:pt x="6313" y="9"/>
                    <a:pt x="6210" y="36"/>
                    <a:pt x="6157" y="90"/>
                  </a:cubicBezTo>
                  <a:cubicBezTo>
                    <a:pt x="5951" y="295"/>
                    <a:pt x="5648" y="397"/>
                    <a:pt x="5345" y="397"/>
                  </a:cubicBezTo>
                  <a:cubicBezTo>
                    <a:pt x="5041" y="397"/>
                    <a:pt x="4738" y="295"/>
                    <a:pt x="4533" y="90"/>
                  </a:cubicBezTo>
                  <a:cubicBezTo>
                    <a:pt x="4479" y="36"/>
                    <a:pt x="4377" y="9"/>
                    <a:pt x="4274" y="9"/>
                  </a:cubicBezTo>
                  <a:cubicBezTo>
                    <a:pt x="4172" y="9"/>
                    <a:pt x="4069" y="36"/>
                    <a:pt x="4015" y="90"/>
                  </a:cubicBezTo>
                  <a:cubicBezTo>
                    <a:pt x="3810" y="295"/>
                    <a:pt x="3507" y="397"/>
                    <a:pt x="3204" y="397"/>
                  </a:cubicBezTo>
                  <a:cubicBezTo>
                    <a:pt x="2900" y="397"/>
                    <a:pt x="2597" y="295"/>
                    <a:pt x="2392" y="90"/>
                  </a:cubicBezTo>
                  <a:cubicBezTo>
                    <a:pt x="2338" y="36"/>
                    <a:pt x="2240" y="9"/>
                    <a:pt x="2140" y="9"/>
                  </a:cubicBezTo>
                  <a:cubicBezTo>
                    <a:pt x="2039" y="9"/>
                    <a:pt x="1937" y="36"/>
                    <a:pt x="1874" y="90"/>
                  </a:cubicBezTo>
                  <a:cubicBezTo>
                    <a:pt x="1669" y="295"/>
                    <a:pt x="1366" y="397"/>
                    <a:pt x="1062" y="397"/>
                  </a:cubicBezTo>
                  <a:cubicBezTo>
                    <a:pt x="759" y="397"/>
                    <a:pt x="456" y="295"/>
                    <a:pt x="251" y="90"/>
                  </a:cubicBezTo>
                  <a:cubicBezTo>
                    <a:pt x="197" y="36"/>
                    <a:pt x="90" y="0"/>
                    <a:pt x="1"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64" name="Google Shape;464;p23"/>
            <p:cNvSpPr/>
            <p:nvPr/>
          </p:nvSpPr>
          <p:spPr>
            <a:xfrm>
              <a:off x="4026550" y="3896150"/>
              <a:ext cx="205675" cy="20100"/>
            </a:xfrm>
            <a:custGeom>
              <a:rect b="b" l="l" r="r" t="t"/>
              <a:pathLst>
                <a:path extrusionOk="0" h="804" w="8227">
                  <a:moveTo>
                    <a:pt x="393" y="1"/>
                  </a:moveTo>
                  <a:cubicBezTo>
                    <a:pt x="161" y="1"/>
                    <a:pt x="1" y="179"/>
                    <a:pt x="1" y="411"/>
                  </a:cubicBezTo>
                  <a:cubicBezTo>
                    <a:pt x="1" y="643"/>
                    <a:pt x="161" y="803"/>
                    <a:pt x="393" y="803"/>
                  </a:cubicBezTo>
                  <a:lnTo>
                    <a:pt x="7834" y="803"/>
                  </a:lnTo>
                  <a:cubicBezTo>
                    <a:pt x="8065" y="803"/>
                    <a:pt x="8226" y="643"/>
                    <a:pt x="8226" y="411"/>
                  </a:cubicBezTo>
                  <a:cubicBezTo>
                    <a:pt x="8226" y="179"/>
                    <a:pt x="8065" y="1"/>
                    <a:pt x="783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465" name="Google Shape;465;p23"/>
          <p:cNvSpPr/>
          <p:nvPr/>
        </p:nvSpPr>
        <p:spPr>
          <a:xfrm>
            <a:off x="7189931" y="4300983"/>
            <a:ext cx="319032" cy="363054"/>
          </a:xfrm>
          <a:custGeom>
            <a:rect b="b" l="l" r="r" t="t"/>
            <a:pathLst>
              <a:path extrusionOk="0" h="10653" w="9653">
                <a:moveTo>
                  <a:pt x="4818" y="1"/>
                </a:moveTo>
                <a:cubicBezTo>
                  <a:pt x="4603" y="1"/>
                  <a:pt x="4425" y="179"/>
                  <a:pt x="4425" y="411"/>
                </a:cubicBezTo>
                <a:lnTo>
                  <a:pt x="4425" y="1607"/>
                </a:lnTo>
                <a:lnTo>
                  <a:pt x="1356" y="1607"/>
                </a:lnTo>
                <a:cubicBezTo>
                  <a:pt x="670" y="2310"/>
                  <a:pt x="36" y="2927"/>
                  <a:pt x="1" y="2927"/>
                </a:cubicBezTo>
                <a:cubicBezTo>
                  <a:pt x="1" y="2927"/>
                  <a:pt x="0" y="2927"/>
                  <a:pt x="0" y="2927"/>
                </a:cubicBezTo>
                <a:lnTo>
                  <a:pt x="0" y="2927"/>
                </a:lnTo>
                <a:lnTo>
                  <a:pt x="1338" y="4265"/>
                </a:lnTo>
                <a:lnTo>
                  <a:pt x="4425" y="4265"/>
                </a:lnTo>
                <a:lnTo>
                  <a:pt x="4425" y="10653"/>
                </a:lnTo>
                <a:lnTo>
                  <a:pt x="5228" y="10653"/>
                </a:lnTo>
                <a:lnTo>
                  <a:pt x="5228" y="7459"/>
                </a:lnTo>
                <a:lnTo>
                  <a:pt x="8279" y="7459"/>
                </a:lnTo>
                <a:cubicBezTo>
                  <a:pt x="8993" y="6745"/>
                  <a:pt x="9635" y="6121"/>
                  <a:pt x="9653" y="6121"/>
                </a:cubicBezTo>
                <a:lnTo>
                  <a:pt x="8315" y="4800"/>
                </a:lnTo>
                <a:lnTo>
                  <a:pt x="5228" y="4800"/>
                </a:lnTo>
                <a:lnTo>
                  <a:pt x="5228" y="411"/>
                </a:lnTo>
                <a:cubicBezTo>
                  <a:pt x="5228" y="179"/>
                  <a:pt x="5050" y="1"/>
                  <a:pt x="481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466" name="Google Shape;466;p23"/>
          <p:cNvGrpSpPr/>
          <p:nvPr/>
        </p:nvGrpSpPr>
        <p:grpSpPr>
          <a:xfrm>
            <a:off x="7732713" y="4334303"/>
            <a:ext cx="351487" cy="294826"/>
            <a:chOff x="853250" y="4006875"/>
            <a:chExt cx="265875" cy="216275"/>
          </a:xfrm>
        </p:grpSpPr>
        <p:sp>
          <p:nvSpPr>
            <p:cNvPr id="467" name="Google Shape;467;p23"/>
            <p:cNvSpPr/>
            <p:nvPr/>
          </p:nvSpPr>
          <p:spPr>
            <a:xfrm>
              <a:off x="1016500" y="4006875"/>
              <a:ext cx="70950" cy="106525"/>
            </a:xfrm>
            <a:custGeom>
              <a:rect b="b" l="l" r="r" t="t"/>
              <a:pathLst>
                <a:path extrusionOk="0" h="4261" w="2838">
                  <a:moveTo>
                    <a:pt x="1464" y="782"/>
                  </a:moveTo>
                  <a:cubicBezTo>
                    <a:pt x="1785" y="782"/>
                    <a:pt x="2052" y="1049"/>
                    <a:pt x="2052" y="1370"/>
                  </a:cubicBezTo>
                  <a:cubicBezTo>
                    <a:pt x="2052" y="1531"/>
                    <a:pt x="1981" y="1656"/>
                    <a:pt x="1874" y="1781"/>
                  </a:cubicBezTo>
                  <a:cubicBezTo>
                    <a:pt x="1749" y="1906"/>
                    <a:pt x="1606" y="1959"/>
                    <a:pt x="1446" y="1959"/>
                  </a:cubicBezTo>
                  <a:cubicBezTo>
                    <a:pt x="1125" y="1959"/>
                    <a:pt x="875" y="1692"/>
                    <a:pt x="875" y="1370"/>
                  </a:cubicBezTo>
                  <a:cubicBezTo>
                    <a:pt x="875" y="1049"/>
                    <a:pt x="1142" y="782"/>
                    <a:pt x="1464" y="782"/>
                  </a:cubicBezTo>
                  <a:close/>
                  <a:moveTo>
                    <a:pt x="1437" y="0"/>
                  </a:moveTo>
                  <a:cubicBezTo>
                    <a:pt x="1256" y="0"/>
                    <a:pt x="1067" y="33"/>
                    <a:pt x="875" y="104"/>
                  </a:cubicBezTo>
                  <a:cubicBezTo>
                    <a:pt x="589" y="211"/>
                    <a:pt x="357" y="443"/>
                    <a:pt x="215" y="710"/>
                  </a:cubicBezTo>
                  <a:cubicBezTo>
                    <a:pt x="36" y="1067"/>
                    <a:pt x="0" y="1477"/>
                    <a:pt x="143" y="1852"/>
                  </a:cubicBezTo>
                  <a:lnTo>
                    <a:pt x="785" y="3244"/>
                  </a:lnTo>
                  <a:lnTo>
                    <a:pt x="1214" y="4118"/>
                  </a:lnTo>
                  <a:cubicBezTo>
                    <a:pt x="1249" y="4207"/>
                    <a:pt x="1356" y="4261"/>
                    <a:pt x="1446" y="4261"/>
                  </a:cubicBezTo>
                  <a:cubicBezTo>
                    <a:pt x="1553" y="4261"/>
                    <a:pt x="1642" y="4207"/>
                    <a:pt x="1695" y="4118"/>
                  </a:cubicBezTo>
                  <a:lnTo>
                    <a:pt x="2106" y="3244"/>
                  </a:lnTo>
                  <a:lnTo>
                    <a:pt x="2748" y="1870"/>
                  </a:lnTo>
                  <a:cubicBezTo>
                    <a:pt x="2820" y="1709"/>
                    <a:pt x="2837" y="1531"/>
                    <a:pt x="2837" y="1370"/>
                  </a:cubicBezTo>
                  <a:cubicBezTo>
                    <a:pt x="2837" y="603"/>
                    <a:pt x="2215" y="0"/>
                    <a:pt x="1437"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68" name="Google Shape;468;p23"/>
            <p:cNvSpPr/>
            <p:nvPr/>
          </p:nvSpPr>
          <p:spPr>
            <a:xfrm>
              <a:off x="853250" y="4036650"/>
              <a:ext cx="265875" cy="186500"/>
            </a:xfrm>
            <a:custGeom>
              <a:rect b="b" l="l" r="r" t="t"/>
              <a:pathLst>
                <a:path extrusionOk="0" h="7460" w="10635">
                  <a:moveTo>
                    <a:pt x="2391" y="1036"/>
                  </a:moveTo>
                  <a:lnTo>
                    <a:pt x="2391" y="5372"/>
                  </a:lnTo>
                  <a:lnTo>
                    <a:pt x="803" y="6175"/>
                  </a:lnTo>
                  <a:lnTo>
                    <a:pt x="803" y="1839"/>
                  </a:lnTo>
                  <a:lnTo>
                    <a:pt x="2391" y="1036"/>
                  </a:lnTo>
                  <a:close/>
                  <a:moveTo>
                    <a:pt x="2926" y="1036"/>
                  </a:moveTo>
                  <a:lnTo>
                    <a:pt x="5049" y="2106"/>
                  </a:lnTo>
                  <a:lnTo>
                    <a:pt x="5049" y="6442"/>
                  </a:lnTo>
                  <a:lnTo>
                    <a:pt x="2926" y="5372"/>
                  </a:lnTo>
                  <a:lnTo>
                    <a:pt x="2926" y="1036"/>
                  </a:lnTo>
                  <a:close/>
                  <a:moveTo>
                    <a:pt x="2659" y="1"/>
                  </a:moveTo>
                  <a:lnTo>
                    <a:pt x="0" y="1339"/>
                  </a:lnTo>
                  <a:lnTo>
                    <a:pt x="0" y="7459"/>
                  </a:lnTo>
                  <a:lnTo>
                    <a:pt x="2659" y="6121"/>
                  </a:lnTo>
                  <a:lnTo>
                    <a:pt x="5317" y="7459"/>
                  </a:lnTo>
                  <a:lnTo>
                    <a:pt x="7976" y="6121"/>
                  </a:lnTo>
                  <a:lnTo>
                    <a:pt x="10634" y="7459"/>
                  </a:lnTo>
                  <a:lnTo>
                    <a:pt x="10634" y="1339"/>
                  </a:lnTo>
                  <a:lnTo>
                    <a:pt x="9760" y="911"/>
                  </a:lnTo>
                  <a:lnTo>
                    <a:pt x="9439" y="1625"/>
                  </a:lnTo>
                  <a:lnTo>
                    <a:pt x="9831" y="1839"/>
                  </a:lnTo>
                  <a:lnTo>
                    <a:pt x="9831" y="6175"/>
                  </a:lnTo>
                  <a:lnTo>
                    <a:pt x="8243" y="5372"/>
                  </a:lnTo>
                  <a:lnTo>
                    <a:pt x="8243" y="3605"/>
                  </a:lnTo>
                  <a:lnTo>
                    <a:pt x="7708" y="3605"/>
                  </a:lnTo>
                  <a:lnTo>
                    <a:pt x="7708" y="5372"/>
                  </a:lnTo>
                  <a:lnTo>
                    <a:pt x="5585" y="6442"/>
                  </a:lnTo>
                  <a:lnTo>
                    <a:pt x="5585" y="2106"/>
                  </a:lnTo>
                  <a:lnTo>
                    <a:pt x="6530" y="1625"/>
                  </a:lnTo>
                  <a:lnTo>
                    <a:pt x="6191" y="911"/>
                  </a:lnTo>
                  <a:lnTo>
                    <a:pt x="5317" y="1339"/>
                  </a:lnTo>
                  <a:lnTo>
                    <a:pt x="2659"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69" name="Google Shape;469;p23"/>
          <p:cNvGrpSpPr/>
          <p:nvPr/>
        </p:nvGrpSpPr>
        <p:grpSpPr>
          <a:xfrm>
            <a:off x="8910280" y="4299882"/>
            <a:ext cx="245925" cy="363668"/>
            <a:chOff x="1978675" y="3981800"/>
            <a:chExt cx="186025" cy="266775"/>
          </a:xfrm>
        </p:grpSpPr>
        <p:sp>
          <p:nvSpPr>
            <p:cNvPr id="470" name="Google Shape;470;p23"/>
            <p:cNvSpPr/>
            <p:nvPr/>
          </p:nvSpPr>
          <p:spPr>
            <a:xfrm>
              <a:off x="1978675" y="3982250"/>
              <a:ext cx="20075" cy="266325"/>
            </a:xfrm>
            <a:custGeom>
              <a:rect b="b" l="l" r="r" t="t"/>
              <a:pathLst>
                <a:path extrusionOk="0" h="10653" w="803">
                  <a:moveTo>
                    <a:pt x="393" y="0"/>
                  </a:moveTo>
                  <a:cubicBezTo>
                    <a:pt x="178" y="0"/>
                    <a:pt x="0" y="179"/>
                    <a:pt x="0" y="411"/>
                  </a:cubicBezTo>
                  <a:lnTo>
                    <a:pt x="0" y="10652"/>
                  </a:lnTo>
                  <a:lnTo>
                    <a:pt x="803" y="10652"/>
                  </a:lnTo>
                  <a:lnTo>
                    <a:pt x="803" y="411"/>
                  </a:lnTo>
                  <a:cubicBezTo>
                    <a:pt x="803" y="179"/>
                    <a:pt x="625" y="0"/>
                    <a:pt x="39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71" name="Google Shape;471;p23"/>
            <p:cNvSpPr/>
            <p:nvPr/>
          </p:nvSpPr>
          <p:spPr>
            <a:xfrm>
              <a:off x="2012125" y="3981800"/>
              <a:ext cx="152575" cy="119575"/>
            </a:xfrm>
            <a:custGeom>
              <a:rect b="b" l="l" r="r" t="t"/>
              <a:pathLst>
                <a:path extrusionOk="0" h="4783" w="6103">
                  <a:moveTo>
                    <a:pt x="1695" y="0"/>
                  </a:moveTo>
                  <a:cubicBezTo>
                    <a:pt x="518" y="0"/>
                    <a:pt x="0" y="375"/>
                    <a:pt x="0" y="375"/>
                  </a:cubicBezTo>
                  <a:lnTo>
                    <a:pt x="0" y="4782"/>
                  </a:lnTo>
                  <a:cubicBezTo>
                    <a:pt x="0" y="4782"/>
                    <a:pt x="500" y="4390"/>
                    <a:pt x="1695" y="4390"/>
                  </a:cubicBezTo>
                  <a:cubicBezTo>
                    <a:pt x="2637" y="4390"/>
                    <a:pt x="3579" y="4749"/>
                    <a:pt x="4593" y="4749"/>
                  </a:cubicBezTo>
                  <a:cubicBezTo>
                    <a:pt x="5077" y="4749"/>
                    <a:pt x="5578" y="4667"/>
                    <a:pt x="6102" y="4425"/>
                  </a:cubicBezTo>
                  <a:lnTo>
                    <a:pt x="6102" y="18"/>
                  </a:lnTo>
                  <a:cubicBezTo>
                    <a:pt x="5431" y="222"/>
                    <a:pt x="4876" y="291"/>
                    <a:pt x="4385" y="291"/>
                  </a:cubicBezTo>
                  <a:cubicBezTo>
                    <a:pt x="3374" y="291"/>
                    <a:pt x="2632" y="0"/>
                    <a:pt x="169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472" name="Google Shape;472;p23"/>
          <p:cNvSpPr/>
          <p:nvPr/>
        </p:nvSpPr>
        <p:spPr>
          <a:xfrm>
            <a:off x="8307296" y="4321315"/>
            <a:ext cx="317875" cy="322363"/>
          </a:xfrm>
          <a:custGeom>
            <a:rect b="b" l="l" r="r" t="t"/>
            <a:pathLst>
              <a:path extrusionOk="0" h="9459" w="9618">
                <a:moveTo>
                  <a:pt x="4086" y="1"/>
                </a:moveTo>
                <a:cubicBezTo>
                  <a:pt x="3985" y="1"/>
                  <a:pt x="3883" y="35"/>
                  <a:pt x="3801" y="112"/>
                </a:cubicBezTo>
                <a:lnTo>
                  <a:pt x="250" y="3663"/>
                </a:lnTo>
                <a:cubicBezTo>
                  <a:pt x="0" y="3913"/>
                  <a:pt x="196" y="4377"/>
                  <a:pt x="571" y="4430"/>
                </a:cubicBezTo>
                <a:cubicBezTo>
                  <a:pt x="658" y="4439"/>
                  <a:pt x="745" y="4444"/>
                  <a:pt x="832" y="4444"/>
                </a:cubicBezTo>
                <a:cubicBezTo>
                  <a:pt x="1261" y="4444"/>
                  <a:pt x="1684" y="4335"/>
                  <a:pt x="2070" y="4127"/>
                </a:cubicBezTo>
                <a:lnTo>
                  <a:pt x="4336" y="6964"/>
                </a:lnTo>
                <a:cubicBezTo>
                  <a:pt x="3979" y="7624"/>
                  <a:pt x="3819" y="8267"/>
                  <a:pt x="3854" y="8802"/>
                </a:cubicBezTo>
                <a:cubicBezTo>
                  <a:pt x="3872" y="8998"/>
                  <a:pt x="3997" y="9177"/>
                  <a:pt x="4193" y="9248"/>
                </a:cubicBezTo>
                <a:cubicBezTo>
                  <a:pt x="4259" y="9278"/>
                  <a:pt x="4326" y="9292"/>
                  <a:pt x="4392" y="9292"/>
                </a:cubicBezTo>
                <a:cubicBezTo>
                  <a:pt x="4524" y="9292"/>
                  <a:pt x="4651" y="9236"/>
                  <a:pt x="4746" y="9141"/>
                </a:cubicBezTo>
                <a:lnTo>
                  <a:pt x="6655" y="7232"/>
                </a:lnTo>
                <a:lnTo>
                  <a:pt x="9368" y="9426"/>
                </a:lnTo>
                <a:cubicBezTo>
                  <a:pt x="9383" y="9449"/>
                  <a:pt x="9410" y="9459"/>
                  <a:pt x="9441" y="9459"/>
                </a:cubicBezTo>
                <a:cubicBezTo>
                  <a:pt x="9484" y="9459"/>
                  <a:pt x="9533" y="9440"/>
                  <a:pt x="9564" y="9409"/>
                </a:cubicBezTo>
                <a:cubicBezTo>
                  <a:pt x="9617" y="9355"/>
                  <a:pt x="9617" y="9284"/>
                  <a:pt x="9564" y="9212"/>
                </a:cubicBezTo>
                <a:lnTo>
                  <a:pt x="7369" y="6518"/>
                </a:lnTo>
                <a:lnTo>
                  <a:pt x="9278" y="4627"/>
                </a:lnTo>
                <a:cubicBezTo>
                  <a:pt x="9421" y="4484"/>
                  <a:pt x="9457" y="4270"/>
                  <a:pt x="9385" y="4056"/>
                </a:cubicBezTo>
                <a:cubicBezTo>
                  <a:pt x="9332" y="3859"/>
                  <a:pt x="9136" y="3735"/>
                  <a:pt x="8939" y="3717"/>
                </a:cubicBezTo>
                <a:cubicBezTo>
                  <a:pt x="8877" y="3710"/>
                  <a:pt x="8813" y="3707"/>
                  <a:pt x="8747" y="3707"/>
                </a:cubicBezTo>
                <a:cubicBezTo>
                  <a:pt x="8254" y="3707"/>
                  <a:pt x="7685" y="3883"/>
                  <a:pt x="7102" y="4198"/>
                </a:cubicBezTo>
                <a:lnTo>
                  <a:pt x="4265" y="1932"/>
                </a:lnTo>
                <a:cubicBezTo>
                  <a:pt x="4514" y="1469"/>
                  <a:pt x="4621" y="951"/>
                  <a:pt x="4568" y="434"/>
                </a:cubicBezTo>
                <a:cubicBezTo>
                  <a:pt x="4543" y="175"/>
                  <a:pt x="4314" y="1"/>
                  <a:pt x="4086"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473" name="Google Shape;473;p23"/>
          <p:cNvGrpSpPr/>
          <p:nvPr/>
        </p:nvGrpSpPr>
        <p:grpSpPr>
          <a:xfrm>
            <a:off x="9440020" y="4309326"/>
            <a:ext cx="333805" cy="344821"/>
            <a:chOff x="480325" y="3970200"/>
            <a:chExt cx="252500" cy="252950"/>
          </a:xfrm>
        </p:grpSpPr>
        <p:sp>
          <p:nvSpPr>
            <p:cNvPr id="474" name="Google Shape;474;p23"/>
            <p:cNvSpPr/>
            <p:nvPr/>
          </p:nvSpPr>
          <p:spPr>
            <a:xfrm>
              <a:off x="480325" y="3970200"/>
              <a:ext cx="252500" cy="252950"/>
            </a:xfrm>
            <a:custGeom>
              <a:rect b="b" l="l" r="r" t="t"/>
              <a:pathLst>
                <a:path extrusionOk="0" h="10118" w="10100">
                  <a:moveTo>
                    <a:pt x="5050" y="4265"/>
                  </a:moveTo>
                  <a:cubicBezTo>
                    <a:pt x="5496" y="4265"/>
                    <a:pt x="5853" y="4622"/>
                    <a:pt x="5853" y="5068"/>
                  </a:cubicBezTo>
                  <a:cubicBezTo>
                    <a:pt x="5853" y="5496"/>
                    <a:pt x="5496" y="5853"/>
                    <a:pt x="5050" y="5853"/>
                  </a:cubicBezTo>
                  <a:cubicBezTo>
                    <a:pt x="4622" y="5853"/>
                    <a:pt x="4247" y="5496"/>
                    <a:pt x="4247" y="5068"/>
                  </a:cubicBezTo>
                  <a:cubicBezTo>
                    <a:pt x="4247" y="4622"/>
                    <a:pt x="4622" y="4265"/>
                    <a:pt x="5050" y="4265"/>
                  </a:cubicBezTo>
                  <a:close/>
                  <a:moveTo>
                    <a:pt x="5050" y="0"/>
                  </a:moveTo>
                  <a:lnTo>
                    <a:pt x="4889" y="536"/>
                  </a:lnTo>
                  <a:lnTo>
                    <a:pt x="4622" y="1374"/>
                  </a:lnTo>
                  <a:lnTo>
                    <a:pt x="3997" y="3391"/>
                  </a:lnTo>
                  <a:lnTo>
                    <a:pt x="2748" y="2730"/>
                  </a:lnTo>
                  <a:lnTo>
                    <a:pt x="3391" y="3979"/>
                  </a:lnTo>
                  <a:lnTo>
                    <a:pt x="1374" y="4622"/>
                  </a:lnTo>
                  <a:lnTo>
                    <a:pt x="536" y="4871"/>
                  </a:lnTo>
                  <a:lnTo>
                    <a:pt x="1" y="5050"/>
                  </a:lnTo>
                  <a:lnTo>
                    <a:pt x="536" y="5228"/>
                  </a:lnTo>
                  <a:lnTo>
                    <a:pt x="1339" y="5496"/>
                  </a:lnTo>
                  <a:lnTo>
                    <a:pt x="3373" y="6120"/>
                  </a:lnTo>
                  <a:lnTo>
                    <a:pt x="2730" y="7387"/>
                  </a:lnTo>
                  <a:lnTo>
                    <a:pt x="3979" y="6727"/>
                  </a:lnTo>
                  <a:lnTo>
                    <a:pt x="4622" y="8761"/>
                  </a:lnTo>
                  <a:lnTo>
                    <a:pt x="4872" y="9582"/>
                  </a:lnTo>
                  <a:lnTo>
                    <a:pt x="5032" y="10117"/>
                  </a:lnTo>
                  <a:lnTo>
                    <a:pt x="5211" y="9582"/>
                  </a:lnTo>
                  <a:lnTo>
                    <a:pt x="5478" y="8761"/>
                  </a:lnTo>
                  <a:lnTo>
                    <a:pt x="6121" y="6709"/>
                  </a:lnTo>
                  <a:lnTo>
                    <a:pt x="7370" y="7369"/>
                  </a:lnTo>
                  <a:lnTo>
                    <a:pt x="7370" y="7369"/>
                  </a:lnTo>
                  <a:lnTo>
                    <a:pt x="6709" y="6120"/>
                  </a:lnTo>
                  <a:lnTo>
                    <a:pt x="8743" y="5478"/>
                  </a:lnTo>
                  <a:lnTo>
                    <a:pt x="9564" y="5210"/>
                  </a:lnTo>
                  <a:lnTo>
                    <a:pt x="10099" y="5032"/>
                  </a:lnTo>
                  <a:lnTo>
                    <a:pt x="9564" y="4889"/>
                  </a:lnTo>
                  <a:lnTo>
                    <a:pt x="8743" y="4640"/>
                  </a:lnTo>
                  <a:lnTo>
                    <a:pt x="6727" y="3997"/>
                  </a:lnTo>
                  <a:lnTo>
                    <a:pt x="7370" y="2730"/>
                  </a:lnTo>
                  <a:lnTo>
                    <a:pt x="7370" y="2730"/>
                  </a:lnTo>
                  <a:lnTo>
                    <a:pt x="6121" y="3391"/>
                  </a:lnTo>
                  <a:lnTo>
                    <a:pt x="5478" y="1356"/>
                  </a:lnTo>
                  <a:lnTo>
                    <a:pt x="5211" y="536"/>
                  </a:lnTo>
                  <a:lnTo>
                    <a:pt x="5050"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75" name="Google Shape;475;p23"/>
            <p:cNvSpPr/>
            <p:nvPr/>
          </p:nvSpPr>
          <p:spPr>
            <a:xfrm>
              <a:off x="625300" y="4115175"/>
              <a:ext cx="92800" cy="92800"/>
            </a:xfrm>
            <a:custGeom>
              <a:rect b="b" l="l" r="r" t="t"/>
              <a:pathLst>
                <a:path extrusionOk="0" h="3712" w="3712">
                  <a:moveTo>
                    <a:pt x="3712" y="0"/>
                  </a:moveTo>
                  <a:lnTo>
                    <a:pt x="3105" y="197"/>
                  </a:lnTo>
                  <a:lnTo>
                    <a:pt x="2837" y="268"/>
                  </a:lnTo>
                  <a:cubicBezTo>
                    <a:pt x="2695" y="750"/>
                    <a:pt x="2481" y="1178"/>
                    <a:pt x="2159" y="1570"/>
                  </a:cubicBezTo>
                  <a:cubicBezTo>
                    <a:pt x="1999" y="1785"/>
                    <a:pt x="1785" y="1981"/>
                    <a:pt x="1571" y="2177"/>
                  </a:cubicBezTo>
                  <a:cubicBezTo>
                    <a:pt x="1178" y="2480"/>
                    <a:pt x="750" y="2712"/>
                    <a:pt x="268" y="2837"/>
                  </a:cubicBezTo>
                  <a:lnTo>
                    <a:pt x="179" y="3123"/>
                  </a:lnTo>
                  <a:lnTo>
                    <a:pt x="0" y="3712"/>
                  </a:lnTo>
                  <a:cubicBezTo>
                    <a:pt x="875" y="3587"/>
                    <a:pt x="1678" y="3176"/>
                    <a:pt x="2338" y="2570"/>
                  </a:cubicBezTo>
                  <a:cubicBezTo>
                    <a:pt x="2409" y="2480"/>
                    <a:pt x="2498" y="2409"/>
                    <a:pt x="2570" y="2320"/>
                  </a:cubicBezTo>
                  <a:cubicBezTo>
                    <a:pt x="3176" y="1677"/>
                    <a:pt x="3569" y="857"/>
                    <a:pt x="3712"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76" name="Google Shape;476;p23"/>
            <p:cNvSpPr/>
            <p:nvPr/>
          </p:nvSpPr>
          <p:spPr>
            <a:xfrm>
              <a:off x="625300" y="3985375"/>
              <a:ext cx="92800" cy="92800"/>
            </a:xfrm>
            <a:custGeom>
              <a:rect b="b" l="l" r="r" t="t"/>
              <a:pathLst>
                <a:path extrusionOk="0" h="3712" w="3712">
                  <a:moveTo>
                    <a:pt x="0" y="0"/>
                  </a:moveTo>
                  <a:lnTo>
                    <a:pt x="179" y="589"/>
                  </a:lnTo>
                  <a:lnTo>
                    <a:pt x="286" y="874"/>
                  </a:lnTo>
                  <a:cubicBezTo>
                    <a:pt x="750" y="1017"/>
                    <a:pt x="1178" y="1231"/>
                    <a:pt x="1553" y="1535"/>
                  </a:cubicBezTo>
                  <a:cubicBezTo>
                    <a:pt x="1785" y="1713"/>
                    <a:pt x="1981" y="1927"/>
                    <a:pt x="2159" y="2159"/>
                  </a:cubicBezTo>
                  <a:cubicBezTo>
                    <a:pt x="2481" y="2534"/>
                    <a:pt x="2695" y="2962"/>
                    <a:pt x="2837" y="3444"/>
                  </a:cubicBezTo>
                  <a:lnTo>
                    <a:pt x="3105" y="3515"/>
                  </a:lnTo>
                  <a:lnTo>
                    <a:pt x="3712" y="3711"/>
                  </a:lnTo>
                  <a:cubicBezTo>
                    <a:pt x="3569" y="2855"/>
                    <a:pt x="3159" y="2034"/>
                    <a:pt x="2570" y="1392"/>
                  </a:cubicBezTo>
                  <a:cubicBezTo>
                    <a:pt x="2481" y="1303"/>
                    <a:pt x="2409" y="1231"/>
                    <a:pt x="2320" y="1142"/>
                  </a:cubicBezTo>
                  <a:cubicBezTo>
                    <a:pt x="1678" y="553"/>
                    <a:pt x="875" y="143"/>
                    <a:pt x="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77" name="Google Shape;477;p23"/>
            <p:cNvSpPr/>
            <p:nvPr/>
          </p:nvSpPr>
          <p:spPr>
            <a:xfrm>
              <a:off x="495050" y="3985375"/>
              <a:ext cx="93250" cy="92350"/>
            </a:xfrm>
            <a:custGeom>
              <a:rect b="b" l="l" r="r" t="t"/>
              <a:pathLst>
                <a:path extrusionOk="0" h="3694" w="3730">
                  <a:moveTo>
                    <a:pt x="3729" y="0"/>
                  </a:moveTo>
                  <a:cubicBezTo>
                    <a:pt x="2855" y="143"/>
                    <a:pt x="2034" y="535"/>
                    <a:pt x="1392" y="1124"/>
                  </a:cubicBezTo>
                  <a:cubicBezTo>
                    <a:pt x="1303" y="1213"/>
                    <a:pt x="1232" y="1285"/>
                    <a:pt x="1160" y="1374"/>
                  </a:cubicBezTo>
                  <a:cubicBezTo>
                    <a:pt x="553" y="2034"/>
                    <a:pt x="143" y="2837"/>
                    <a:pt x="0" y="3694"/>
                  </a:cubicBezTo>
                  <a:lnTo>
                    <a:pt x="589" y="3515"/>
                  </a:lnTo>
                  <a:lnTo>
                    <a:pt x="892" y="3426"/>
                  </a:lnTo>
                  <a:cubicBezTo>
                    <a:pt x="1017" y="2962"/>
                    <a:pt x="1249" y="2516"/>
                    <a:pt x="1553" y="2123"/>
                  </a:cubicBezTo>
                  <a:cubicBezTo>
                    <a:pt x="1731" y="1909"/>
                    <a:pt x="1927" y="1695"/>
                    <a:pt x="2159" y="1517"/>
                  </a:cubicBezTo>
                  <a:cubicBezTo>
                    <a:pt x="2552" y="1213"/>
                    <a:pt x="2980" y="999"/>
                    <a:pt x="3444" y="857"/>
                  </a:cubicBezTo>
                  <a:lnTo>
                    <a:pt x="3533" y="589"/>
                  </a:lnTo>
                  <a:lnTo>
                    <a:pt x="3729"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78" name="Google Shape;478;p23"/>
            <p:cNvSpPr/>
            <p:nvPr/>
          </p:nvSpPr>
          <p:spPr>
            <a:xfrm>
              <a:off x="495050" y="4115625"/>
              <a:ext cx="93250" cy="92350"/>
            </a:xfrm>
            <a:custGeom>
              <a:rect b="b" l="l" r="r" t="t"/>
              <a:pathLst>
                <a:path extrusionOk="0" h="3694" w="3730">
                  <a:moveTo>
                    <a:pt x="0" y="0"/>
                  </a:moveTo>
                  <a:cubicBezTo>
                    <a:pt x="161" y="874"/>
                    <a:pt x="553" y="1677"/>
                    <a:pt x="1160" y="2320"/>
                  </a:cubicBezTo>
                  <a:cubicBezTo>
                    <a:pt x="1232" y="2409"/>
                    <a:pt x="1303" y="2480"/>
                    <a:pt x="1392" y="2569"/>
                  </a:cubicBezTo>
                  <a:cubicBezTo>
                    <a:pt x="2034" y="3158"/>
                    <a:pt x="2855" y="3569"/>
                    <a:pt x="3729" y="3694"/>
                  </a:cubicBezTo>
                  <a:lnTo>
                    <a:pt x="3515" y="3105"/>
                  </a:lnTo>
                  <a:lnTo>
                    <a:pt x="3444" y="2819"/>
                  </a:lnTo>
                  <a:cubicBezTo>
                    <a:pt x="2980" y="2694"/>
                    <a:pt x="2534" y="2462"/>
                    <a:pt x="2159" y="2159"/>
                  </a:cubicBezTo>
                  <a:cubicBezTo>
                    <a:pt x="1927" y="1981"/>
                    <a:pt x="1731" y="1767"/>
                    <a:pt x="1553" y="1570"/>
                  </a:cubicBezTo>
                  <a:cubicBezTo>
                    <a:pt x="1249" y="1178"/>
                    <a:pt x="1017" y="750"/>
                    <a:pt x="892" y="268"/>
                  </a:cubicBezTo>
                  <a:lnTo>
                    <a:pt x="607" y="179"/>
                  </a:lnTo>
                  <a:lnTo>
                    <a:pt x="0"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479" name="Google Shape;479;p23"/>
          <p:cNvSpPr/>
          <p:nvPr/>
        </p:nvSpPr>
        <p:spPr>
          <a:xfrm>
            <a:off x="2607371" y="4920169"/>
            <a:ext cx="193442" cy="308322"/>
          </a:xfrm>
          <a:custGeom>
            <a:rect b="b" l="l" r="r" t="t"/>
            <a:pathLst>
              <a:path extrusionOk="0" h="9047" w="5853">
                <a:moveTo>
                  <a:pt x="2926" y="1606"/>
                </a:moveTo>
                <a:cubicBezTo>
                  <a:pt x="3586" y="1606"/>
                  <a:pt x="4122" y="2124"/>
                  <a:pt x="4122" y="2802"/>
                </a:cubicBezTo>
                <a:cubicBezTo>
                  <a:pt x="4122" y="3462"/>
                  <a:pt x="3586" y="3997"/>
                  <a:pt x="2926" y="3997"/>
                </a:cubicBezTo>
                <a:cubicBezTo>
                  <a:pt x="2248" y="3997"/>
                  <a:pt x="1731" y="3462"/>
                  <a:pt x="1731" y="2802"/>
                </a:cubicBezTo>
                <a:cubicBezTo>
                  <a:pt x="1731" y="2124"/>
                  <a:pt x="2248" y="1606"/>
                  <a:pt x="2926" y="1606"/>
                </a:cubicBezTo>
                <a:close/>
                <a:moveTo>
                  <a:pt x="2926" y="0"/>
                </a:moveTo>
                <a:cubicBezTo>
                  <a:pt x="2016" y="0"/>
                  <a:pt x="1142" y="464"/>
                  <a:pt x="625" y="1231"/>
                </a:cubicBezTo>
                <a:cubicBezTo>
                  <a:pt x="107" y="1981"/>
                  <a:pt x="0" y="2962"/>
                  <a:pt x="321" y="3819"/>
                </a:cubicBezTo>
                <a:lnTo>
                  <a:pt x="1588" y="6620"/>
                </a:lnTo>
                <a:lnTo>
                  <a:pt x="2694" y="8904"/>
                </a:lnTo>
                <a:cubicBezTo>
                  <a:pt x="2730" y="8993"/>
                  <a:pt x="2819" y="9046"/>
                  <a:pt x="2926" y="9046"/>
                </a:cubicBezTo>
                <a:cubicBezTo>
                  <a:pt x="3033" y="9046"/>
                  <a:pt x="3122" y="8993"/>
                  <a:pt x="3158" y="8904"/>
                </a:cubicBezTo>
                <a:lnTo>
                  <a:pt x="4247" y="6620"/>
                </a:lnTo>
                <a:lnTo>
                  <a:pt x="5513" y="3819"/>
                </a:lnTo>
                <a:cubicBezTo>
                  <a:pt x="5852" y="2962"/>
                  <a:pt x="5745" y="1981"/>
                  <a:pt x="5228" y="1231"/>
                </a:cubicBezTo>
                <a:cubicBezTo>
                  <a:pt x="4710" y="464"/>
                  <a:pt x="3854" y="0"/>
                  <a:pt x="292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480" name="Google Shape;480;p23"/>
          <p:cNvGrpSpPr/>
          <p:nvPr/>
        </p:nvGrpSpPr>
        <p:grpSpPr>
          <a:xfrm>
            <a:off x="3015743" y="4898931"/>
            <a:ext cx="334400" cy="344208"/>
            <a:chOff x="5745250" y="4378350"/>
            <a:chExt cx="252950" cy="252500"/>
          </a:xfrm>
        </p:grpSpPr>
        <p:sp>
          <p:nvSpPr>
            <p:cNvPr id="481" name="Google Shape;481;p23"/>
            <p:cNvSpPr/>
            <p:nvPr/>
          </p:nvSpPr>
          <p:spPr>
            <a:xfrm>
              <a:off x="5745250" y="4378350"/>
              <a:ext cx="252950" cy="252500"/>
            </a:xfrm>
            <a:custGeom>
              <a:rect b="b" l="l" r="r" t="t"/>
              <a:pathLst>
                <a:path extrusionOk="0" h="10100" w="10118">
                  <a:moveTo>
                    <a:pt x="5068" y="536"/>
                  </a:moveTo>
                  <a:cubicBezTo>
                    <a:pt x="5728" y="536"/>
                    <a:pt x="6334" y="678"/>
                    <a:pt x="6888" y="928"/>
                  </a:cubicBezTo>
                  <a:lnTo>
                    <a:pt x="6459" y="1267"/>
                  </a:lnTo>
                  <a:cubicBezTo>
                    <a:pt x="6406" y="1303"/>
                    <a:pt x="6370" y="1339"/>
                    <a:pt x="6299" y="1339"/>
                  </a:cubicBezTo>
                  <a:lnTo>
                    <a:pt x="6031" y="1339"/>
                  </a:lnTo>
                  <a:cubicBezTo>
                    <a:pt x="6013" y="1339"/>
                    <a:pt x="5978" y="1339"/>
                    <a:pt x="5942" y="1321"/>
                  </a:cubicBezTo>
                  <a:cubicBezTo>
                    <a:pt x="5942" y="1321"/>
                    <a:pt x="5300" y="928"/>
                    <a:pt x="4925" y="928"/>
                  </a:cubicBezTo>
                  <a:cubicBezTo>
                    <a:pt x="4568" y="928"/>
                    <a:pt x="3979" y="1160"/>
                    <a:pt x="3729" y="1339"/>
                  </a:cubicBezTo>
                  <a:cubicBezTo>
                    <a:pt x="3337" y="1588"/>
                    <a:pt x="3747" y="1713"/>
                    <a:pt x="3837" y="1731"/>
                  </a:cubicBezTo>
                  <a:lnTo>
                    <a:pt x="4247" y="1731"/>
                  </a:lnTo>
                  <a:cubicBezTo>
                    <a:pt x="4336" y="1731"/>
                    <a:pt x="4407" y="1695"/>
                    <a:pt x="4461" y="1624"/>
                  </a:cubicBezTo>
                  <a:lnTo>
                    <a:pt x="4622" y="1392"/>
                  </a:lnTo>
                  <a:cubicBezTo>
                    <a:pt x="4639" y="1356"/>
                    <a:pt x="4675" y="1339"/>
                    <a:pt x="4729" y="1339"/>
                  </a:cubicBezTo>
                  <a:lnTo>
                    <a:pt x="4925" y="1339"/>
                  </a:lnTo>
                  <a:lnTo>
                    <a:pt x="4657" y="1803"/>
                  </a:lnTo>
                  <a:cubicBezTo>
                    <a:pt x="4586" y="1927"/>
                    <a:pt x="4461" y="1999"/>
                    <a:pt x="4300" y="1999"/>
                  </a:cubicBezTo>
                  <a:lnTo>
                    <a:pt x="3944" y="1999"/>
                  </a:lnTo>
                  <a:cubicBezTo>
                    <a:pt x="3908" y="1999"/>
                    <a:pt x="3837" y="2017"/>
                    <a:pt x="3801" y="2034"/>
                  </a:cubicBezTo>
                  <a:lnTo>
                    <a:pt x="3462" y="2266"/>
                  </a:lnTo>
                  <a:lnTo>
                    <a:pt x="3194" y="2266"/>
                  </a:lnTo>
                  <a:cubicBezTo>
                    <a:pt x="3123" y="2266"/>
                    <a:pt x="3069" y="2320"/>
                    <a:pt x="3069" y="2391"/>
                  </a:cubicBezTo>
                  <a:lnTo>
                    <a:pt x="3069" y="2534"/>
                  </a:lnTo>
                  <a:cubicBezTo>
                    <a:pt x="3069" y="2605"/>
                    <a:pt x="3016" y="2659"/>
                    <a:pt x="2927" y="2659"/>
                  </a:cubicBezTo>
                  <a:lnTo>
                    <a:pt x="2819" y="2659"/>
                  </a:lnTo>
                  <a:cubicBezTo>
                    <a:pt x="2730" y="2659"/>
                    <a:pt x="2641" y="2713"/>
                    <a:pt x="2588" y="2784"/>
                  </a:cubicBezTo>
                  <a:lnTo>
                    <a:pt x="2427" y="3034"/>
                  </a:lnTo>
                  <a:cubicBezTo>
                    <a:pt x="2427" y="3069"/>
                    <a:pt x="2409" y="3087"/>
                    <a:pt x="2409" y="3123"/>
                  </a:cubicBezTo>
                  <a:lnTo>
                    <a:pt x="2409" y="3194"/>
                  </a:lnTo>
                  <a:cubicBezTo>
                    <a:pt x="2409" y="3283"/>
                    <a:pt x="2463" y="3319"/>
                    <a:pt x="2534" y="3319"/>
                  </a:cubicBezTo>
                  <a:lnTo>
                    <a:pt x="3016" y="3319"/>
                  </a:lnTo>
                  <a:cubicBezTo>
                    <a:pt x="3051" y="3319"/>
                    <a:pt x="3087" y="3319"/>
                    <a:pt x="3105" y="3301"/>
                  </a:cubicBezTo>
                  <a:lnTo>
                    <a:pt x="3533" y="2873"/>
                  </a:lnTo>
                  <a:cubicBezTo>
                    <a:pt x="3569" y="2837"/>
                    <a:pt x="3640" y="2802"/>
                    <a:pt x="3712" y="2802"/>
                  </a:cubicBezTo>
                  <a:lnTo>
                    <a:pt x="3765" y="2802"/>
                  </a:lnTo>
                  <a:cubicBezTo>
                    <a:pt x="3837" y="2802"/>
                    <a:pt x="3890" y="2837"/>
                    <a:pt x="3908" y="2909"/>
                  </a:cubicBezTo>
                  <a:lnTo>
                    <a:pt x="3979" y="3230"/>
                  </a:lnTo>
                  <a:cubicBezTo>
                    <a:pt x="3997" y="3301"/>
                    <a:pt x="4033" y="3337"/>
                    <a:pt x="4104" y="3337"/>
                  </a:cubicBezTo>
                  <a:lnTo>
                    <a:pt x="4140" y="3337"/>
                  </a:lnTo>
                  <a:cubicBezTo>
                    <a:pt x="4211" y="3337"/>
                    <a:pt x="4265" y="3301"/>
                    <a:pt x="4265" y="3212"/>
                  </a:cubicBezTo>
                  <a:lnTo>
                    <a:pt x="4265" y="2855"/>
                  </a:lnTo>
                  <a:cubicBezTo>
                    <a:pt x="4265" y="2837"/>
                    <a:pt x="4283" y="2802"/>
                    <a:pt x="4300" y="2766"/>
                  </a:cubicBezTo>
                  <a:lnTo>
                    <a:pt x="4407" y="2659"/>
                  </a:lnTo>
                  <a:lnTo>
                    <a:pt x="4515" y="2962"/>
                  </a:lnTo>
                  <a:cubicBezTo>
                    <a:pt x="4515" y="3034"/>
                    <a:pt x="4568" y="3069"/>
                    <a:pt x="4639" y="3069"/>
                  </a:cubicBezTo>
                  <a:lnTo>
                    <a:pt x="4746" y="3069"/>
                  </a:lnTo>
                  <a:cubicBezTo>
                    <a:pt x="4782" y="3069"/>
                    <a:pt x="4818" y="3052"/>
                    <a:pt x="4836" y="3034"/>
                  </a:cubicBezTo>
                  <a:lnTo>
                    <a:pt x="4889" y="2962"/>
                  </a:lnTo>
                  <a:cubicBezTo>
                    <a:pt x="4925" y="2944"/>
                    <a:pt x="4943" y="2927"/>
                    <a:pt x="4996" y="2927"/>
                  </a:cubicBezTo>
                  <a:lnTo>
                    <a:pt x="5068" y="2927"/>
                  </a:lnTo>
                  <a:cubicBezTo>
                    <a:pt x="5139" y="2927"/>
                    <a:pt x="5193" y="2980"/>
                    <a:pt x="5193" y="3069"/>
                  </a:cubicBezTo>
                  <a:lnTo>
                    <a:pt x="5193" y="3194"/>
                  </a:lnTo>
                  <a:cubicBezTo>
                    <a:pt x="5193" y="3283"/>
                    <a:pt x="5264" y="3319"/>
                    <a:pt x="5335" y="3319"/>
                  </a:cubicBezTo>
                  <a:lnTo>
                    <a:pt x="5817" y="3319"/>
                  </a:lnTo>
                  <a:cubicBezTo>
                    <a:pt x="5906" y="3319"/>
                    <a:pt x="5978" y="3426"/>
                    <a:pt x="5924" y="3498"/>
                  </a:cubicBezTo>
                  <a:lnTo>
                    <a:pt x="5888" y="3622"/>
                  </a:lnTo>
                  <a:cubicBezTo>
                    <a:pt x="5874" y="3682"/>
                    <a:pt x="5834" y="3716"/>
                    <a:pt x="5781" y="3716"/>
                  </a:cubicBezTo>
                  <a:cubicBezTo>
                    <a:pt x="5770" y="3716"/>
                    <a:pt x="5758" y="3715"/>
                    <a:pt x="5746" y="3712"/>
                  </a:cubicBezTo>
                  <a:lnTo>
                    <a:pt x="5103" y="3605"/>
                  </a:lnTo>
                  <a:lnTo>
                    <a:pt x="5014" y="3605"/>
                  </a:lnTo>
                  <a:lnTo>
                    <a:pt x="4461" y="3712"/>
                  </a:lnTo>
                  <a:cubicBezTo>
                    <a:pt x="4445" y="3717"/>
                    <a:pt x="4431" y="3719"/>
                    <a:pt x="4418" y="3719"/>
                  </a:cubicBezTo>
                  <a:cubicBezTo>
                    <a:pt x="4385" y="3719"/>
                    <a:pt x="4356" y="3706"/>
                    <a:pt x="4318" y="3694"/>
                  </a:cubicBezTo>
                  <a:cubicBezTo>
                    <a:pt x="4158" y="3640"/>
                    <a:pt x="3658" y="3462"/>
                    <a:pt x="3462" y="3462"/>
                  </a:cubicBezTo>
                  <a:cubicBezTo>
                    <a:pt x="1892" y="3462"/>
                    <a:pt x="1874" y="4532"/>
                    <a:pt x="1874" y="4925"/>
                  </a:cubicBezTo>
                  <a:cubicBezTo>
                    <a:pt x="1874" y="5460"/>
                    <a:pt x="2177" y="5853"/>
                    <a:pt x="2677" y="5853"/>
                  </a:cubicBezTo>
                  <a:cubicBezTo>
                    <a:pt x="2695" y="5853"/>
                    <a:pt x="2714" y="5853"/>
                    <a:pt x="2733" y="5853"/>
                  </a:cubicBezTo>
                  <a:cubicBezTo>
                    <a:pt x="3311" y="5853"/>
                    <a:pt x="3997" y="5870"/>
                    <a:pt x="3997" y="6923"/>
                  </a:cubicBezTo>
                  <a:lnTo>
                    <a:pt x="3997" y="7744"/>
                  </a:lnTo>
                  <a:cubicBezTo>
                    <a:pt x="3997" y="7905"/>
                    <a:pt x="4051" y="8047"/>
                    <a:pt x="4158" y="8172"/>
                  </a:cubicBezTo>
                  <a:lnTo>
                    <a:pt x="4550" y="8636"/>
                  </a:lnTo>
                  <a:cubicBezTo>
                    <a:pt x="4639" y="8725"/>
                    <a:pt x="4729" y="8779"/>
                    <a:pt x="4854" y="8779"/>
                  </a:cubicBezTo>
                  <a:lnTo>
                    <a:pt x="5175" y="8779"/>
                  </a:lnTo>
                  <a:cubicBezTo>
                    <a:pt x="5282" y="8779"/>
                    <a:pt x="5389" y="8743"/>
                    <a:pt x="5460" y="8654"/>
                  </a:cubicBezTo>
                  <a:lnTo>
                    <a:pt x="5764" y="8351"/>
                  </a:lnTo>
                  <a:cubicBezTo>
                    <a:pt x="5835" y="8279"/>
                    <a:pt x="5888" y="8208"/>
                    <a:pt x="5924" y="8119"/>
                  </a:cubicBezTo>
                  <a:lnTo>
                    <a:pt x="6192" y="7584"/>
                  </a:lnTo>
                  <a:cubicBezTo>
                    <a:pt x="6227" y="7494"/>
                    <a:pt x="6245" y="7387"/>
                    <a:pt x="6245" y="7280"/>
                  </a:cubicBezTo>
                  <a:lnTo>
                    <a:pt x="6245" y="6691"/>
                  </a:lnTo>
                  <a:cubicBezTo>
                    <a:pt x="6245" y="6567"/>
                    <a:pt x="6299" y="6459"/>
                    <a:pt x="6370" y="6406"/>
                  </a:cubicBezTo>
                  <a:lnTo>
                    <a:pt x="7084" y="5692"/>
                  </a:lnTo>
                  <a:cubicBezTo>
                    <a:pt x="7120" y="5639"/>
                    <a:pt x="7120" y="5532"/>
                    <a:pt x="7066" y="5496"/>
                  </a:cubicBezTo>
                  <a:cubicBezTo>
                    <a:pt x="7066" y="5496"/>
                    <a:pt x="6263" y="5050"/>
                    <a:pt x="5835" y="4193"/>
                  </a:cubicBezTo>
                  <a:cubicBezTo>
                    <a:pt x="5781" y="4104"/>
                    <a:pt x="5835" y="3997"/>
                    <a:pt x="5942" y="3997"/>
                  </a:cubicBezTo>
                  <a:lnTo>
                    <a:pt x="5995" y="3997"/>
                  </a:lnTo>
                  <a:lnTo>
                    <a:pt x="6763" y="4979"/>
                  </a:lnTo>
                  <a:cubicBezTo>
                    <a:pt x="6812" y="5048"/>
                    <a:pt x="6890" y="5085"/>
                    <a:pt x="6967" y="5085"/>
                  </a:cubicBezTo>
                  <a:cubicBezTo>
                    <a:pt x="7029" y="5085"/>
                    <a:pt x="7090" y="5062"/>
                    <a:pt x="7137" y="5014"/>
                  </a:cubicBezTo>
                  <a:lnTo>
                    <a:pt x="7583" y="4640"/>
                  </a:lnTo>
                  <a:cubicBezTo>
                    <a:pt x="7655" y="4586"/>
                    <a:pt x="7655" y="4479"/>
                    <a:pt x="7566" y="4425"/>
                  </a:cubicBezTo>
                  <a:lnTo>
                    <a:pt x="7173" y="4193"/>
                  </a:lnTo>
                  <a:cubicBezTo>
                    <a:pt x="7120" y="4158"/>
                    <a:pt x="7102" y="4086"/>
                    <a:pt x="7120" y="4033"/>
                  </a:cubicBezTo>
                  <a:lnTo>
                    <a:pt x="7120" y="3997"/>
                  </a:lnTo>
                  <a:cubicBezTo>
                    <a:pt x="7155" y="3950"/>
                    <a:pt x="7199" y="3926"/>
                    <a:pt x="7245" y="3926"/>
                  </a:cubicBezTo>
                  <a:cubicBezTo>
                    <a:pt x="7268" y="3926"/>
                    <a:pt x="7292" y="3932"/>
                    <a:pt x="7316" y="3944"/>
                  </a:cubicBezTo>
                  <a:lnTo>
                    <a:pt x="7798" y="4229"/>
                  </a:lnTo>
                  <a:cubicBezTo>
                    <a:pt x="7833" y="4265"/>
                    <a:pt x="7887" y="4283"/>
                    <a:pt x="7922" y="4283"/>
                  </a:cubicBezTo>
                  <a:lnTo>
                    <a:pt x="8083" y="4283"/>
                  </a:lnTo>
                  <a:cubicBezTo>
                    <a:pt x="8190" y="4283"/>
                    <a:pt x="8279" y="4336"/>
                    <a:pt x="8315" y="4425"/>
                  </a:cubicBezTo>
                  <a:lnTo>
                    <a:pt x="8708" y="5318"/>
                  </a:lnTo>
                  <a:cubicBezTo>
                    <a:pt x="8743" y="5407"/>
                    <a:pt x="8832" y="5478"/>
                    <a:pt x="8940" y="5478"/>
                  </a:cubicBezTo>
                  <a:cubicBezTo>
                    <a:pt x="9064" y="5478"/>
                    <a:pt x="9171" y="5371"/>
                    <a:pt x="9171" y="5246"/>
                  </a:cubicBezTo>
                  <a:lnTo>
                    <a:pt x="9171" y="4871"/>
                  </a:lnTo>
                  <a:cubicBezTo>
                    <a:pt x="9171" y="4836"/>
                    <a:pt x="9189" y="4782"/>
                    <a:pt x="9225" y="4764"/>
                  </a:cubicBezTo>
                  <a:lnTo>
                    <a:pt x="9528" y="4532"/>
                  </a:lnTo>
                  <a:cubicBezTo>
                    <a:pt x="9564" y="4693"/>
                    <a:pt x="9564" y="4889"/>
                    <a:pt x="9564" y="5068"/>
                  </a:cubicBezTo>
                  <a:cubicBezTo>
                    <a:pt x="9582" y="7548"/>
                    <a:pt x="7566" y="9564"/>
                    <a:pt x="5068" y="9564"/>
                  </a:cubicBezTo>
                  <a:cubicBezTo>
                    <a:pt x="2570" y="9564"/>
                    <a:pt x="536" y="7548"/>
                    <a:pt x="536" y="5050"/>
                  </a:cubicBezTo>
                  <a:cubicBezTo>
                    <a:pt x="536" y="2570"/>
                    <a:pt x="2570" y="536"/>
                    <a:pt x="5068" y="536"/>
                  </a:cubicBezTo>
                  <a:close/>
                  <a:moveTo>
                    <a:pt x="5068" y="0"/>
                  </a:moveTo>
                  <a:cubicBezTo>
                    <a:pt x="2266" y="0"/>
                    <a:pt x="0" y="2266"/>
                    <a:pt x="0" y="5050"/>
                  </a:cubicBezTo>
                  <a:cubicBezTo>
                    <a:pt x="0" y="7851"/>
                    <a:pt x="2266" y="10099"/>
                    <a:pt x="5068" y="10099"/>
                  </a:cubicBezTo>
                  <a:cubicBezTo>
                    <a:pt x="7851" y="10099"/>
                    <a:pt x="10117" y="7851"/>
                    <a:pt x="10117" y="5050"/>
                  </a:cubicBezTo>
                  <a:cubicBezTo>
                    <a:pt x="10117" y="2266"/>
                    <a:pt x="7851" y="0"/>
                    <a:pt x="50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82" name="Google Shape;482;p23"/>
            <p:cNvSpPr/>
            <p:nvPr/>
          </p:nvSpPr>
          <p:spPr>
            <a:xfrm>
              <a:off x="5806350" y="4419725"/>
              <a:ext cx="15650" cy="18425"/>
            </a:xfrm>
            <a:custGeom>
              <a:rect b="b" l="l" r="r" t="t"/>
              <a:pathLst>
                <a:path extrusionOk="0" h="737" w="626">
                  <a:moveTo>
                    <a:pt x="360" y="0"/>
                  </a:moveTo>
                  <a:cubicBezTo>
                    <a:pt x="326" y="0"/>
                    <a:pt x="295" y="14"/>
                    <a:pt x="268" y="40"/>
                  </a:cubicBezTo>
                  <a:lnTo>
                    <a:pt x="54" y="255"/>
                  </a:lnTo>
                  <a:cubicBezTo>
                    <a:pt x="1" y="308"/>
                    <a:pt x="1" y="379"/>
                    <a:pt x="54" y="451"/>
                  </a:cubicBezTo>
                  <a:lnTo>
                    <a:pt x="233" y="611"/>
                  </a:lnTo>
                  <a:lnTo>
                    <a:pt x="233" y="736"/>
                  </a:lnTo>
                  <a:lnTo>
                    <a:pt x="358" y="736"/>
                  </a:lnTo>
                  <a:cubicBezTo>
                    <a:pt x="447" y="736"/>
                    <a:pt x="483" y="701"/>
                    <a:pt x="483" y="611"/>
                  </a:cubicBezTo>
                  <a:lnTo>
                    <a:pt x="483" y="469"/>
                  </a:lnTo>
                  <a:lnTo>
                    <a:pt x="625" y="469"/>
                  </a:lnTo>
                  <a:lnTo>
                    <a:pt x="625" y="272"/>
                  </a:lnTo>
                  <a:cubicBezTo>
                    <a:pt x="625" y="219"/>
                    <a:pt x="607" y="201"/>
                    <a:pt x="590" y="183"/>
                  </a:cubicBezTo>
                  <a:lnTo>
                    <a:pt x="465" y="40"/>
                  </a:lnTo>
                  <a:cubicBezTo>
                    <a:pt x="429" y="14"/>
                    <a:pt x="393" y="0"/>
                    <a:pt x="360"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83" name="Google Shape;483;p23"/>
          <p:cNvGrpSpPr/>
          <p:nvPr/>
        </p:nvGrpSpPr>
        <p:grpSpPr>
          <a:xfrm>
            <a:off x="3525242" y="4903191"/>
            <a:ext cx="334400" cy="344821"/>
            <a:chOff x="6130650" y="4381475"/>
            <a:chExt cx="252950" cy="252950"/>
          </a:xfrm>
        </p:grpSpPr>
        <p:sp>
          <p:nvSpPr>
            <p:cNvPr id="484" name="Google Shape;484;p23"/>
            <p:cNvSpPr/>
            <p:nvPr/>
          </p:nvSpPr>
          <p:spPr>
            <a:xfrm>
              <a:off x="6130650" y="4381475"/>
              <a:ext cx="252950" cy="252950"/>
            </a:xfrm>
            <a:custGeom>
              <a:rect b="b" l="l" r="r" t="t"/>
              <a:pathLst>
                <a:path extrusionOk="0" h="10118" w="10118">
                  <a:moveTo>
                    <a:pt x="5710" y="678"/>
                  </a:moveTo>
                  <a:lnTo>
                    <a:pt x="5835" y="910"/>
                  </a:lnTo>
                  <a:cubicBezTo>
                    <a:pt x="5871" y="928"/>
                    <a:pt x="5906" y="946"/>
                    <a:pt x="5924" y="946"/>
                  </a:cubicBezTo>
                  <a:lnTo>
                    <a:pt x="6263" y="946"/>
                  </a:lnTo>
                  <a:cubicBezTo>
                    <a:pt x="6352" y="946"/>
                    <a:pt x="6406" y="892"/>
                    <a:pt x="6406" y="803"/>
                  </a:cubicBezTo>
                  <a:lnTo>
                    <a:pt x="6406" y="732"/>
                  </a:lnTo>
                  <a:cubicBezTo>
                    <a:pt x="8262" y="1321"/>
                    <a:pt x="9600" y="3034"/>
                    <a:pt x="9600" y="5068"/>
                  </a:cubicBezTo>
                  <a:cubicBezTo>
                    <a:pt x="9600" y="6959"/>
                    <a:pt x="8422" y="8583"/>
                    <a:pt x="6781" y="9261"/>
                  </a:cubicBezTo>
                  <a:cubicBezTo>
                    <a:pt x="7066" y="9011"/>
                    <a:pt x="7566" y="8583"/>
                    <a:pt x="7726" y="8386"/>
                  </a:cubicBezTo>
                  <a:cubicBezTo>
                    <a:pt x="7958" y="8137"/>
                    <a:pt x="7994" y="7726"/>
                    <a:pt x="7994" y="7726"/>
                  </a:cubicBezTo>
                  <a:cubicBezTo>
                    <a:pt x="7994" y="7726"/>
                    <a:pt x="8922" y="7476"/>
                    <a:pt x="8922" y="6798"/>
                  </a:cubicBezTo>
                  <a:cubicBezTo>
                    <a:pt x="8922" y="6334"/>
                    <a:pt x="7994" y="6120"/>
                    <a:pt x="7994" y="6120"/>
                  </a:cubicBezTo>
                  <a:cubicBezTo>
                    <a:pt x="7833" y="5621"/>
                    <a:pt x="7048" y="5335"/>
                    <a:pt x="6406" y="5335"/>
                  </a:cubicBezTo>
                  <a:cubicBezTo>
                    <a:pt x="6263" y="5335"/>
                    <a:pt x="5728" y="5603"/>
                    <a:pt x="5728" y="5603"/>
                  </a:cubicBezTo>
                  <a:lnTo>
                    <a:pt x="5460" y="5460"/>
                  </a:lnTo>
                  <a:lnTo>
                    <a:pt x="5460" y="5068"/>
                  </a:lnTo>
                  <a:cubicBezTo>
                    <a:pt x="5460" y="4996"/>
                    <a:pt x="5425" y="4925"/>
                    <a:pt x="5335" y="4925"/>
                  </a:cubicBezTo>
                  <a:lnTo>
                    <a:pt x="5068" y="4925"/>
                  </a:lnTo>
                  <a:lnTo>
                    <a:pt x="5068" y="4532"/>
                  </a:lnTo>
                  <a:cubicBezTo>
                    <a:pt x="5068" y="4461"/>
                    <a:pt x="5014" y="4407"/>
                    <a:pt x="4943" y="4407"/>
                  </a:cubicBezTo>
                  <a:lnTo>
                    <a:pt x="4800" y="4407"/>
                  </a:lnTo>
                  <a:lnTo>
                    <a:pt x="4657" y="4497"/>
                  </a:lnTo>
                  <a:cubicBezTo>
                    <a:pt x="4616" y="4526"/>
                    <a:pt x="4566" y="4540"/>
                    <a:pt x="4516" y="4540"/>
                  </a:cubicBezTo>
                  <a:cubicBezTo>
                    <a:pt x="4415" y="4540"/>
                    <a:pt x="4312" y="4485"/>
                    <a:pt x="4265" y="4390"/>
                  </a:cubicBezTo>
                  <a:cubicBezTo>
                    <a:pt x="4265" y="4390"/>
                    <a:pt x="4140" y="4193"/>
                    <a:pt x="4140" y="4122"/>
                  </a:cubicBezTo>
                  <a:cubicBezTo>
                    <a:pt x="4140" y="3614"/>
                    <a:pt x="4661" y="3586"/>
                    <a:pt x="4777" y="3586"/>
                  </a:cubicBezTo>
                  <a:cubicBezTo>
                    <a:pt x="4792" y="3586"/>
                    <a:pt x="4800" y="3587"/>
                    <a:pt x="4800" y="3587"/>
                  </a:cubicBezTo>
                  <a:lnTo>
                    <a:pt x="5103" y="3587"/>
                  </a:lnTo>
                  <a:cubicBezTo>
                    <a:pt x="5175" y="3587"/>
                    <a:pt x="5210" y="3640"/>
                    <a:pt x="5228" y="3694"/>
                  </a:cubicBezTo>
                  <a:lnTo>
                    <a:pt x="5300" y="4033"/>
                  </a:lnTo>
                  <a:cubicBezTo>
                    <a:pt x="5317" y="4086"/>
                    <a:pt x="5371" y="4140"/>
                    <a:pt x="5442" y="4140"/>
                  </a:cubicBezTo>
                  <a:lnTo>
                    <a:pt x="5496" y="4140"/>
                  </a:lnTo>
                  <a:cubicBezTo>
                    <a:pt x="5567" y="4140"/>
                    <a:pt x="5621" y="4104"/>
                    <a:pt x="5639" y="4033"/>
                  </a:cubicBezTo>
                  <a:lnTo>
                    <a:pt x="5728" y="3533"/>
                  </a:lnTo>
                  <a:cubicBezTo>
                    <a:pt x="5728" y="3497"/>
                    <a:pt x="5746" y="3462"/>
                    <a:pt x="5781" y="3426"/>
                  </a:cubicBezTo>
                  <a:lnTo>
                    <a:pt x="6156" y="2944"/>
                  </a:lnTo>
                  <a:cubicBezTo>
                    <a:pt x="6227" y="2855"/>
                    <a:pt x="6335" y="2802"/>
                    <a:pt x="6459" y="2802"/>
                  </a:cubicBezTo>
                  <a:lnTo>
                    <a:pt x="6798" y="2802"/>
                  </a:lnTo>
                  <a:cubicBezTo>
                    <a:pt x="6888" y="2802"/>
                    <a:pt x="6923" y="2748"/>
                    <a:pt x="6923" y="2677"/>
                  </a:cubicBezTo>
                  <a:lnTo>
                    <a:pt x="6923" y="2534"/>
                  </a:lnTo>
                  <a:lnTo>
                    <a:pt x="6905" y="2498"/>
                  </a:lnTo>
                  <a:cubicBezTo>
                    <a:pt x="6816" y="2427"/>
                    <a:pt x="6870" y="2266"/>
                    <a:pt x="6995" y="2266"/>
                  </a:cubicBezTo>
                  <a:lnTo>
                    <a:pt x="7066" y="2266"/>
                  </a:lnTo>
                  <a:cubicBezTo>
                    <a:pt x="7155" y="2266"/>
                    <a:pt x="7191" y="2320"/>
                    <a:pt x="7191" y="2409"/>
                  </a:cubicBezTo>
                  <a:cubicBezTo>
                    <a:pt x="7191" y="2480"/>
                    <a:pt x="7262" y="2534"/>
                    <a:pt x="7334" y="2534"/>
                  </a:cubicBezTo>
                  <a:lnTo>
                    <a:pt x="7459" y="2534"/>
                  </a:lnTo>
                  <a:lnTo>
                    <a:pt x="7548" y="2195"/>
                  </a:lnTo>
                  <a:cubicBezTo>
                    <a:pt x="7566" y="2070"/>
                    <a:pt x="7530" y="1963"/>
                    <a:pt x="7423" y="1909"/>
                  </a:cubicBezTo>
                  <a:lnTo>
                    <a:pt x="6299" y="1214"/>
                  </a:lnTo>
                  <a:lnTo>
                    <a:pt x="5996" y="1214"/>
                  </a:lnTo>
                  <a:cubicBezTo>
                    <a:pt x="5853" y="1214"/>
                    <a:pt x="5728" y="1339"/>
                    <a:pt x="5728" y="1463"/>
                  </a:cubicBezTo>
                  <a:lnTo>
                    <a:pt x="5728" y="1606"/>
                  </a:lnTo>
                  <a:cubicBezTo>
                    <a:pt x="5728" y="1695"/>
                    <a:pt x="5674" y="1731"/>
                    <a:pt x="5603" y="1731"/>
                  </a:cubicBezTo>
                  <a:lnTo>
                    <a:pt x="5460" y="1731"/>
                  </a:lnTo>
                  <a:lnTo>
                    <a:pt x="5335" y="1606"/>
                  </a:lnTo>
                  <a:lnTo>
                    <a:pt x="4943" y="1606"/>
                  </a:lnTo>
                  <a:cubicBezTo>
                    <a:pt x="4854" y="1606"/>
                    <a:pt x="4800" y="1553"/>
                    <a:pt x="4800" y="1463"/>
                  </a:cubicBezTo>
                  <a:lnTo>
                    <a:pt x="4800" y="1142"/>
                  </a:lnTo>
                  <a:cubicBezTo>
                    <a:pt x="4800" y="1107"/>
                    <a:pt x="4818" y="1071"/>
                    <a:pt x="4854" y="1035"/>
                  </a:cubicBezTo>
                  <a:lnTo>
                    <a:pt x="5710" y="678"/>
                  </a:lnTo>
                  <a:close/>
                  <a:moveTo>
                    <a:pt x="1731" y="1999"/>
                  </a:moveTo>
                  <a:cubicBezTo>
                    <a:pt x="1856" y="2070"/>
                    <a:pt x="1981" y="2177"/>
                    <a:pt x="1999" y="2266"/>
                  </a:cubicBezTo>
                  <a:lnTo>
                    <a:pt x="1999" y="3105"/>
                  </a:lnTo>
                  <a:cubicBezTo>
                    <a:pt x="1999" y="3176"/>
                    <a:pt x="2017" y="3230"/>
                    <a:pt x="2070" y="3266"/>
                  </a:cubicBezTo>
                  <a:lnTo>
                    <a:pt x="2944" y="4407"/>
                  </a:lnTo>
                  <a:lnTo>
                    <a:pt x="2998" y="4336"/>
                  </a:lnTo>
                  <a:cubicBezTo>
                    <a:pt x="3051" y="4300"/>
                    <a:pt x="3069" y="4229"/>
                    <a:pt x="3034" y="4176"/>
                  </a:cubicBezTo>
                  <a:lnTo>
                    <a:pt x="2873" y="3908"/>
                  </a:lnTo>
                  <a:cubicBezTo>
                    <a:pt x="2812" y="3817"/>
                    <a:pt x="2881" y="3700"/>
                    <a:pt x="2979" y="3700"/>
                  </a:cubicBezTo>
                  <a:cubicBezTo>
                    <a:pt x="2997" y="3700"/>
                    <a:pt x="3015" y="3704"/>
                    <a:pt x="3034" y="3712"/>
                  </a:cubicBezTo>
                  <a:cubicBezTo>
                    <a:pt x="3069" y="3729"/>
                    <a:pt x="3105" y="3747"/>
                    <a:pt x="3105" y="3783"/>
                  </a:cubicBezTo>
                  <a:lnTo>
                    <a:pt x="3551" y="4639"/>
                  </a:lnTo>
                  <a:cubicBezTo>
                    <a:pt x="3605" y="4729"/>
                    <a:pt x="3694" y="4818"/>
                    <a:pt x="3783" y="4836"/>
                  </a:cubicBezTo>
                  <a:lnTo>
                    <a:pt x="4372" y="5032"/>
                  </a:lnTo>
                  <a:cubicBezTo>
                    <a:pt x="4408" y="5050"/>
                    <a:pt x="4443" y="5085"/>
                    <a:pt x="4443" y="5103"/>
                  </a:cubicBezTo>
                  <a:lnTo>
                    <a:pt x="4479" y="5175"/>
                  </a:lnTo>
                  <a:cubicBezTo>
                    <a:pt x="4532" y="5264"/>
                    <a:pt x="4622" y="5317"/>
                    <a:pt x="4729" y="5317"/>
                  </a:cubicBezTo>
                  <a:lnTo>
                    <a:pt x="4889" y="5317"/>
                  </a:lnTo>
                  <a:cubicBezTo>
                    <a:pt x="4925" y="5317"/>
                    <a:pt x="4961" y="5353"/>
                    <a:pt x="4996" y="5371"/>
                  </a:cubicBezTo>
                  <a:lnTo>
                    <a:pt x="5175" y="5621"/>
                  </a:lnTo>
                  <a:cubicBezTo>
                    <a:pt x="5193" y="5674"/>
                    <a:pt x="5264" y="5728"/>
                    <a:pt x="5317" y="5728"/>
                  </a:cubicBezTo>
                  <a:lnTo>
                    <a:pt x="5603" y="5799"/>
                  </a:lnTo>
                  <a:cubicBezTo>
                    <a:pt x="5674" y="5817"/>
                    <a:pt x="5728" y="5906"/>
                    <a:pt x="5692" y="5978"/>
                  </a:cubicBezTo>
                  <a:cubicBezTo>
                    <a:pt x="5692" y="5978"/>
                    <a:pt x="5478" y="6192"/>
                    <a:pt x="5478" y="6495"/>
                  </a:cubicBezTo>
                  <a:cubicBezTo>
                    <a:pt x="5478" y="7369"/>
                    <a:pt x="6281" y="7619"/>
                    <a:pt x="6281" y="7833"/>
                  </a:cubicBezTo>
                  <a:cubicBezTo>
                    <a:pt x="6281" y="8369"/>
                    <a:pt x="6192" y="9118"/>
                    <a:pt x="6174" y="9421"/>
                  </a:cubicBezTo>
                  <a:cubicBezTo>
                    <a:pt x="5817" y="9493"/>
                    <a:pt x="5460" y="9546"/>
                    <a:pt x="5086" y="9546"/>
                  </a:cubicBezTo>
                  <a:cubicBezTo>
                    <a:pt x="5064" y="9546"/>
                    <a:pt x="5042" y="9547"/>
                    <a:pt x="5020" y="9547"/>
                  </a:cubicBezTo>
                  <a:cubicBezTo>
                    <a:pt x="2552" y="9547"/>
                    <a:pt x="536" y="7544"/>
                    <a:pt x="536" y="5068"/>
                  </a:cubicBezTo>
                  <a:cubicBezTo>
                    <a:pt x="536" y="3890"/>
                    <a:pt x="1000" y="2819"/>
                    <a:pt x="1731" y="1999"/>
                  </a:cubicBezTo>
                  <a:close/>
                  <a:moveTo>
                    <a:pt x="5068" y="0"/>
                  </a:moveTo>
                  <a:cubicBezTo>
                    <a:pt x="2266" y="0"/>
                    <a:pt x="0" y="2266"/>
                    <a:pt x="0" y="5068"/>
                  </a:cubicBezTo>
                  <a:cubicBezTo>
                    <a:pt x="0" y="7851"/>
                    <a:pt x="2266" y="10117"/>
                    <a:pt x="5068" y="10117"/>
                  </a:cubicBezTo>
                  <a:cubicBezTo>
                    <a:pt x="7869" y="10117"/>
                    <a:pt x="10117" y="7851"/>
                    <a:pt x="10117" y="5068"/>
                  </a:cubicBezTo>
                  <a:cubicBezTo>
                    <a:pt x="10117" y="2266"/>
                    <a:pt x="7869" y="0"/>
                    <a:pt x="50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85" name="Google Shape;485;p23"/>
            <p:cNvSpPr/>
            <p:nvPr/>
          </p:nvSpPr>
          <p:spPr>
            <a:xfrm>
              <a:off x="6266250" y="4488650"/>
              <a:ext cx="34375" cy="11325"/>
            </a:xfrm>
            <a:custGeom>
              <a:rect b="b" l="l" r="r" t="t"/>
              <a:pathLst>
                <a:path extrusionOk="0" h="453" w="1375">
                  <a:moveTo>
                    <a:pt x="572" y="0"/>
                  </a:moveTo>
                  <a:cubicBezTo>
                    <a:pt x="549" y="0"/>
                    <a:pt x="527" y="4"/>
                    <a:pt x="500" y="13"/>
                  </a:cubicBezTo>
                  <a:lnTo>
                    <a:pt x="36" y="120"/>
                  </a:lnTo>
                  <a:cubicBezTo>
                    <a:pt x="1" y="138"/>
                    <a:pt x="1" y="192"/>
                    <a:pt x="36" y="245"/>
                  </a:cubicBezTo>
                  <a:lnTo>
                    <a:pt x="661" y="245"/>
                  </a:lnTo>
                  <a:cubicBezTo>
                    <a:pt x="696" y="245"/>
                    <a:pt x="732" y="245"/>
                    <a:pt x="750" y="263"/>
                  </a:cubicBezTo>
                  <a:lnTo>
                    <a:pt x="1214" y="442"/>
                  </a:lnTo>
                  <a:cubicBezTo>
                    <a:pt x="1233" y="449"/>
                    <a:pt x="1252" y="453"/>
                    <a:pt x="1269" y="453"/>
                  </a:cubicBezTo>
                  <a:cubicBezTo>
                    <a:pt x="1331" y="453"/>
                    <a:pt x="1374" y="408"/>
                    <a:pt x="1374" y="352"/>
                  </a:cubicBezTo>
                  <a:cubicBezTo>
                    <a:pt x="1374" y="281"/>
                    <a:pt x="1339" y="228"/>
                    <a:pt x="1285" y="228"/>
                  </a:cubicBezTo>
                  <a:lnTo>
                    <a:pt x="643" y="13"/>
                  </a:lnTo>
                  <a:cubicBezTo>
                    <a:pt x="616" y="4"/>
                    <a:pt x="594" y="0"/>
                    <a:pt x="572"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486" name="Google Shape;486;p23"/>
          <p:cNvSpPr/>
          <p:nvPr/>
        </p:nvSpPr>
        <p:spPr>
          <a:xfrm>
            <a:off x="4032278" y="4918090"/>
            <a:ext cx="323196" cy="316740"/>
          </a:xfrm>
          <a:custGeom>
            <a:rect b="b" l="l" r="r" t="t"/>
            <a:pathLst>
              <a:path extrusionOk="0" h="9294" w="9779">
                <a:moveTo>
                  <a:pt x="5890" y="795"/>
                </a:moveTo>
                <a:cubicBezTo>
                  <a:pt x="6526" y="795"/>
                  <a:pt x="7154" y="933"/>
                  <a:pt x="7726" y="1211"/>
                </a:cubicBezTo>
                <a:cubicBezTo>
                  <a:pt x="7708" y="1211"/>
                  <a:pt x="7708" y="1211"/>
                  <a:pt x="7708" y="1229"/>
                </a:cubicBezTo>
                <a:cubicBezTo>
                  <a:pt x="7423" y="1515"/>
                  <a:pt x="7209" y="1818"/>
                  <a:pt x="7084" y="2103"/>
                </a:cubicBezTo>
                <a:cubicBezTo>
                  <a:pt x="6222" y="1599"/>
                  <a:pt x="5310" y="1332"/>
                  <a:pt x="4493" y="1332"/>
                </a:cubicBezTo>
                <a:cubicBezTo>
                  <a:pt x="4126" y="1332"/>
                  <a:pt x="3777" y="1386"/>
                  <a:pt x="3462" y="1497"/>
                </a:cubicBezTo>
                <a:cubicBezTo>
                  <a:pt x="4210" y="1031"/>
                  <a:pt x="5057" y="795"/>
                  <a:pt x="5890" y="795"/>
                </a:cubicBezTo>
                <a:close/>
                <a:moveTo>
                  <a:pt x="2819" y="1996"/>
                </a:moveTo>
                <a:cubicBezTo>
                  <a:pt x="3355" y="2014"/>
                  <a:pt x="4390" y="2639"/>
                  <a:pt x="5585" y="3620"/>
                </a:cubicBezTo>
                <a:cubicBezTo>
                  <a:pt x="5264" y="3763"/>
                  <a:pt x="4961" y="3977"/>
                  <a:pt x="4675" y="4244"/>
                </a:cubicBezTo>
                <a:cubicBezTo>
                  <a:pt x="4407" y="4530"/>
                  <a:pt x="4193" y="4833"/>
                  <a:pt x="4051" y="5137"/>
                </a:cubicBezTo>
                <a:cubicBezTo>
                  <a:pt x="3069" y="3959"/>
                  <a:pt x="2445" y="2924"/>
                  <a:pt x="2427" y="2371"/>
                </a:cubicBezTo>
                <a:cubicBezTo>
                  <a:pt x="2480" y="2300"/>
                  <a:pt x="2552" y="2246"/>
                  <a:pt x="2623" y="2175"/>
                </a:cubicBezTo>
                <a:cubicBezTo>
                  <a:pt x="2677" y="2103"/>
                  <a:pt x="2748" y="2050"/>
                  <a:pt x="2819" y="1996"/>
                </a:cubicBezTo>
                <a:close/>
                <a:moveTo>
                  <a:pt x="1945" y="3013"/>
                </a:moveTo>
                <a:lnTo>
                  <a:pt x="1945" y="3013"/>
                </a:lnTo>
                <a:cubicBezTo>
                  <a:pt x="1588" y="4048"/>
                  <a:pt x="1820" y="5386"/>
                  <a:pt x="2552" y="6635"/>
                </a:cubicBezTo>
                <a:cubicBezTo>
                  <a:pt x="2249" y="6760"/>
                  <a:pt x="1945" y="6974"/>
                  <a:pt x="1678" y="7260"/>
                </a:cubicBezTo>
                <a:cubicBezTo>
                  <a:pt x="1660" y="7278"/>
                  <a:pt x="1660" y="7278"/>
                  <a:pt x="1660" y="7296"/>
                </a:cubicBezTo>
                <a:cubicBezTo>
                  <a:pt x="1017" y="5957"/>
                  <a:pt x="1124" y="4334"/>
                  <a:pt x="1945" y="3013"/>
                </a:cubicBezTo>
                <a:close/>
                <a:moveTo>
                  <a:pt x="5876" y="0"/>
                </a:moveTo>
                <a:cubicBezTo>
                  <a:pt x="4664" y="0"/>
                  <a:pt x="3429" y="424"/>
                  <a:pt x="2409" y="1265"/>
                </a:cubicBezTo>
                <a:cubicBezTo>
                  <a:pt x="2325" y="1204"/>
                  <a:pt x="2228" y="1175"/>
                  <a:pt x="2129" y="1175"/>
                </a:cubicBezTo>
                <a:cubicBezTo>
                  <a:pt x="1997" y="1175"/>
                  <a:pt x="1861" y="1226"/>
                  <a:pt x="1749" y="1318"/>
                </a:cubicBezTo>
                <a:cubicBezTo>
                  <a:pt x="1588" y="1497"/>
                  <a:pt x="1553" y="1782"/>
                  <a:pt x="1678" y="1996"/>
                </a:cubicBezTo>
                <a:cubicBezTo>
                  <a:pt x="18" y="4013"/>
                  <a:pt x="0" y="6903"/>
                  <a:pt x="1678" y="8777"/>
                </a:cubicBezTo>
                <a:cubicBezTo>
                  <a:pt x="1713" y="8509"/>
                  <a:pt x="1910" y="8152"/>
                  <a:pt x="2231" y="7831"/>
                </a:cubicBezTo>
                <a:cubicBezTo>
                  <a:pt x="2570" y="7492"/>
                  <a:pt x="2927" y="7296"/>
                  <a:pt x="3194" y="7296"/>
                </a:cubicBezTo>
                <a:cubicBezTo>
                  <a:pt x="3212" y="7028"/>
                  <a:pt x="3408" y="6671"/>
                  <a:pt x="3747" y="6332"/>
                </a:cubicBezTo>
                <a:cubicBezTo>
                  <a:pt x="4068" y="5993"/>
                  <a:pt x="4425" y="5797"/>
                  <a:pt x="4693" y="5779"/>
                </a:cubicBezTo>
                <a:cubicBezTo>
                  <a:pt x="4711" y="5601"/>
                  <a:pt x="4818" y="5351"/>
                  <a:pt x="4996" y="5101"/>
                </a:cubicBezTo>
                <a:cubicBezTo>
                  <a:pt x="5014" y="5137"/>
                  <a:pt x="5050" y="5154"/>
                  <a:pt x="5068" y="5190"/>
                </a:cubicBezTo>
                <a:lnTo>
                  <a:pt x="9064" y="9169"/>
                </a:lnTo>
                <a:cubicBezTo>
                  <a:pt x="9136" y="9258"/>
                  <a:pt x="9243" y="9294"/>
                  <a:pt x="9332" y="9294"/>
                </a:cubicBezTo>
                <a:cubicBezTo>
                  <a:pt x="9439" y="9294"/>
                  <a:pt x="9546" y="9258"/>
                  <a:pt x="9618" y="9169"/>
                </a:cubicBezTo>
                <a:cubicBezTo>
                  <a:pt x="9778" y="9026"/>
                  <a:pt x="9778" y="8759"/>
                  <a:pt x="9618" y="8616"/>
                </a:cubicBezTo>
                <a:lnTo>
                  <a:pt x="5621" y="4619"/>
                </a:lnTo>
                <a:cubicBezTo>
                  <a:pt x="5603" y="4601"/>
                  <a:pt x="5585" y="4584"/>
                  <a:pt x="5549" y="4566"/>
                </a:cubicBezTo>
                <a:cubicBezTo>
                  <a:pt x="5781" y="4387"/>
                  <a:pt x="6031" y="4280"/>
                  <a:pt x="6210" y="4262"/>
                </a:cubicBezTo>
                <a:cubicBezTo>
                  <a:pt x="6210" y="3995"/>
                  <a:pt x="6424" y="3638"/>
                  <a:pt x="6745" y="3299"/>
                </a:cubicBezTo>
                <a:cubicBezTo>
                  <a:pt x="7084" y="2978"/>
                  <a:pt x="7441" y="2764"/>
                  <a:pt x="7708" y="2764"/>
                </a:cubicBezTo>
                <a:cubicBezTo>
                  <a:pt x="7708" y="2496"/>
                  <a:pt x="7940" y="2139"/>
                  <a:pt x="8244" y="1800"/>
                </a:cubicBezTo>
                <a:cubicBezTo>
                  <a:pt x="8565" y="1479"/>
                  <a:pt x="8940" y="1283"/>
                  <a:pt x="9189" y="1265"/>
                </a:cubicBezTo>
                <a:cubicBezTo>
                  <a:pt x="8264" y="419"/>
                  <a:pt x="7081" y="0"/>
                  <a:pt x="587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487" name="Google Shape;487;p23"/>
          <p:cNvGrpSpPr/>
          <p:nvPr/>
        </p:nvGrpSpPr>
        <p:grpSpPr>
          <a:xfrm>
            <a:off x="4533046" y="4926274"/>
            <a:ext cx="352082" cy="299802"/>
            <a:chOff x="6919750" y="1464650"/>
            <a:chExt cx="266325" cy="219925"/>
          </a:xfrm>
        </p:grpSpPr>
        <p:sp>
          <p:nvSpPr>
            <p:cNvPr id="488" name="Google Shape;488;p23"/>
            <p:cNvSpPr/>
            <p:nvPr/>
          </p:nvSpPr>
          <p:spPr>
            <a:xfrm>
              <a:off x="6919750" y="1464650"/>
              <a:ext cx="266325" cy="219925"/>
            </a:xfrm>
            <a:custGeom>
              <a:rect b="b" l="l" r="r" t="t"/>
              <a:pathLst>
                <a:path extrusionOk="0" h="8797" w="10653">
                  <a:moveTo>
                    <a:pt x="2659" y="2409"/>
                  </a:moveTo>
                  <a:lnTo>
                    <a:pt x="2659" y="3462"/>
                  </a:lnTo>
                  <a:lnTo>
                    <a:pt x="1071" y="3462"/>
                  </a:lnTo>
                  <a:lnTo>
                    <a:pt x="1071" y="2409"/>
                  </a:lnTo>
                  <a:close/>
                  <a:moveTo>
                    <a:pt x="5317" y="2927"/>
                  </a:moveTo>
                  <a:cubicBezTo>
                    <a:pt x="6655" y="2927"/>
                    <a:pt x="7726" y="3997"/>
                    <a:pt x="7726" y="5335"/>
                  </a:cubicBezTo>
                  <a:cubicBezTo>
                    <a:pt x="7726" y="6656"/>
                    <a:pt x="6655" y="7726"/>
                    <a:pt x="5317" y="7726"/>
                  </a:cubicBezTo>
                  <a:cubicBezTo>
                    <a:pt x="3997" y="7726"/>
                    <a:pt x="2926" y="6656"/>
                    <a:pt x="2926" y="5335"/>
                  </a:cubicBezTo>
                  <a:cubicBezTo>
                    <a:pt x="2926" y="3997"/>
                    <a:pt x="3997" y="2927"/>
                    <a:pt x="5317" y="2927"/>
                  </a:cubicBezTo>
                  <a:close/>
                  <a:moveTo>
                    <a:pt x="3997" y="0"/>
                  </a:moveTo>
                  <a:lnTo>
                    <a:pt x="3194" y="1339"/>
                  </a:lnTo>
                  <a:lnTo>
                    <a:pt x="535" y="1339"/>
                  </a:lnTo>
                  <a:cubicBezTo>
                    <a:pt x="232" y="1339"/>
                    <a:pt x="0" y="1571"/>
                    <a:pt x="0" y="1874"/>
                  </a:cubicBezTo>
                  <a:lnTo>
                    <a:pt x="0" y="8262"/>
                  </a:lnTo>
                  <a:cubicBezTo>
                    <a:pt x="0" y="8565"/>
                    <a:pt x="232" y="8797"/>
                    <a:pt x="535" y="8797"/>
                  </a:cubicBezTo>
                  <a:lnTo>
                    <a:pt x="10117" y="8797"/>
                  </a:lnTo>
                  <a:cubicBezTo>
                    <a:pt x="10420" y="8797"/>
                    <a:pt x="10652" y="8565"/>
                    <a:pt x="10652" y="8262"/>
                  </a:cubicBezTo>
                  <a:lnTo>
                    <a:pt x="10652" y="1874"/>
                  </a:lnTo>
                  <a:cubicBezTo>
                    <a:pt x="10652" y="1571"/>
                    <a:pt x="10420" y="1339"/>
                    <a:pt x="10117" y="1339"/>
                  </a:cubicBezTo>
                  <a:lnTo>
                    <a:pt x="7458" y="1339"/>
                  </a:lnTo>
                  <a:lnTo>
                    <a:pt x="6655"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89" name="Google Shape;489;p23"/>
            <p:cNvSpPr/>
            <p:nvPr/>
          </p:nvSpPr>
          <p:spPr>
            <a:xfrm>
              <a:off x="7006275" y="1551175"/>
              <a:ext cx="93250" cy="93250"/>
            </a:xfrm>
            <a:custGeom>
              <a:rect b="b" l="l" r="r" t="t"/>
              <a:pathLst>
                <a:path extrusionOk="0" h="3730" w="3730">
                  <a:moveTo>
                    <a:pt x="1856" y="536"/>
                  </a:moveTo>
                  <a:cubicBezTo>
                    <a:pt x="2606" y="536"/>
                    <a:pt x="3194" y="1125"/>
                    <a:pt x="3194" y="1874"/>
                  </a:cubicBezTo>
                  <a:cubicBezTo>
                    <a:pt x="3194" y="2624"/>
                    <a:pt x="2606" y="3195"/>
                    <a:pt x="1856" y="3195"/>
                  </a:cubicBezTo>
                  <a:cubicBezTo>
                    <a:pt x="1125" y="3195"/>
                    <a:pt x="536" y="2624"/>
                    <a:pt x="536" y="1874"/>
                  </a:cubicBezTo>
                  <a:cubicBezTo>
                    <a:pt x="536" y="1125"/>
                    <a:pt x="1125" y="536"/>
                    <a:pt x="1856" y="536"/>
                  </a:cubicBezTo>
                  <a:close/>
                  <a:moveTo>
                    <a:pt x="1856" y="1"/>
                  </a:moveTo>
                  <a:cubicBezTo>
                    <a:pt x="839" y="1"/>
                    <a:pt x="1" y="839"/>
                    <a:pt x="1" y="1874"/>
                  </a:cubicBezTo>
                  <a:cubicBezTo>
                    <a:pt x="1" y="2909"/>
                    <a:pt x="839" y="3730"/>
                    <a:pt x="1856" y="3730"/>
                  </a:cubicBezTo>
                  <a:cubicBezTo>
                    <a:pt x="2909" y="3730"/>
                    <a:pt x="3730" y="2909"/>
                    <a:pt x="3730" y="1874"/>
                  </a:cubicBezTo>
                  <a:cubicBezTo>
                    <a:pt x="3730" y="839"/>
                    <a:pt x="2909" y="1"/>
                    <a:pt x="1856"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90" name="Google Shape;490;p23"/>
          <p:cNvGrpSpPr/>
          <p:nvPr/>
        </p:nvGrpSpPr>
        <p:grpSpPr>
          <a:xfrm>
            <a:off x="5059243" y="4901716"/>
            <a:ext cx="366855" cy="339948"/>
            <a:chOff x="4759875" y="1027050"/>
            <a:chExt cx="277500" cy="249375"/>
          </a:xfrm>
        </p:grpSpPr>
        <p:sp>
          <p:nvSpPr>
            <p:cNvPr id="491" name="Google Shape;491;p23"/>
            <p:cNvSpPr/>
            <p:nvPr/>
          </p:nvSpPr>
          <p:spPr>
            <a:xfrm>
              <a:off x="4885225" y="1027050"/>
              <a:ext cx="26800" cy="39725"/>
            </a:xfrm>
            <a:custGeom>
              <a:rect b="b" l="l" r="r" t="t"/>
              <a:pathLst>
                <a:path extrusionOk="0" h="1589" w="1072">
                  <a:moveTo>
                    <a:pt x="536" y="1"/>
                  </a:moveTo>
                  <a:lnTo>
                    <a:pt x="1" y="786"/>
                  </a:lnTo>
                  <a:lnTo>
                    <a:pt x="536" y="1589"/>
                  </a:lnTo>
                  <a:lnTo>
                    <a:pt x="1071" y="786"/>
                  </a:lnTo>
                  <a:lnTo>
                    <a:pt x="536"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92" name="Google Shape;492;p23"/>
            <p:cNvSpPr/>
            <p:nvPr/>
          </p:nvSpPr>
          <p:spPr>
            <a:xfrm>
              <a:off x="4795575" y="1077025"/>
              <a:ext cx="206100" cy="159250"/>
            </a:xfrm>
            <a:custGeom>
              <a:rect b="b" l="l" r="r" t="t"/>
              <a:pathLst>
                <a:path extrusionOk="0" h="6370" w="8244">
                  <a:moveTo>
                    <a:pt x="4122" y="0"/>
                  </a:moveTo>
                  <a:lnTo>
                    <a:pt x="2231" y="3158"/>
                  </a:lnTo>
                  <a:lnTo>
                    <a:pt x="0" y="2123"/>
                  </a:lnTo>
                  <a:lnTo>
                    <a:pt x="803" y="5585"/>
                  </a:lnTo>
                  <a:lnTo>
                    <a:pt x="803" y="6370"/>
                  </a:lnTo>
                  <a:lnTo>
                    <a:pt x="7441" y="6370"/>
                  </a:lnTo>
                  <a:lnTo>
                    <a:pt x="7441" y="5585"/>
                  </a:lnTo>
                  <a:lnTo>
                    <a:pt x="8244" y="2123"/>
                  </a:lnTo>
                  <a:lnTo>
                    <a:pt x="6013" y="3158"/>
                  </a:lnTo>
                  <a:lnTo>
                    <a:pt x="4122"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93" name="Google Shape;493;p23"/>
            <p:cNvSpPr/>
            <p:nvPr/>
          </p:nvSpPr>
          <p:spPr>
            <a:xfrm>
              <a:off x="4815650" y="1249650"/>
              <a:ext cx="165950" cy="26775"/>
            </a:xfrm>
            <a:custGeom>
              <a:rect b="b" l="l" r="r" t="t"/>
              <a:pathLst>
                <a:path extrusionOk="0" h="1071" w="6638">
                  <a:moveTo>
                    <a:pt x="0" y="0"/>
                  </a:moveTo>
                  <a:lnTo>
                    <a:pt x="0" y="1071"/>
                  </a:lnTo>
                  <a:lnTo>
                    <a:pt x="6638" y="1071"/>
                  </a:lnTo>
                  <a:lnTo>
                    <a:pt x="6638"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94" name="Google Shape;494;p23"/>
            <p:cNvSpPr/>
            <p:nvPr/>
          </p:nvSpPr>
          <p:spPr>
            <a:xfrm>
              <a:off x="4759875" y="1094425"/>
              <a:ext cx="28125" cy="28125"/>
            </a:xfrm>
            <a:custGeom>
              <a:rect b="b" l="l" r="r" t="t"/>
              <a:pathLst>
                <a:path extrusionOk="0" h="1125" w="1125">
                  <a:moveTo>
                    <a:pt x="1" y="0"/>
                  </a:moveTo>
                  <a:lnTo>
                    <a:pt x="197" y="928"/>
                  </a:lnTo>
                  <a:lnTo>
                    <a:pt x="1125" y="1124"/>
                  </a:lnTo>
                  <a:lnTo>
                    <a:pt x="1125" y="1124"/>
                  </a:lnTo>
                  <a:lnTo>
                    <a:pt x="929" y="196"/>
                  </a:lnTo>
                  <a:lnTo>
                    <a:pt x="1"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95" name="Google Shape;495;p23"/>
            <p:cNvSpPr/>
            <p:nvPr/>
          </p:nvSpPr>
          <p:spPr>
            <a:xfrm>
              <a:off x="5009225" y="1094425"/>
              <a:ext cx="28150" cy="28125"/>
            </a:xfrm>
            <a:custGeom>
              <a:rect b="b" l="l" r="r" t="t"/>
              <a:pathLst>
                <a:path extrusionOk="0" h="1125" w="1126">
                  <a:moveTo>
                    <a:pt x="1125" y="0"/>
                  </a:moveTo>
                  <a:lnTo>
                    <a:pt x="197" y="196"/>
                  </a:lnTo>
                  <a:lnTo>
                    <a:pt x="1" y="1124"/>
                  </a:lnTo>
                  <a:lnTo>
                    <a:pt x="1" y="1124"/>
                  </a:lnTo>
                  <a:lnTo>
                    <a:pt x="929" y="928"/>
                  </a:lnTo>
                  <a:lnTo>
                    <a:pt x="1125"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96" name="Google Shape;496;p23"/>
          <p:cNvGrpSpPr/>
          <p:nvPr/>
        </p:nvGrpSpPr>
        <p:grpSpPr>
          <a:xfrm>
            <a:off x="5600528" y="4885690"/>
            <a:ext cx="372738" cy="343186"/>
            <a:chOff x="3357900" y="1057675"/>
            <a:chExt cx="281950" cy="251750"/>
          </a:xfrm>
        </p:grpSpPr>
        <p:sp>
          <p:nvSpPr>
            <p:cNvPr id="497" name="Google Shape;497;p23"/>
            <p:cNvSpPr/>
            <p:nvPr/>
          </p:nvSpPr>
          <p:spPr>
            <a:xfrm>
              <a:off x="3357900" y="1064075"/>
              <a:ext cx="226625" cy="245350"/>
            </a:xfrm>
            <a:custGeom>
              <a:rect b="b" l="l" r="r" t="t"/>
              <a:pathLst>
                <a:path extrusionOk="0" h="9814" w="9065">
                  <a:moveTo>
                    <a:pt x="4158" y="1"/>
                  </a:moveTo>
                  <a:cubicBezTo>
                    <a:pt x="5621" y="1464"/>
                    <a:pt x="6067" y="3730"/>
                    <a:pt x="5103" y="5693"/>
                  </a:cubicBezTo>
                  <a:cubicBezTo>
                    <a:pt x="4227" y="7445"/>
                    <a:pt x="2469" y="8430"/>
                    <a:pt x="654" y="8430"/>
                  </a:cubicBezTo>
                  <a:cubicBezTo>
                    <a:pt x="436" y="8430"/>
                    <a:pt x="218" y="8415"/>
                    <a:pt x="0" y="8387"/>
                  </a:cubicBezTo>
                  <a:lnTo>
                    <a:pt x="0" y="8387"/>
                  </a:lnTo>
                  <a:cubicBezTo>
                    <a:pt x="375" y="8744"/>
                    <a:pt x="803" y="9065"/>
                    <a:pt x="1285" y="9297"/>
                  </a:cubicBezTo>
                  <a:cubicBezTo>
                    <a:pt x="1992" y="9647"/>
                    <a:pt x="2740" y="9813"/>
                    <a:pt x="3476" y="9813"/>
                  </a:cubicBezTo>
                  <a:cubicBezTo>
                    <a:pt x="5285" y="9813"/>
                    <a:pt x="7019" y="8810"/>
                    <a:pt x="7869" y="7084"/>
                  </a:cubicBezTo>
                  <a:cubicBezTo>
                    <a:pt x="9065" y="4640"/>
                    <a:pt x="8101" y="1714"/>
                    <a:pt x="5657" y="482"/>
                  </a:cubicBezTo>
                  <a:cubicBezTo>
                    <a:pt x="5175" y="251"/>
                    <a:pt x="4657" y="72"/>
                    <a:pt x="415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98" name="Google Shape;498;p23"/>
            <p:cNvSpPr/>
            <p:nvPr/>
          </p:nvSpPr>
          <p:spPr>
            <a:xfrm>
              <a:off x="3593875" y="1188800"/>
              <a:ext cx="45975" cy="48375"/>
            </a:xfrm>
            <a:custGeom>
              <a:rect b="b" l="l" r="r" t="t"/>
              <a:pathLst>
                <a:path extrusionOk="0" h="1935" w="1839">
                  <a:moveTo>
                    <a:pt x="757" y="1"/>
                  </a:moveTo>
                  <a:cubicBezTo>
                    <a:pt x="743" y="1"/>
                    <a:pt x="728" y="3"/>
                    <a:pt x="714" y="8"/>
                  </a:cubicBezTo>
                  <a:cubicBezTo>
                    <a:pt x="660" y="8"/>
                    <a:pt x="607" y="61"/>
                    <a:pt x="607" y="115"/>
                  </a:cubicBezTo>
                  <a:lnTo>
                    <a:pt x="589" y="579"/>
                  </a:lnTo>
                  <a:cubicBezTo>
                    <a:pt x="589" y="632"/>
                    <a:pt x="553" y="668"/>
                    <a:pt x="500" y="686"/>
                  </a:cubicBezTo>
                  <a:lnTo>
                    <a:pt x="89" y="775"/>
                  </a:lnTo>
                  <a:cubicBezTo>
                    <a:pt x="36" y="793"/>
                    <a:pt x="0" y="846"/>
                    <a:pt x="0" y="900"/>
                  </a:cubicBezTo>
                  <a:cubicBezTo>
                    <a:pt x="0" y="953"/>
                    <a:pt x="18" y="1007"/>
                    <a:pt x="72" y="1025"/>
                  </a:cubicBezTo>
                  <a:lnTo>
                    <a:pt x="250" y="1114"/>
                  </a:lnTo>
                  <a:lnTo>
                    <a:pt x="482" y="1239"/>
                  </a:lnTo>
                  <a:cubicBezTo>
                    <a:pt x="482" y="1257"/>
                    <a:pt x="518" y="1274"/>
                    <a:pt x="518" y="1292"/>
                  </a:cubicBezTo>
                  <a:cubicBezTo>
                    <a:pt x="536" y="1310"/>
                    <a:pt x="536" y="1328"/>
                    <a:pt x="536" y="1364"/>
                  </a:cubicBezTo>
                  <a:lnTo>
                    <a:pt x="536" y="1810"/>
                  </a:lnTo>
                  <a:cubicBezTo>
                    <a:pt x="536" y="1863"/>
                    <a:pt x="571" y="1917"/>
                    <a:pt x="607" y="1935"/>
                  </a:cubicBezTo>
                  <a:cubicBezTo>
                    <a:pt x="678" y="1935"/>
                    <a:pt x="732" y="1935"/>
                    <a:pt x="767" y="1881"/>
                  </a:cubicBezTo>
                  <a:lnTo>
                    <a:pt x="1053" y="1524"/>
                  </a:lnTo>
                  <a:cubicBezTo>
                    <a:pt x="1092" y="1498"/>
                    <a:pt x="1122" y="1482"/>
                    <a:pt x="1163" y="1482"/>
                  </a:cubicBezTo>
                  <a:cubicBezTo>
                    <a:pt x="1178" y="1482"/>
                    <a:pt x="1194" y="1484"/>
                    <a:pt x="1214" y="1489"/>
                  </a:cubicBezTo>
                  <a:lnTo>
                    <a:pt x="1642" y="1649"/>
                  </a:lnTo>
                  <a:cubicBezTo>
                    <a:pt x="1656" y="1654"/>
                    <a:pt x="1670" y="1656"/>
                    <a:pt x="1684" y="1656"/>
                  </a:cubicBezTo>
                  <a:cubicBezTo>
                    <a:pt x="1723" y="1656"/>
                    <a:pt x="1758" y="1640"/>
                    <a:pt x="1785" y="1614"/>
                  </a:cubicBezTo>
                  <a:cubicBezTo>
                    <a:pt x="1838" y="1578"/>
                    <a:pt x="1838" y="1506"/>
                    <a:pt x="1802" y="1471"/>
                  </a:cubicBezTo>
                  <a:lnTo>
                    <a:pt x="1535" y="1078"/>
                  </a:lnTo>
                  <a:cubicBezTo>
                    <a:pt x="1517" y="1043"/>
                    <a:pt x="1517" y="989"/>
                    <a:pt x="1535" y="935"/>
                  </a:cubicBezTo>
                  <a:lnTo>
                    <a:pt x="1785" y="579"/>
                  </a:lnTo>
                  <a:cubicBezTo>
                    <a:pt x="1820" y="525"/>
                    <a:pt x="1820" y="472"/>
                    <a:pt x="1785" y="418"/>
                  </a:cubicBezTo>
                  <a:cubicBezTo>
                    <a:pt x="1771" y="392"/>
                    <a:pt x="1730" y="375"/>
                    <a:pt x="1694" y="375"/>
                  </a:cubicBezTo>
                  <a:cubicBezTo>
                    <a:pt x="1681" y="375"/>
                    <a:pt x="1669" y="378"/>
                    <a:pt x="1660" y="382"/>
                  </a:cubicBezTo>
                  <a:lnTo>
                    <a:pt x="1249" y="472"/>
                  </a:lnTo>
                  <a:cubicBezTo>
                    <a:pt x="1236" y="476"/>
                    <a:pt x="1222" y="478"/>
                    <a:pt x="1209" y="478"/>
                  </a:cubicBezTo>
                  <a:cubicBezTo>
                    <a:pt x="1170" y="478"/>
                    <a:pt x="1133" y="458"/>
                    <a:pt x="1106" y="418"/>
                  </a:cubicBezTo>
                  <a:lnTo>
                    <a:pt x="857" y="43"/>
                  </a:lnTo>
                  <a:cubicBezTo>
                    <a:pt x="831" y="17"/>
                    <a:pt x="795" y="1"/>
                    <a:pt x="757"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99" name="Google Shape;499;p23"/>
            <p:cNvSpPr/>
            <p:nvPr/>
          </p:nvSpPr>
          <p:spPr>
            <a:xfrm>
              <a:off x="3562650" y="1057675"/>
              <a:ext cx="77200" cy="78325"/>
            </a:xfrm>
            <a:custGeom>
              <a:rect b="b" l="l" r="r" t="t"/>
              <a:pathLst>
                <a:path extrusionOk="0" h="3133" w="3088">
                  <a:moveTo>
                    <a:pt x="934" y="0"/>
                  </a:moveTo>
                  <a:cubicBezTo>
                    <a:pt x="912" y="0"/>
                    <a:pt x="892" y="2"/>
                    <a:pt x="875" y="7"/>
                  </a:cubicBezTo>
                  <a:cubicBezTo>
                    <a:pt x="785" y="60"/>
                    <a:pt x="750" y="150"/>
                    <a:pt x="750" y="239"/>
                  </a:cubicBezTo>
                  <a:lnTo>
                    <a:pt x="839" y="935"/>
                  </a:lnTo>
                  <a:cubicBezTo>
                    <a:pt x="857" y="1024"/>
                    <a:pt x="821" y="1113"/>
                    <a:pt x="732" y="1149"/>
                  </a:cubicBezTo>
                  <a:lnTo>
                    <a:pt x="107" y="1452"/>
                  </a:lnTo>
                  <a:cubicBezTo>
                    <a:pt x="36" y="1488"/>
                    <a:pt x="0" y="1577"/>
                    <a:pt x="0" y="1666"/>
                  </a:cubicBezTo>
                  <a:cubicBezTo>
                    <a:pt x="18" y="1738"/>
                    <a:pt x="89" y="1827"/>
                    <a:pt x="161" y="1845"/>
                  </a:cubicBezTo>
                  <a:lnTo>
                    <a:pt x="464" y="1934"/>
                  </a:lnTo>
                  <a:lnTo>
                    <a:pt x="875" y="2059"/>
                  </a:lnTo>
                  <a:cubicBezTo>
                    <a:pt x="910" y="2059"/>
                    <a:pt x="928" y="2095"/>
                    <a:pt x="982" y="2112"/>
                  </a:cubicBezTo>
                  <a:cubicBezTo>
                    <a:pt x="999" y="2148"/>
                    <a:pt x="1017" y="2184"/>
                    <a:pt x="1035" y="2219"/>
                  </a:cubicBezTo>
                  <a:lnTo>
                    <a:pt x="1142" y="2951"/>
                  </a:lnTo>
                  <a:cubicBezTo>
                    <a:pt x="1160" y="3058"/>
                    <a:pt x="1231" y="3112"/>
                    <a:pt x="1321" y="3129"/>
                  </a:cubicBezTo>
                  <a:cubicBezTo>
                    <a:pt x="1332" y="3132"/>
                    <a:pt x="1343" y="3133"/>
                    <a:pt x="1354" y="3133"/>
                  </a:cubicBezTo>
                  <a:cubicBezTo>
                    <a:pt x="1428" y="3133"/>
                    <a:pt x="1486" y="3082"/>
                    <a:pt x="1517" y="3004"/>
                  </a:cubicBezTo>
                  <a:lnTo>
                    <a:pt x="1874" y="2362"/>
                  </a:lnTo>
                  <a:cubicBezTo>
                    <a:pt x="1918" y="2288"/>
                    <a:pt x="1975" y="2251"/>
                    <a:pt x="2055" y="2251"/>
                  </a:cubicBezTo>
                  <a:cubicBezTo>
                    <a:pt x="2071" y="2251"/>
                    <a:pt x="2088" y="2252"/>
                    <a:pt x="2106" y="2255"/>
                  </a:cubicBezTo>
                  <a:lnTo>
                    <a:pt x="2837" y="2362"/>
                  </a:lnTo>
                  <a:cubicBezTo>
                    <a:pt x="2852" y="2365"/>
                    <a:pt x="2866" y="2367"/>
                    <a:pt x="2880" y="2367"/>
                  </a:cubicBezTo>
                  <a:cubicBezTo>
                    <a:pt x="2949" y="2367"/>
                    <a:pt x="3004" y="2329"/>
                    <a:pt x="3034" y="2255"/>
                  </a:cubicBezTo>
                  <a:cubicBezTo>
                    <a:pt x="3087" y="2184"/>
                    <a:pt x="3069" y="2077"/>
                    <a:pt x="3016" y="2023"/>
                  </a:cubicBezTo>
                  <a:lnTo>
                    <a:pt x="2498" y="1488"/>
                  </a:lnTo>
                  <a:cubicBezTo>
                    <a:pt x="2463" y="1434"/>
                    <a:pt x="2445" y="1327"/>
                    <a:pt x="2463" y="1256"/>
                  </a:cubicBezTo>
                  <a:lnTo>
                    <a:pt x="2748" y="578"/>
                  </a:lnTo>
                  <a:cubicBezTo>
                    <a:pt x="2766" y="507"/>
                    <a:pt x="2766" y="399"/>
                    <a:pt x="2712" y="346"/>
                  </a:cubicBezTo>
                  <a:cubicBezTo>
                    <a:pt x="2677" y="311"/>
                    <a:pt x="2620" y="284"/>
                    <a:pt x="2564" y="284"/>
                  </a:cubicBezTo>
                  <a:cubicBezTo>
                    <a:pt x="2534" y="284"/>
                    <a:pt x="2505" y="292"/>
                    <a:pt x="2480" y="310"/>
                  </a:cubicBezTo>
                  <a:lnTo>
                    <a:pt x="1856" y="614"/>
                  </a:lnTo>
                  <a:cubicBezTo>
                    <a:pt x="1824" y="626"/>
                    <a:pt x="1793" y="632"/>
                    <a:pt x="1763" y="632"/>
                  </a:cubicBezTo>
                  <a:cubicBezTo>
                    <a:pt x="1708" y="632"/>
                    <a:pt x="1659" y="612"/>
                    <a:pt x="1624" y="578"/>
                  </a:cubicBezTo>
                  <a:lnTo>
                    <a:pt x="1124" y="60"/>
                  </a:lnTo>
                  <a:cubicBezTo>
                    <a:pt x="1071" y="20"/>
                    <a:pt x="997" y="0"/>
                    <a:pt x="934"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500" name="Google Shape;500;p23"/>
          <p:cNvGrpSpPr/>
          <p:nvPr/>
        </p:nvGrpSpPr>
        <p:grpSpPr>
          <a:xfrm>
            <a:off x="6163700" y="4870695"/>
            <a:ext cx="191095" cy="401974"/>
            <a:chOff x="3783900" y="1046675"/>
            <a:chExt cx="144550" cy="294875"/>
          </a:xfrm>
        </p:grpSpPr>
        <p:sp>
          <p:nvSpPr>
            <p:cNvPr id="501" name="Google Shape;501;p23"/>
            <p:cNvSpPr/>
            <p:nvPr/>
          </p:nvSpPr>
          <p:spPr>
            <a:xfrm>
              <a:off x="3783900" y="1046675"/>
              <a:ext cx="144550" cy="294875"/>
            </a:xfrm>
            <a:custGeom>
              <a:rect b="b" l="l" r="r" t="t"/>
              <a:pathLst>
                <a:path extrusionOk="0" h="11795" w="5782">
                  <a:moveTo>
                    <a:pt x="2891" y="804"/>
                  </a:moveTo>
                  <a:cubicBezTo>
                    <a:pt x="3337" y="804"/>
                    <a:pt x="3694" y="1161"/>
                    <a:pt x="3694" y="1607"/>
                  </a:cubicBezTo>
                  <a:lnTo>
                    <a:pt x="3694" y="7459"/>
                  </a:lnTo>
                  <a:cubicBezTo>
                    <a:pt x="4479" y="7816"/>
                    <a:pt x="4889" y="8690"/>
                    <a:pt x="4711" y="9547"/>
                  </a:cubicBezTo>
                  <a:cubicBezTo>
                    <a:pt x="4497" y="10385"/>
                    <a:pt x="3747" y="10992"/>
                    <a:pt x="2891" y="10992"/>
                  </a:cubicBezTo>
                  <a:cubicBezTo>
                    <a:pt x="2016" y="10992"/>
                    <a:pt x="1267" y="10385"/>
                    <a:pt x="1089" y="9547"/>
                  </a:cubicBezTo>
                  <a:cubicBezTo>
                    <a:pt x="892" y="8690"/>
                    <a:pt x="1303" y="7816"/>
                    <a:pt x="2088" y="7459"/>
                  </a:cubicBezTo>
                  <a:lnTo>
                    <a:pt x="2088" y="1607"/>
                  </a:lnTo>
                  <a:cubicBezTo>
                    <a:pt x="2088" y="1161"/>
                    <a:pt x="2462" y="804"/>
                    <a:pt x="2891" y="804"/>
                  </a:cubicBezTo>
                  <a:close/>
                  <a:moveTo>
                    <a:pt x="2891" y="1"/>
                  </a:moveTo>
                  <a:cubicBezTo>
                    <a:pt x="2016" y="1"/>
                    <a:pt x="1285" y="697"/>
                    <a:pt x="1285" y="1607"/>
                  </a:cubicBezTo>
                  <a:lnTo>
                    <a:pt x="1285" y="6995"/>
                  </a:lnTo>
                  <a:cubicBezTo>
                    <a:pt x="375" y="7691"/>
                    <a:pt x="0" y="8886"/>
                    <a:pt x="357" y="9975"/>
                  </a:cubicBezTo>
                  <a:cubicBezTo>
                    <a:pt x="732" y="11063"/>
                    <a:pt x="1749" y="11795"/>
                    <a:pt x="2891" y="11795"/>
                  </a:cubicBezTo>
                  <a:cubicBezTo>
                    <a:pt x="4033" y="11795"/>
                    <a:pt x="5068" y="11063"/>
                    <a:pt x="5424" y="9975"/>
                  </a:cubicBezTo>
                  <a:cubicBezTo>
                    <a:pt x="5781" y="8886"/>
                    <a:pt x="5407" y="7691"/>
                    <a:pt x="4479" y="6995"/>
                  </a:cubicBezTo>
                  <a:lnTo>
                    <a:pt x="4479" y="1607"/>
                  </a:lnTo>
                  <a:cubicBezTo>
                    <a:pt x="4479" y="715"/>
                    <a:pt x="3765" y="1"/>
                    <a:pt x="2891"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02" name="Google Shape;502;p23"/>
            <p:cNvSpPr/>
            <p:nvPr/>
          </p:nvSpPr>
          <p:spPr>
            <a:xfrm>
              <a:off x="3821350" y="1161775"/>
              <a:ext cx="69625" cy="146325"/>
            </a:xfrm>
            <a:custGeom>
              <a:rect b="b" l="l" r="r" t="t"/>
              <a:pathLst>
                <a:path extrusionOk="0" h="5853" w="2785">
                  <a:moveTo>
                    <a:pt x="1125" y="0"/>
                  </a:moveTo>
                  <a:lnTo>
                    <a:pt x="1125" y="3212"/>
                  </a:lnTo>
                  <a:cubicBezTo>
                    <a:pt x="465" y="3355"/>
                    <a:pt x="1" y="3979"/>
                    <a:pt x="72" y="4657"/>
                  </a:cubicBezTo>
                  <a:cubicBezTo>
                    <a:pt x="144" y="5335"/>
                    <a:pt x="715" y="5853"/>
                    <a:pt x="1393" y="5853"/>
                  </a:cubicBezTo>
                  <a:cubicBezTo>
                    <a:pt x="2071" y="5853"/>
                    <a:pt x="2642" y="5335"/>
                    <a:pt x="2713" y="4657"/>
                  </a:cubicBezTo>
                  <a:cubicBezTo>
                    <a:pt x="2784" y="3979"/>
                    <a:pt x="2321" y="3355"/>
                    <a:pt x="1660" y="3212"/>
                  </a:cubicBezTo>
                  <a:lnTo>
                    <a:pt x="1660"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503" name="Google Shape;503;p23"/>
          <p:cNvSpPr/>
          <p:nvPr/>
        </p:nvSpPr>
        <p:spPr>
          <a:xfrm>
            <a:off x="6688739" y="4894929"/>
            <a:ext cx="257162" cy="363054"/>
          </a:xfrm>
          <a:custGeom>
            <a:rect b="b" l="l" r="r" t="t"/>
            <a:pathLst>
              <a:path extrusionOk="0" h="10653" w="7781">
                <a:moveTo>
                  <a:pt x="6156" y="1"/>
                </a:moveTo>
                <a:cubicBezTo>
                  <a:pt x="5532" y="1"/>
                  <a:pt x="4997" y="72"/>
                  <a:pt x="4711" y="607"/>
                </a:cubicBezTo>
                <a:cubicBezTo>
                  <a:pt x="4640" y="715"/>
                  <a:pt x="4604" y="839"/>
                  <a:pt x="4604" y="946"/>
                </a:cubicBezTo>
                <a:cubicBezTo>
                  <a:pt x="4604" y="1107"/>
                  <a:pt x="4640" y="1214"/>
                  <a:pt x="4729" y="1339"/>
                </a:cubicBezTo>
                <a:cubicBezTo>
                  <a:pt x="4568" y="1571"/>
                  <a:pt x="4426" y="1821"/>
                  <a:pt x="4283" y="2053"/>
                </a:cubicBezTo>
                <a:cubicBezTo>
                  <a:pt x="4247" y="1981"/>
                  <a:pt x="4176" y="1928"/>
                  <a:pt x="4122" y="1856"/>
                </a:cubicBezTo>
                <a:cubicBezTo>
                  <a:pt x="4122" y="1839"/>
                  <a:pt x="4140" y="1821"/>
                  <a:pt x="4140" y="1785"/>
                </a:cubicBezTo>
                <a:cubicBezTo>
                  <a:pt x="4140" y="1393"/>
                  <a:pt x="3801" y="1107"/>
                  <a:pt x="3444" y="1107"/>
                </a:cubicBezTo>
                <a:cubicBezTo>
                  <a:pt x="3070" y="1107"/>
                  <a:pt x="2499" y="947"/>
                  <a:pt x="2499" y="946"/>
                </a:cubicBezTo>
                <a:lnTo>
                  <a:pt x="2499" y="946"/>
                </a:lnTo>
                <a:cubicBezTo>
                  <a:pt x="2499" y="1571"/>
                  <a:pt x="2570" y="2106"/>
                  <a:pt x="3088" y="2392"/>
                </a:cubicBezTo>
                <a:cubicBezTo>
                  <a:pt x="3195" y="2463"/>
                  <a:pt x="3319" y="2499"/>
                  <a:pt x="3444" y="2499"/>
                </a:cubicBezTo>
                <a:cubicBezTo>
                  <a:pt x="3605" y="2499"/>
                  <a:pt x="3730" y="2445"/>
                  <a:pt x="3855" y="2356"/>
                </a:cubicBezTo>
                <a:cubicBezTo>
                  <a:pt x="3926" y="2445"/>
                  <a:pt x="3980" y="2517"/>
                  <a:pt x="4033" y="2606"/>
                </a:cubicBezTo>
                <a:cubicBezTo>
                  <a:pt x="3605" y="3587"/>
                  <a:pt x="3516" y="4533"/>
                  <a:pt x="3569" y="5407"/>
                </a:cubicBezTo>
                <a:cubicBezTo>
                  <a:pt x="3551" y="5389"/>
                  <a:pt x="3551" y="5389"/>
                  <a:pt x="3516" y="5389"/>
                </a:cubicBezTo>
                <a:cubicBezTo>
                  <a:pt x="3427" y="5336"/>
                  <a:pt x="3337" y="5282"/>
                  <a:pt x="3248" y="5247"/>
                </a:cubicBezTo>
                <a:cubicBezTo>
                  <a:pt x="3266" y="5157"/>
                  <a:pt x="3266" y="5104"/>
                  <a:pt x="3266" y="5032"/>
                </a:cubicBezTo>
                <a:cubicBezTo>
                  <a:pt x="3266" y="4247"/>
                  <a:pt x="2641" y="3623"/>
                  <a:pt x="1874" y="3623"/>
                </a:cubicBezTo>
                <a:cubicBezTo>
                  <a:pt x="1838" y="3625"/>
                  <a:pt x="1800" y="3626"/>
                  <a:pt x="1762" y="3626"/>
                </a:cubicBezTo>
                <a:cubicBezTo>
                  <a:pt x="1031" y="3626"/>
                  <a:pt x="1" y="3320"/>
                  <a:pt x="1" y="3320"/>
                </a:cubicBezTo>
                <a:lnTo>
                  <a:pt x="1" y="3320"/>
                </a:lnTo>
                <a:cubicBezTo>
                  <a:pt x="1" y="4551"/>
                  <a:pt x="126" y="5639"/>
                  <a:pt x="1214" y="6246"/>
                </a:cubicBezTo>
                <a:cubicBezTo>
                  <a:pt x="1410" y="6371"/>
                  <a:pt x="1642" y="6424"/>
                  <a:pt x="1892" y="6424"/>
                </a:cubicBezTo>
                <a:cubicBezTo>
                  <a:pt x="2410" y="6424"/>
                  <a:pt x="2838" y="6157"/>
                  <a:pt x="3088" y="5764"/>
                </a:cubicBezTo>
                <a:cubicBezTo>
                  <a:pt x="3159" y="5800"/>
                  <a:pt x="3248" y="5835"/>
                  <a:pt x="3302" y="5871"/>
                </a:cubicBezTo>
                <a:cubicBezTo>
                  <a:pt x="3409" y="5925"/>
                  <a:pt x="3534" y="5978"/>
                  <a:pt x="3658" y="6032"/>
                </a:cubicBezTo>
                <a:cubicBezTo>
                  <a:pt x="3712" y="6424"/>
                  <a:pt x="3783" y="6799"/>
                  <a:pt x="3819" y="7156"/>
                </a:cubicBezTo>
                <a:cubicBezTo>
                  <a:pt x="3962" y="7923"/>
                  <a:pt x="4087" y="8655"/>
                  <a:pt x="4015" y="9333"/>
                </a:cubicBezTo>
                <a:cubicBezTo>
                  <a:pt x="3766" y="9440"/>
                  <a:pt x="3534" y="9582"/>
                  <a:pt x="3337" y="9779"/>
                </a:cubicBezTo>
                <a:cubicBezTo>
                  <a:pt x="3070" y="9654"/>
                  <a:pt x="2784" y="9582"/>
                  <a:pt x="2481" y="9582"/>
                </a:cubicBezTo>
                <a:cubicBezTo>
                  <a:pt x="1714" y="9582"/>
                  <a:pt x="1053" y="10011"/>
                  <a:pt x="714" y="10653"/>
                </a:cubicBezTo>
                <a:lnTo>
                  <a:pt x="7620" y="10653"/>
                </a:lnTo>
                <a:cubicBezTo>
                  <a:pt x="7298" y="10135"/>
                  <a:pt x="6745" y="9779"/>
                  <a:pt x="6103" y="9725"/>
                </a:cubicBezTo>
                <a:cubicBezTo>
                  <a:pt x="5728" y="9404"/>
                  <a:pt x="5264" y="9190"/>
                  <a:pt x="4747" y="9190"/>
                </a:cubicBezTo>
                <a:cubicBezTo>
                  <a:pt x="4676" y="9190"/>
                  <a:pt x="4604" y="9190"/>
                  <a:pt x="4533" y="9208"/>
                </a:cubicBezTo>
                <a:cubicBezTo>
                  <a:pt x="4586" y="8530"/>
                  <a:pt x="4479" y="7852"/>
                  <a:pt x="4337" y="7156"/>
                </a:cubicBezTo>
                <a:cubicBezTo>
                  <a:pt x="4390" y="7067"/>
                  <a:pt x="4479" y="6977"/>
                  <a:pt x="4604" y="6888"/>
                </a:cubicBezTo>
                <a:cubicBezTo>
                  <a:pt x="4818" y="7370"/>
                  <a:pt x="5300" y="7727"/>
                  <a:pt x="5871" y="7727"/>
                </a:cubicBezTo>
                <a:cubicBezTo>
                  <a:pt x="6121" y="7727"/>
                  <a:pt x="6371" y="7655"/>
                  <a:pt x="6567" y="7530"/>
                </a:cubicBezTo>
                <a:cubicBezTo>
                  <a:pt x="7637" y="6959"/>
                  <a:pt x="7780" y="5853"/>
                  <a:pt x="7780" y="4622"/>
                </a:cubicBezTo>
                <a:lnTo>
                  <a:pt x="7780" y="4622"/>
                </a:lnTo>
                <a:cubicBezTo>
                  <a:pt x="7780" y="4622"/>
                  <a:pt x="6739" y="4910"/>
                  <a:pt x="6008" y="4910"/>
                </a:cubicBezTo>
                <a:cubicBezTo>
                  <a:pt x="5967" y="4910"/>
                  <a:pt x="5927" y="4909"/>
                  <a:pt x="5889" y="4908"/>
                </a:cubicBezTo>
                <a:cubicBezTo>
                  <a:pt x="5122" y="4908"/>
                  <a:pt x="4497" y="5532"/>
                  <a:pt x="4497" y="6317"/>
                </a:cubicBezTo>
                <a:lnTo>
                  <a:pt x="4497" y="6335"/>
                </a:lnTo>
                <a:cubicBezTo>
                  <a:pt x="4408" y="6388"/>
                  <a:pt x="4337" y="6424"/>
                  <a:pt x="4247" y="6496"/>
                </a:cubicBezTo>
                <a:cubicBezTo>
                  <a:pt x="4087" y="5514"/>
                  <a:pt x="3998" y="4497"/>
                  <a:pt x="4319" y="3391"/>
                </a:cubicBezTo>
                <a:cubicBezTo>
                  <a:pt x="4444" y="3337"/>
                  <a:pt x="4604" y="3302"/>
                  <a:pt x="4765" y="3302"/>
                </a:cubicBezTo>
                <a:cubicBezTo>
                  <a:pt x="4765" y="3480"/>
                  <a:pt x="4872" y="3659"/>
                  <a:pt x="5015" y="3766"/>
                </a:cubicBezTo>
                <a:cubicBezTo>
                  <a:pt x="5122" y="3855"/>
                  <a:pt x="5246" y="3891"/>
                  <a:pt x="5354" y="3908"/>
                </a:cubicBezTo>
                <a:cubicBezTo>
                  <a:pt x="5410" y="3917"/>
                  <a:pt x="5464" y="3921"/>
                  <a:pt x="5517" y="3921"/>
                </a:cubicBezTo>
                <a:cubicBezTo>
                  <a:pt x="6030" y="3921"/>
                  <a:pt x="6370" y="3542"/>
                  <a:pt x="6710" y="3105"/>
                </a:cubicBezTo>
                <a:cubicBezTo>
                  <a:pt x="6710" y="3105"/>
                  <a:pt x="6156" y="2873"/>
                  <a:pt x="5853" y="2659"/>
                </a:cubicBezTo>
                <a:cubicBezTo>
                  <a:pt x="5729" y="2558"/>
                  <a:pt x="5584" y="2511"/>
                  <a:pt x="5439" y="2511"/>
                </a:cubicBezTo>
                <a:cubicBezTo>
                  <a:pt x="5253" y="2511"/>
                  <a:pt x="5066" y="2590"/>
                  <a:pt x="4925" y="2731"/>
                </a:cubicBezTo>
                <a:cubicBezTo>
                  <a:pt x="4800" y="2731"/>
                  <a:pt x="4640" y="2749"/>
                  <a:pt x="4515" y="2766"/>
                </a:cubicBezTo>
                <a:cubicBezTo>
                  <a:pt x="4676" y="2392"/>
                  <a:pt x="4890" y="2017"/>
                  <a:pt x="5157" y="1607"/>
                </a:cubicBezTo>
                <a:cubicBezTo>
                  <a:pt x="5211" y="1625"/>
                  <a:pt x="5246" y="1625"/>
                  <a:pt x="5300" y="1625"/>
                </a:cubicBezTo>
                <a:cubicBezTo>
                  <a:pt x="5693" y="1625"/>
                  <a:pt x="5996" y="1303"/>
                  <a:pt x="5996" y="929"/>
                </a:cubicBezTo>
                <a:cubicBezTo>
                  <a:pt x="5996" y="590"/>
                  <a:pt x="6156" y="1"/>
                  <a:pt x="6156"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504" name="Google Shape;504;p23"/>
          <p:cNvGrpSpPr/>
          <p:nvPr/>
        </p:nvGrpSpPr>
        <p:grpSpPr>
          <a:xfrm>
            <a:off x="7062980" y="4628078"/>
            <a:ext cx="552596" cy="674409"/>
            <a:chOff x="238550" y="1487175"/>
            <a:chExt cx="418000" cy="494725"/>
          </a:xfrm>
        </p:grpSpPr>
        <p:sp>
          <p:nvSpPr>
            <p:cNvPr id="505" name="Google Shape;505;p23"/>
            <p:cNvSpPr/>
            <p:nvPr/>
          </p:nvSpPr>
          <p:spPr>
            <a:xfrm>
              <a:off x="238550" y="1487175"/>
              <a:ext cx="184700" cy="358675"/>
            </a:xfrm>
            <a:custGeom>
              <a:rect b="b" l="l" r="r" t="t"/>
              <a:pathLst>
                <a:path extrusionOk="0" h="14347" w="7388">
                  <a:moveTo>
                    <a:pt x="1" y="1"/>
                  </a:moveTo>
                  <a:close/>
                  <a:moveTo>
                    <a:pt x="4997" y="13543"/>
                  </a:moveTo>
                  <a:lnTo>
                    <a:pt x="4997" y="14346"/>
                  </a:lnTo>
                  <a:lnTo>
                    <a:pt x="7388" y="14346"/>
                  </a:lnTo>
                  <a:lnTo>
                    <a:pt x="7388" y="13543"/>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06" name="Google Shape;506;p23"/>
            <p:cNvSpPr/>
            <p:nvPr/>
          </p:nvSpPr>
          <p:spPr>
            <a:xfrm>
              <a:off x="596300" y="1825750"/>
              <a:ext cx="60250" cy="20100"/>
            </a:xfrm>
            <a:custGeom>
              <a:rect b="b" l="l" r="r" t="t"/>
              <a:pathLst>
                <a:path extrusionOk="0" h="804" w="2410">
                  <a:moveTo>
                    <a:pt x="1" y="0"/>
                  </a:moveTo>
                  <a:lnTo>
                    <a:pt x="1" y="803"/>
                  </a:lnTo>
                  <a:lnTo>
                    <a:pt x="2409" y="803"/>
                  </a:lnTo>
                  <a:lnTo>
                    <a:pt x="2409"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07" name="Google Shape;507;p23"/>
            <p:cNvSpPr/>
            <p:nvPr/>
          </p:nvSpPr>
          <p:spPr>
            <a:xfrm>
              <a:off x="436600" y="1762400"/>
              <a:ext cx="146800" cy="146350"/>
            </a:xfrm>
            <a:custGeom>
              <a:rect b="b" l="l" r="r" t="t"/>
              <a:pathLst>
                <a:path extrusionOk="0" h="5854" w="5872">
                  <a:moveTo>
                    <a:pt x="2927" y="1"/>
                  </a:moveTo>
                  <a:cubicBezTo>
                    <a:pt x="1321" y="1"/>
                    <a:pt x="1" y="1321"/>
                    <a:pt x="1" y="2927"/>
                  </a:cubicBezTo>
                  <a:cubicBezTo>
                    <a:pt x="1" y="4551"/>
                    <a:pt x="1321" y="5853"/>
                    <a:pt x="2927" y="5853"/>
                  </a:cubicBezTo>
                  <a:cubicBezTo>
                    <a:pt x="4551" y="5853"/>
                    <a:pt x="5871" y="4551"/>
                    <a:pt x="5871" y="2927"/>
                  </a:cubicBezTo>
                  <a:cubicBezTo>
                    <a:pt x="5871" y="1321"/>
                    <a:pt x="4551" y="1"/>
                    <a:pt x="2927"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08" name="Google Shape;508;p23"/>
            <p:cNvSpPr/>
            <p:nvPr/>
          </p:nvSpPr>
          <p:spPr>
            <a:xfrm>
              <a:off x="499950" y="1922100"/>
              <a:ext cx="20100" cy="59800"/>
            </a:xfrm>
            <a:custGeom>
              <a:rect b="b" l="l" r="r" t="t"/>
              <a:pathLst>
                <a:path extrusionOk="0" h="2392" w="804">
                  <a:moveTo>
                    <a:pt x="1" y="0"/>
                  </a:moveTo>
                  <a:lnTo>
                    <a:pt x="1" y="2391"/>
                  </a:lnTo>
                  <a:lnTo>
                    <a:pt x="804" y="2391"/>
                  </a:lnTo>
                  <a:lnTo>
                    <a:pt x="804"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09" name="Google Shape;509;p23"/>
            <p:cNvSpPr/>
            <p:nvPr/>
          </p:nvSpPr>
          <p:spPr>
            <a:xfrm>
              <a:off x="499950" y="1689250"/>
              <a:ext cx="20100" cy="59800"/>
            </a:xfrm>
            <a:custGeom>
              <a:rect b="b" l="l" r="r" t="t"/>
              <a:pathLst>
                <a:path extrusionOk="0" h="2392" w="804">
                  <a:moveTo>
                    <a:pt x="1" y="1"/>
                  </a:moveTo>
                  <a:lnTo>
                    <a:pt x="1" y="2391"/>
                  </a:lnTo>
                  <a:lnTo>
                    <a:pt x="804" y="2391"/>
                  </a:lnTo>
                  <a:lnTo>
                    <a:pt x="804"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10" name="Google Shape;510;p23"/>
            <p:cNvSpPr/>
            <p:nvPr/>
          </p:nvSpPr>
          <p:spPr>
            <a:xfrm>
              <a:off x="399150" y="1889525"/>
              <a:ext cx="56675" cy="56675"/>
            </a:xfrm>
            <a:custGeom>
              <a:rect b="b" l="l" r="r" t="t"/>
              <a:pathLst>
                <a:path extrusionOk="0" h="2267" w="2267">
                  <a:moveTo>
                    <a:pt x="1695" y="1"/>
                  </a:moveTo>
                  <a:lnTo>
                    <a:pt x="0" y="1696"/>
                  </a:lnTo>
                  <a:lnTo>
                    <a:pt x="571" y="2267"/>
                  </a:lnTo>
                  <a:lnTo>
                    <a:pt x="2266" y="572"/>
                  </a:lnTo>
                  <a:lnTo>
                    <a:pt x="1695"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11" name="Google Shape;511;p23"/>
            <p:cNvSpPr/>
            <p:nvPr/>
          </p:nvSpPr>
          <p:spPr>
            <a:xfrm>
              <a:off x="564175" y="1725375"/>
              <a:ext cx="56675" cy="56675"/>
            </a:xfrm>
            <a:custGeom>
              <a:rect b="b" l="l" r="r" t="t"/>
              <a:pathLst>
                <a:path extrusionOk="0" h="2267" w="2267">
                  <a:moveTo>
                    <a:pt x="1696" y="1"/>
                  </a:moveTo>
                  <a:lnTo>
                    <a:pt x="1" y="1696"/>
                  </a:lnTo>
                  <a:lnTo>
                    <a:pt x="572" y="2267"/>
                  </a:lnTo>
                  <a:lnTo>
                    <a:pt x="2267" y="572"/>
                  </a:lnTo>
                  <a:lnTo>
                    <a:pt x="1696"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12" name="Google Shape;512;p23"/>
            <p:cNvSpPr/>
            <p:nvPr/>
          </p:nvSpPr>
          <p:spPr>
            <a:xfrm>
              <a:off x="399600" y="1724925"/>
              <a:ext cx="56675" cy="56675"/>
            </a:xfrm>
            <a:custGeom>
              <a:rect b="b" l="l" r="r" t="t"/>
              <a:pathLst>
                <a:path extrusionOk="0" h="2267" w="2267">
                  <a:moveTo>
                    <a:pt x="571" y="1"/>
                  </a:moveTo>
                  <a:lnTo>
                    <a:pt x="0" y="572"/>
                  </a:lnTo>
                  <a:lnTo>
                    <a:pt x="1695" y="2267"/>
                  </a:lnTo>
                  <a:lnTo>
                    <a:pt x="2266" y="1696"/>
                  </a:lnTo>
                  <a:lnTo>
                    <a:pt x="571"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13" name="Google Shape;513;p23"/>
            <p:cNvSpPr/>
            <p:nvPr/>
          </p:nvSpPr>
          <p:spPr>
            <a:xfrm>
              <a:off x="564175" y="1889975"/>
              <a:ext cx="56250" cy="56675"/>
            </a:xfrm>
            <a:custGeom>
              <a:rect b="b" l="l" r="r" t="t"/>
              <a:pathLst>
                <a:path extrusionOk="0" h="2267" w="2250">
                  <a:moveTo>
                    <a:pt x="554" y="1"/>
                  </a:moveTo>
                  <a:lnTo>
                    <a:pt x="1" y="572"/>
                  </a:lnTo>
                  <a:lnTo>
                    <a:pt x="1696" y="2267"/>
                  </a:lnTo>
                  <a:lnTo>
                    <a:pt x="2249" y="1696"/>
                  </a:lnTo>
                  <a:lnTo>
                    <a:pt x="554"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514" name="Google Shape;514;p23"/>
          <p:cNvSpPr/>
          <p:nvPr/>
        </p:nvSpPr>
        <p:spPr>
          <a:xfrm>
            <a:off x="7732374" y="5028814"/>
            <a:ext cx="374490" cy="217396"/>
          </a:xfrm>
          <a:custGeom>
            <a:rect b="b" l="l" r="r" t="t"/>
            <a:pathLst>
              <a:path extrusionOk="0" h="6379" w="11331">
                <a:moveTo>
                  <a:pt x="4807" y="0"/>
                </a:moveTo>
                <a:cubicBezTo>
                  <a:pt x="4627" y="0"/>
                  <a:pt x="4445" y="20"/>
                  <a:pt x="4265" y="62"/>
                </a:cubicBezTo>
                <a:cubicBezTo>
                  <a:pt x="3212" y="330"/>
                  <a:pt x="2445" y="1276"/>
                  <a:pt x="2445" y="2382"/>
                </a:cubicBezTo>
                <a:lnTo>
                  <a:pt x="2445" y="2418"/>
                </a:lnTo>
                <a:cubicBezTo>
                  <a:pt x="2335" y="2399"/>
                  <a:pt x="2226" y="2390"/>
                  <a:pt x="2117" y="2390"/>
                </a:cubicBezTo>
                <a:cubicBezTo>
                  <a:pt x="1500" y="2390"/>
                  <a:pt x="912" y="2684"/>
                  <a:pt x="518" y="3185"/>
                </a:cubicBezTo>
                <a:cubicBezTo>
                  <a:pt x="72" y="3774"/>
                  <a:pt x="0" y="4559"/>
                  <a:pt x="321" y="5237"/>
                </a:cubicBezTo>
                <a:cubicBezTo>
                  <a:pt x="625" y="5897"/>
                  <a:pt x="1285" y="6325"/>
                  <a:pt x="2017" y="6379"/>
                </a:cubicBezTo>
                <a:lnTo>
                  <a:pt x="9742" y="6379"/>
                </a:lnTo>
                <a:cubicBezTo>
                  <a:pt x="10617" y="6379"/>
                  <a:pt x="11330" y="5665"/>
                  <a:pt x="11330" y="4791"/>
                </a:cubicBezTo>
                <a:cubicBezTo>
                  <a:pt x="11330" y="3916"/>
                  <a:pt x="10617" y="3185"/>
                  <a:pt x="9742" y="3185"/>
                </a:cubicBezTo>
                <a:lnTo>
                  <a:pt x="9618" y="3185"/>
                </a:lnTo>
                <a:cubicBezTo>
                  <a:pt x="9618" y="2525"/>
                  <a:pt x="9296" y="1918"/>
                  <a:pt x="8779" y="1561"/>
                </a:cubicBezTo>
                <a:cubicBezTo>
                  <a:pt x="8435" y="1320"/>
                  <a:pt x="8031" y="1197"/>
                  <a:pt x="7626" y="1197"/>
                </a:cubicBezTo>
                <a:cubicBezTo>
                  <a:pt x="7401" y="1197"/>
                  <a:pt x="7175" y="1235"/>
                  <a:pt x="6959" y="1311"/>
                </a:cubicBezTo>
                <a:cubicBezTo>
                  <a:pt x="6543" y="495"/>
                  <a:pt x="5696" y="0"/>
                  <a:pt x="4807"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15" name="Google Shape;515;p23"/>
          <p:cNvSpPr/>
          <p:nvPr/>
        </p:nvSpPr>
        <p:spPr>
          <a:xfrm>
            <a:off x="8223836" y="4939580"/>
            <a:ext cx="352082" cy="376448"/>
          </a:xfrm>
          <a:custGeom>
            <a:rect b="b" l="l" r="r" t="t"/>
            <a:pathLst>
              <a:path extrusionOk="0" h="11046" w="10653">
                <a:moveTo>
                  <a:pt x="5336" y="1"/>
                </a:moveTo>
                <a:cubicBezTo>
                  <a:pt x="5193" y="1"/>
                  <a:pt x="5068" y="126"/>
                  <a:pt x="5068" y="268"/>
                </a:cubicBezTo>
                <a:lnTo>
                  <a:pt x="5068" y="607"/>
                </a:lnTo>
                <a:cubicBezTo>
                  <a:pt x="2249" y="732"/>
                  <a:pt x="1" y="2838"/>
                  <a:pt x="1" y="5389"/>
                </a:cubicBezTo>
                <a:cubicBezTo>
                  <a:pt x="1" y="5479"/>
                  <a:pt x="54" y="5532"/>
                  <a:pt x="143" y="5532"/>
                </a:cubicBezTo>
                <a:cubicBezTo>
                  <a:pt x="215" y="5532"/>
                  <a:pt x="268" y="5479"/>
                  <a:pt x="268" y="5389"/>
                </a:cubicBezTo>
                <a:cubicBezTo>
                  <a:pt x="268" y="4604"/>
                  <a:pt x="1000" y="3962"/>
                  <a:pt x="1874" y="3962"/>
                </a:cubicBezTo>
                <a:cubicBezTo>
                  <a:pt x="2748" y="3962"/>
                  <a:pt x="3462" y="4604"/>
                  <a:pt x="3462" y="5389"/>
                </a:cubicBezTo>
                <a:cubicBezTo>
                  <a:pt x="3462" y="5479"/>
                  <a:pt x="3516" y="5532"/>
                  <a:pt x="3605" y="5532"/>
                </a:cubicBezTo>
                <a:cubicBezTo>
                  <a:pt x="3676" y="5532"/>
                  <a:pt x="3730" y="5479"/>
                  <a:pt x="3730" y="5389"/>
                </a:cubicBezTo>
                <a:cubicBezTo>
                  <a:pt x="3730" y="4693"/>
                  <a:pt x="4301" y="4105"/>
                  <a:pt x="5068" y="3998"/>
                </a:cubicBezTo>
                <a:lnTo>
                  <a:pt x="5068" y="9386"/>
                </a:lnTo>
                <a:lnTo>
                  <a:pt x="4925" y="9386"/>
                </a:lnTo>
                <a:lnTo>
                  <a:pt x="4925" y="9993"/>
                </a:lnTo>
                <a:cubicBezTo>
                  <a:pt x="4925" y="10135"/>
                  <a:pt x="4818" y="10260"/>
                  <a:pt x="4658" y="10260"/>
                </a:cubicBezTo>
                <a:cubicBezTo>
                  <a:pt x="4515" y="10260"/>
                  <a:pt x="4390" y="10135"/>
                  <a:pt x="4390" y="9993"/>
                </a:cubicBezTo>
                <a:cubicBezTo>
                  <a:pt x="4390" y="9761"/>
                  <a:pt x="4229" y="9582"/>
                  <a:pt x="3997" y="9582"/>
                </a:cubicBezTo>
                <a:cubicBezTo>
                  <a:pt x="3765" y="9582"/>
                  <a:pt x="3605" y="9761"/>
                  <a:pt x="3605" y="9993"/>
                </a:cubicBezTo>
                <a:cubicBezTo>
                  <a:pt x="3605" y="10581"/>
                  <a:pt x="4087" y="11045"/>
                  <a:pt x="4658" y="11045"/>
                </a:cubicBezTo>
                <a:cubicBezTo>
                  <a:pt x="5246" y="11045"/>
                  <a:pt x="5728" y="10581"/>
                  <a:pt x="5728" y="9993"/>
                </a:cubicBezTo>
                <a:lnTo>
                  <a:pt x="5728" y="9386"/>
                </a:lnTo>
                <a:lnTo>
                  <a:pt x="5585" y="9386"/>
                </a:lnTo>
                <a:lnTo>
                  <a:pt x="5585" y="3998"/>
                </a:lnTo>
                <a:cubicBezTo>
                  <a:pt x="6353" y="4105"/>
                  <a:pt x="6924" y="4693"/>
                  <a:pt x="6924" y="5389"/>
                </a:cubicBezTo>
                <a:cubicBezTo>
                  <a:pt x="6924" y="5479"/>
                  <a:pt x="6977" y="5532"/>
                  <a:pt x="7066" y="5532"/>
                </a:cubicBezTo>
                <a:cubicBezTo>
                  <a:pt x="7138" y="5532"/>
                  <a:pt x="7191" y="5479"/>
                  <a:pt x="7191" y="5389"/>
                </a:cubicBezTo>
                <a:cubicBezTo>
                  <a:pt x="7191" y="4604"/>
                  <a:pt x="7923" y="3962"/>
                  <a:pt x="8797" y="3962"/>
                </a:cubicBezTo>
                <a:cubicBezTo>
                  <a:pt x="9671" y="3962"/>
                  <a:pt x="10385" y="4604"/>
                  <a:pt x="10385" y="5389"/>
                </a:cubicBezTo>
                <a:cubicBezTo>
                  <a:pt x="10385" y="5479"/>
                  <a:pt x="10439" y="5532"/>
                  <a:pt x="10528" y="5532"/>
                </a:cubicBezTo>
                <a:cubicBezTo>
                  <a:pt x="10599" y="5532"/>
                  <a:pt x="10653" y="5479"/>
                  <a:pt x="10653" y="5389"/>
                </a:cubicBezTo>
                <a:cubicBezTo>
                  <a:pt x="10653" y="2838"/>
                  <a:pt x="8422" y="732"/>
                  <a:pt x="5585" y="607"/>
                </a:cubicBezTo>
                <a:lnTo>
                  <a:pt x="5585" y="268"/>
                </a:lnTo>
                <a:cubicBezTo>
                  <a:pt x="5585" y="126"/>
                  <a:pt x="5478" y="1"/>
                  <a:pt x="5336"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516" name="Google Shape;516;p23"/>
          <p:cNvGrpSpPr/>
          <p:nvPr/>
        </p:nvGrpSpPr>
        <p:grpSpPr>
          <a:xfrm>
            <a:off x="8815358" y="4954837"/>
            <a:ext cx="364707" cy="363804"/>
            <a:chOff x="6010925" y="3998175"/>
            <a:chExt cx="275875" cy="266875"/>
          </a:xfrm>
        </p:grpSpPr>
        <p:sp>
          <p:nvSpPr>
            <p:cNvPr id="517" name="Google Shape;517;p23"/>
            <p:cNvSpPr/>
            <p:nvPr/>
          </p:nvSpPr>
          <p:spPr>
            <a:xfrm>
              <a:off x="6222525" y="3998175"/>
              <a:ext cx="64275" cy="58575"/>
            </a:xfrm>
            <a:custGeom>
              <a:rect b="b" l="l" r="r" t="t"/>
              <a:pathLst>
                <a:path extrusionOk="0" h="2343" w="2571">
                  <a:moveTo>
                    <a:pt x="2029" y="1"/>
                  </a:moveTo>
                  <a:cubicBezTo>
                    <a:pt x="1562" y="1"/>
                    <a:pt x="729" y="167"/>
                    <a:pt x="1" y="362"/>
                  </a:cubicBezTo>
                  <a:cubicBezTo>
                    <a:pt x="358" y="576"/>
                    <a:pt x="733" y="862"/>
                    <a:pt x="1089" y="1219"/>
                  </a:cubicBezTo>
                  <a:cubicBezTo>
                    <a:pt x="1464" y="1594"/>
                    <a:pt x="1750" y="1968"/>
                    <a:pt x="1964" y="2343"/>
                  </a:cubicBezTo>
                  <a:cubicBezTo>
                    <a:pt x="2231" y="1308"/>
                    <a:pt x="2570" y="255"/>
                    <a:pt x="2374" y="77"/>
                  </a:cubicBezTo>
                  <a:cubicBezTo>
                    <a:pt x="2326" y="24"/>
                    <a:pt x="2203" y="1"/>
                    <a:pt x="2029"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18" name="Google Shape;518;p23"/>
            <p:cNvSpPr/>
            <p:nvPr/>
          </p:nvSpPr>
          <p:spPr>
            <a:xfrm>
              <a:off x="6010925" y="4089600"/>
              <a:ext cx="85400" cy="77650"/>
            </a:xfrm>
            <a:custGeom>
              <a:rect b="b" l="l" r="r" t="t"/>
              <a:pathLst>
                <a:path extrusionOk="0" h="3106" w="3416">
                  <a:moveTo>
                    <a:pt x="2802" y="0"/>
                  </a:moveTo>
                  <a:cubicBezTo>
                    <a:pt x="2669" y="0"/>
                    <a:pt x="2534" y="44"/>
                    <a:pt x="2434" y="131"/>
                  </a:cubicBezTo>
                  <a:lnTo>
                    <a:pt x="329" y="2254"/>
                  </a:lnTo>
                  <a:cubicBezTo>
                    <a:pt x="0" y="2567"/>
                    <a:pt x="246" y="3106"/>
                    <a:pt x="663" y="3106"/>
                  </a:cubicBezTo>
                  <a:cubicBezTo>
                    <a:pt x="699" y="3106"/>
                    <a:pt x="737" y="3102"/>
                    <a:pt x="775" y="3093"/>
                  </a:cubicBezTo>
                  <a:lnTo>
                    <a:pt x="2541" y="2683"/>
                  </a:lnTo>
                  <a:cubicBezTo>
                    <a:pt x="2684" y="2022"/>
                    <a:pt x="2934" y="1130"/>
                    <a:pt x="3415" y="203"/>
                  </a:cubicBezTo>
                  <a:lnTo>
                    <a:pt x="2969" y="24"/>
                  </a:lnTo>
                  <a:cubicBezTo>
                    <a:pt x="2916" y="8"/>
                    <a:pt x="2859" y="0"/>
                    <a:pt x="2802"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19" name="Google Shape;519;p23"/>
            <p:cNvSpPr/>
            <p:nvPr/>
          </p:nvSpPr>
          <p:spPr>
            <a:xfrm>
              <a:off x="6111825" y="4181175"/>
              <a:ext cx="80400" cy="83875"/>
            </a:xfrm>
            <a:custGeom>
              <a:rect b="b" l="l" r="r" t="t"/>
              <a:pathLst>
                <a:path extrusionOk="0" h="3355" w="3216">
                  <a:moveTo>
                    <a:pt x="2912" y="1"/>
                  </a:moveTo>
                  <a:cubicBezTo>
                    <a:pt x="2020" y="483"/>
                    <a:pt x="1164" y="733"/>
                    <a:pt x="486" y="857"/>
                  </a:cubicBezTo>
                  <a:lnTo>
                    <a:pt x="75" y="2749"/>
                  </a:lnTo>
                  <a:cubicBezTo>
                    <a:pt x="0" y="3087"/>
                    <a:pt x="259" y="3355"/>
                    <a:pt x="544" y="3355"/>
                  </a:cubicBezTo>
                  <a:cubicBezTo>
                    <a:pt x="664" y="3355"/>
                    <a:pt x="790" y="3306"/>
                    <a:pt x="896" y="3195"/>
                  </a:cubicBezTo>
                  <a:lnTo>
                    <a:pt x="3019" y="1089"/>
                  </a:lnTo>
                  <a:cubicBezTo>
                    <a:pt x="3162" y="964"/>
                    <a:pt x="3216" y="750"/>
                    <a:pt x="3126" y="554"/>
                  </a:cubicBezTo>
                  <a:lnTo>
                    <a:pt x="2912"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20" name="Google Shape;520;p23"/>
            <p:cNvSpPr/>
            <p:nvPr/>
          </p:nvSpPr>
          <p:spPr>
            <a:xfrm>
              <a:off x="6086050" y="4013025"/>
              <a:ext cx="179325" cy="178900"/>
            </a:xfrm>
            <a:custGeom>
              <a:rect b="b" l="l" r="r" t="t"/>
              <a:pathLst>
                <a:path extrusionOk="0" h="7156" w="7173">
                  <a:moveTo>
                    <a:pt x="4844" y="1521"/>
                  </a:moveTo>
                  <a:cubicBezTo>
                    <a:pt x="5050" y="1521"/>
                    <a:pt x="5255" y="1597"/>
                    <a:pt x="5406" y="1749"/>
                  </a:cubicBezTo>
                  <a:cubicBezTo>
                    <a:pt x="5728" y="2070"/>
                    <a:pt x="5728" y="2570"/>
                    <a:pt x="5406" y="2873"/>
                  </a:cubicBezTo>
                  <a:cubicBezTo>
                    <a:pt x="5255" y="3025"/>
                    <a:pt x="5054" y="3100"/>
                    <a:pt x="4851" y="3100"/>
                  </a:cubicBezTo>
                  <a:cubicBezTo>
                    <a:pt x="4648" y="3100"/>
                    <a:pt x="4443" y="3025"/>
                    <a:pt x="4282" y="2873"/>
                  </a:cubicBezTo>
                  <a:cubicBezTo>
                    <a:pt x="3979" y="2570"/>
                    <a:pt x="3979" y="2070"/>
                    <a:pt x="4282" y="1749"/>
                  </a:cubicBezTo>
                  <a:cubicBezTo>
                    <a:pt x="4434" y="1597"/>
                    <a:pt x="4639" y="1521"/>
                    <a:pt x="4844" y="1521"/>
                  </a:cubicBezTo>
                  <a:close/>
                  <a:moveTo>
                    <a:pt x="4728" y="0"/>
                  </a:moveTo>
                  <a:cubicBezTo>
                    <a:pt x="3943" y="321"/>
                    <a:pt x="3051" y="875"/>
                    <a:pt x="2195" y="1731"/>
                  </a:cubicBezTo>
                  <a:cubicBezTo>
                    <a:pt x="607" y="3319"/>
                    <a:pt x="143" y="5246"/>
                    <a:pt x="0" y="6334"/>
                  </a:cubicBezTo>
                  <a:lnTo>
                    <a:pt x="839" y="7155"/>
                  </a:lnTo>
                  <a:cubicBezTo>
                    <a:pt x="1927" y="7012"/>
                    <a:pt x="3854" y="6566"/>
                    <a:pt x="5442" y="4978"/>
                  </a:cubicBezTo>
                  <a:cubicBezTo>
                    <a:pt x="6299" y="4122"/>
                    <a:pt x="6852" y="3248"/>
                    <a:pt x="7173" y="2445"/>
                  </a:cubicBezTo>
                  <a:cubicBezTo>
                    <a:pt x="6994" y="2017"/>
                    <a:pt x="6655" y="1499"/>
                    <a:pt x="6156" y="982"/>
                  </a:cubicBezTo>
                  <a:cubicBezTo>
                    <a:pt x="5674" y="518"/>
                    <a:pt x="5174" y="179"/>
                    <a:pt x="472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21" name="Google Shape;521;p23"/>
            <p:cNvSpPr/>
            <p:nvPr/>
          </p:nvSpPr>
          <p:spPr>
            <a:xfrm>
              <a:off x="6042775" y="4183750"/>
              <a:ext cx="57575" cy="47550"/>
            </a:xfrm>
            <a:custGeom>
              <a:rect b="b" l="l" r="r" t="t"/>
              <a:pathLst>
                <a:path extrusionOk="0" h="1902" w="2303">
                  <a:moveTo>
                    <a:pt x="1416" y="0"/>
                  </a:moveTo>
                  <a:cubicBezTo>
                    <a:pt x="1347" y="0"/>
                    <a:pt x="1253" y="55"/>
                    <a:pt x="1107" y="201"/>
                  </a:cubicBezTo>
                  <a:cubicBezTo>
                    <a:pt x="661" y="647"/>
                    <a:pt x="0" y="1629"/>
                    <a:pt x="197" y="1861"/>
                  </a:cubicBezTo>
                  <a:cubicBezTo>
                    <a:pt x="227" y="1889"/>
                    <a:pt x="270" y="1901"/>
                    <a:pt x="323" y="1901"/>
                  </a:cubicBezTo>
                  <a:cubicBezTo>
                    <a:pt x="676" y="1901"/>
                    <a:pt x="1468" y="1341"/>
                    <a:pt x="1856" y="969"/>
                  </a:cubicBezTo>
                  <a:cubicBezTo>
                    <a:pt x="2302" y="505"/>
                    <a:pt x="1927" y="540"/>
                    <a:pt x="1731" y="344"/>
                  </a:cubicBezTo>
                  <a:cubicBezTo>
                    <a:pt x="1590" y="203"/>
                    <a:pt x="1550" y="0"/>
                    <a:pt x="141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522" name="Google Shape;522;p23"/>
          <p:cNvGrpSpPr/>
          <p:nvPr/>
        </p:nvGrpSpPr>
        <p:grpSpPr>
          <a:xfrm>
            <a:off x="9417554" y="4973462"/>
            <a:ext cx="352082" cy="308322"/>
            <a:chOff x="6866650" y="1038650"/>
            <a:chExt cx="266325" cy="226175"/>
          </a:xfrm>
        </p:grpSpPr>
        <p:sp>
          <p:nvSpPr>
            <p:cNvPr id="523" name="Google Shape;523;p23"/>
            <p:cNvSpPr/>
            <p:nvPr/>
          </p:nvSpPr>
          <p:spPr>
            <a:xfrm>
              <a:off x="6866650" y="1078350"/>
              <a:ext cx="39725" cy="186475"/>
            </a:xfrm>
            <a:custGeom>
              <a:rect b="b" l="l" r="r" t="t"/>
              <a:pathLst>
                <a:path extrusionOk="0" h="7459" w="1589">
                  <a:moveTo>
                    <a:pt x="536" y="1"/>
                  </a:moveTo>
                  <a:cubicBezTo>
                    <a:pt x="233" y="1"/>
                    <a:pt x="1" y="250"/>
                    <a:pt x="1" y="536"/>
                  </a:cubicBezTo>
                  <a:lnTo>
                    <a:pt x="1" y="6924"/>
                  </a:lnTo>
                  <a:cubicBezTo>
                    <a:pt x="1" y="7227"/>
                    <a:pt x="233" y="7459"/>
                    <a:pt x="536" y="7459"/>
                  </a:cubicBezTo>
                  <a:lnTo>
                    <a:pt x="1589" y="7459"/>
                  </a:lnTo>
                  <a:lnTo>
                    <a:pt x="1589"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24" name="Google Shape;524;p23"/>
            <p:cNvSpPr/>
            <p:nvPr/>
          </p:nvSpPr>
          <p:spPr>
            <a:xfrm>
              <a:off x="7092800" y="1078350"/>
              <a:ext cx="40175" cy="186475"/>
            </a:xfrm>
            <a:custGeom>
              <a:rect b="b" l="l" r="r" t="t"/>
              <a:pathLst>
                <a:path extrusionOk="0" h="7459" w="1607">
                  <a:moveTo>
                    <a:pt x="1" y="1"/>
                  </a:moveTo>
                  <a:lnTo>
                    <a:pt x="1" y="7459"/>
                  </a:lnTo>
                  <a:lnTo>
                    <a:pt x="1072" y="7459"/>
                  </a:lnTo>
                  <a:cubicBezTo>
                    <a:pt x="1375" y="7459"/>
                    <a:pt x="1607" y="7227"/>
                    <a:pt x="1607" y="6924"/>
                  </a:cubicBezTo>
                  <a:lnTo>
                    <a:pt x="1607" y="536"/>
                  </a:lnTo>
                  <a:cubicBezTo>
                    <a:pt x="1607" y="250"/>
                    <a:pt x="1375" y="1"/>
                    <a:pt x="1072"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25" name="Google Shape;525;p23"/>
            <p:cNvSpPr/>
            <p:nvPr/>
          </p:nvSpPr>
          <p:spPr>
            <a:xfrm>
              <a:off x="6919750" y="1038650"/>
              <a:ext cx="159700" cy="226175"/>
            </a:xfrm>
            <a:custGeom>
              <a:rect b="b" l="l" r="r" t="t"/>
              <a:pathLst>
                <a:path extrusionOk="0" h="9047" w="6388">
                  <a:moveTo>
                    <a:pt x="3997" y="786"/>
                  </a:moveTo>
                  <a:cubicBezTo>
                    <a:pt x="4086" y="786"/>
                    <a:pt x="4140" y="857"/>
                    <a:pt x="4140" y="929"/>
                  </a:cubicBezTo>
                  <a:lnTo>
                    <a:pt x="4140" y="1589"/>
                  </a:lnTo>
                  <a:lnTo>
                    <a:pt x="2266" y="1589"/>
                  </a:lnTo>
                  <a:lnTo>
                    <a:pt x="2266" y="929"/>
                  </a:lnTo>
                  <a:cubicBezTo>
                    <a:pt x="2266" y="857"/>
                    <a:pt x="2320" y="786"/>
                    <a:pt x="2409" y="786"/>
                  </a:cubicBezTo>
                  <a:close/>
                  <a:moveTo>
                    <a:pt x="2409" y="1"/>
                  </a:moveTo>
                  <a:cubicBezTo>
                    <a:pt x="1891" y="1"/>
                    <a:pt x="1463" y="411"/>
                    <a:pt x="1463" y="929"/>
                  </a:cubicBezTo>
                  <a:lnTo>
                    <a:pt x="1463" y="1589"/>
                  </a:lnTo>
                  <a:lnTo>
                    <a:pt x="0" y="1589"/>
                  </a:lnTo>
                  <a:lnTo>
                    <a:pt x="0" y="9047"/>
                  </a:lnTo>
                  <a:lnTo>
                    <a:pt x="6388" y="9047"/>
                  </a:lnTo>
                  <a:lnTo>
                    <a:pt x="6388" y="1589"/>
                  </a:lnTo>
                  <a:lnTo>
                    <a:pt x="4925" y="1589"/>
                  </a:lnTo>
                  <a:lnTo>
                    <a:pt x="4925" y="929"/>
                  </a:lnTo>
                  <a:cubicBezTo>
                    <a:pt x="4925" y="411"/>
                    <a:pt x="4514" y="1"/>
                    <a:pt x="3997"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526" name="Google Shape;526;p23"/>
          <p:cNvGrpSpPr/>
          <p:nvPr/>
        </p:nvGrpSpPr>
        <p:grpSpPr>
          <a:xfrm>
            <a:off x="5155087" y="1609612"/>
            <a:ext cx="272497" cy="362441"/>
            <a:chOff x="2033075" y="2942475"/>
            <a:chExt cx="206125" cy="265875"/>
          </a:xfrm>
        </p:grpSpPr>
        <p:sp>
          <p:nvSpPr>
            <p:cNvPr id="527" name="Google Shape;527;p23"/>
            <p:cNvSpPr/>
            <p:nvPr/>
          </p:nvSpPr>
          <p:spPr>
            <a:xfrm>
              <a:off x="2033075" y="2942475"/>
              <a:ext cx="206125" cy="265875"/>
            </a:xfrm>
            <a:custGeom>
              <a:rect b="b" l="l" r="r" t="t"/>
              <a:pathLst>
                <a:path extrusionOk="0" h="10635" w="8245">
                  <a:moveTo>
                    <a:pt x="4908" y="1124"/>
                  </a:moveTo>
                  <a:lnTo>
                    <a:pt x="6567" y="2783"/>
                  </a:lnTo>
                  <a:lnTo>
                    <a:pt x="4908" y="2783"/>
                  </a:lnTo>
                  <a:lnTo>
                    <a:pt x="4908" y="1124"/>
                  </a:lnTo>
                  <a:close/>
                  <a:moveTo>
                    <a:pt x="4122" y="803"/>
                  </a:moveTo>
                  <a:lnTo>
                    <a:pt x="4122" y="3586"/>
                  </a:lnTo>
                  <a:lnTo>
                    <a:pt x="7441" y="3586"/>
                  </a:lnTo>
                  <a:lnTo>
                    <a:pt x="7441" y="9849"/>
                  </a:lnTo>
                  <a:lnTo>
                    <a:pt x="786" y="9849"/>
                  </a:lnTo>
                  <a:lnTo>
                    <a:pt x="786" y="803"/>
                  </a:lnTo>
                  <a:close/>
                  <a:moveTo>
                    <a:pt x="1" y="0"/>
                  </a:moveTo>
                  <a:lnTo>
                    <a:pt x="1" y="10634"/>
                  </a:lnTo>
                  <a:lnTo>
                    <a:pt x="8244" y="10634"/>
                  </a:lnTo>
                  <a:lnTo>
                    <a:pt x="8244" y="2926"/>
                  </a:lnTo>
                  <a:lnTo>
                    <a:pt x="4908"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28" name="Google Shape;528;p23"/>
            <p:cNvSpPr/>
            <p:nvPr/>
          </p:nvSpPr>
          <p:spPr>
            <a:xfrm>
              <a:off x="2072775" y="3065575"/>
              <a:ext cx="126275" cy="13400"/>
            </a:xfrm>
            <a:custGeom>
              <a:rect b="b" l="l" r="r" t="t"/>
              <a:pathLst>
                <a:path extrusionOk="0" h="536" w="5051">
                  <a:moveTo>
                    <a:pt x="1" y="1"/>
                  </a:moveTo>
                  <a:lnTo>
                    <a:pt x="1" y="536"/>
                  </a:lnTo>
                  <a:lnTo>
                    <a:pt x="5050" y="536"/>
                  </a:lnTo>
                  <a:lnTo>
                    <a:pt x="5050"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29" name="Google Shape;529;p23"/>
            <p:cNvSpPr/>
            <p:nvPr/>
          </p:nvSpPr>
          <p:spPr>
            <a:xfrm>
              <a:off x="2072775" y="3038825"/>
              <a:ext cx="43300" cy="13400"/>
            </a:xfrm>
            <a:custGeom>
              <a:rect b="b" l="l" r="r" t="t"/>
              <a:pathLst>
                <a:path extrusionOk="0" h="536" w="1732">
                  <a:moveTo>
                    <a:pt x="1" y="0"/>
                  </a:moveTo>
                  <a:lnTo>
                    <a:pt x="1" y="535"/>
                  </a:lnTo>
                  <a:lnTo>
                    <a:pt x="1732" y="535"/>
                  </a:lnTo>
                  <a:lnTo>
                    <a:pt x="1732"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30" name="Google Shape;530;p23"/>
            <p:cNvSpPr/>
            <p:nvPr/>
          </p:nvSpPr>
          <p:spPr>
            <a:xfrm>
              <a:off x="2072775" y="3091900"/>
              <a:ext cx="126275" cy="13400"/>
            </a:xfrm>
            <a:custGeom>
              <a:rect b="b" l="l" r="r" t="t"/>
              <a:pathLst>
                <a:path extrusionOk="0" h="536" w="5051">
                  <a:moveTo>
                    <a:pt x="1" y="0"/>
                  </a:moveTo>
                  <a:lnTo>
                    <a:pt x="1" y="536"/>
                  </a:lnTo>
                  <a:lnTo>
                    <a:pt x="5050" y="536"/>
                  </a:lnTo>
                  <a:lnTo>
                    <a:pt x="5050"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31" name="Google Shape;531;p23"/>
            <p:cNvSpPr/>
            <p:nvPr/>
          </p:nvSpPr>
          <p:spPr>
            <a:xfrm>
              <a:off x="2072775" y="3118650"/>
              <a:ext cx="126275" cy="13425"/>
            </a:xfrm>
            <a:custGeom>
              <a:rect b="b" l="l" r="r" t="t"/>
              <a:pathLst>
                <a:path extrusionOk="0" h="537" w="5051">
                  <a:moveTo>
                    <a:pt x="1" y="1"/>
                  </a:moveTo>
                  <a:lnTo>
                    <a:pt x="1" y="536"/>
                  </a:lnTo>
                  <a:lnTo>
                    <a:pt x="5050" y="536"/>
                  </a:lnTo>
                  <a:lnTo>
                    <a:pt x="5050"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32" name="Google Shape;532;p23"/>
            <p:cNvSpPr/>
            <p:nvPr/>
          </p:nvSpPr>
          <p:spPr>
            <a:xfrm>
              <a:off x="2072775" y="3145425"/>
              <a:ext cx="126275" cy="13400"/>
            </a:xfrm>
            <a:custGeom>
              <a:rect b="b" l="l" r="r" t="t"/>
              <a:pathLst>
                <a:path extrusionOk="0" h="536" w="5051">
                  <a:moveTo>
                    <a:pt x="1" y="0"/>
                  </a:moveTo>
                  <a:lnTo>
                    <a:pt x="1" y="536"/>
                  </a:lnTo>
                  <a:lnTo>
                    <a:pt x="5050" y="536"/>
                  </a:lnTo>
                  <a:lnTo>
                    <a:pt x="5050"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533" name="Google Shape;533;p23"/>
          <p:cNvSpPr/>
          <p:nvPr/>
        </p:nvSpPr>
        <p:spPr>
          <a:xfrm>
            <a:off x="2519516" y="5550023"/>
            <a:ext cx="281917" cy="398327"/>
          </a:xfrm>
          <a:custGeom>
            <a:rect b="b" l="l" r="r" t="t"/>
            <a:pathLst>
              <a:path extrusionOk="0" h="11688" w="8530">
                <a:moveTo>
                  <a:pt x="3373" y="857"/>
                </a:moveTo>
                <a:lnTo>
                  <a:pt x="3373" y="857"/>
                </a:lnTo>
                <a:cubicBezTo>
                  <a:pt x="3159" y="1142"/>
                  <a:pt x="3052" y="1499"/>
                  <a:pt x="3052" y="1856"/>
                </a:cubicBezTo>
                <a:lnTo>
                  <a:pt x="3052" y="2659"/>
                </a:lnTo>
                <a:lnTo>
                  <a:pt x="2392" y="2659"/>
                </a:lnTo>
                <a:lnTo>
                  <a:pt x="2392" y="2124"/>
                </a:lnTo>
                <a:cubicBezTo>
                  <a:pt x="2392" y="1517"/>
                  <a:pt x="2802" y="1017"/>
                  <a:pt x="3373" y="857"/>
                </a:cubicBezTo>
                <a:close/>
                <a:moveTo>
                  <a:pt x="4069" y="839"/>
                </a:moveTo>
                <a:cubicBezTo>
                  <a:pt x="4640" y="1000"/>
                  <a:pt x="5050" y="1499"/>
                  <a:pt x="5050" y="2124"/>
                </a:cubicBezTo>
                <a:lnTo>
                  <a:pt x="5050" y="2659"/>
                </a:lnTo>
                <a:lnTo>
                  <a:pt x="3587" y="2659"/>
                </a:lnTo>
                <a:lnTo>
                  <a:pt x="3587" y="1856"/>
                </a:lnTo>
                <a:cubicBezTo>
                  <a:pt x="3587" y="1463"/>
                  <a:pt x="3784" y="1107"/>
                  <a:pt x="4069" y="839"/>
                </a:cubicBezTo>
                <a:close/>
                <a:moveTo>
                  <a:pt x="4925" y="536"/>
                </a:moveTo>
                <a:cubicBezTo>
                  <a:pt x="5657" y="536"/>
                  <a:pt x="6246" y="1124"/>
                  <a:pt x="6246" y="1856"/>
                </a:cubicBezTo>
                <a:lnTo>
                  <a:pt x="6246" y="2659"/>
                </a:lnTo>
                <a:lnTo>
                  <a:pt x="5586" y="2659"/>
                </a:lnTo>
                <a:lnTo>
                  <a:pt x="5586" y="2124"/>
                </a:lnTo>
                <a:cubicBezTo>
                  <a:pt x="5586" y="1463"/>
                  <a:pt x="5247" y="875"/>
                  <a:pt x="4711" y="554"/>
                </a:cubicBezTo>
                <a:cubicBezTo>
                  <a:pt x="4783" y="554"/>
                  <a:pt x="4854" y="536"/>
                  <a:pt x="4925" y="536"/>
                </a:cubicBezTo>
                <a:close/>
                <a:moveTo>
                  <a:pt x="7316" y="4871"/>
                </a:moveTo>
                <a:lnTo>
                  <a:pt x="7691" y="9796"/>
                </a:lnTo>
                <a:lnTo>
                  <a:pt x="6959" y="10528"/>
                </a:lnTo>
                <a:lnTo>
                  <a:pt x="7316" y="4871"/>
                </a:lnTo>
                <a:close/>
                <a:moveTo>
                  <a:pt x="6603" y="3462"/>
                </a:moveTo>
                <a:lnTo>
                  <a:pt x="6139" y="10902"/>
                </a:lnTo>
                <a:lnTo>
                  <a:pt x="804" y="10902"/>
                </a:lnTo>
                <a:lnTo>
                  <a:pt x="1286" y="3462"/>
                </a:lnTo>
                <a:lnTo>
                  <a:pt x="1857" y="3462"/>
                </a:lnTo>
                <a:lnTo>
                  <a:pt x="1857" y="4515"/>
                </a:lnTo>
                <a:cubicBezTo>
                  <a:pt x="1857" y="4675"/>
                  <a:pt x="1981" y="4782"/>
                  <a:pt x="2124" y="4782"/>
                </a:cubicBezTo>
                <a:cubicBezTo>
                  <a:pt x="2267" y="4782"/>
                  <a:pt x="2392" y="4675"/>
                  <a:pt x="2392" y="4515"/>
                </a:cubicBezTo>
                <a:lnTo>
                  <a:pt x="2392" y="3462"/>
                </a:lnTo>
                <a:lnTo>
                  <a:pt x="5050" y="3462"/>
                </a:lnTo>
                <a:lnTo>
                  <a:pt x="5050" y="4515"/>
                </a:lnTo>
                <a:cubicBezTo>
                  <a:pt x="5050" y="4675"/>
                  <a:pt x="5175" y="4782"/>
                  <a:pt x="5318" y="4782"/>
                </a:cubicBezTo>
                <a:cubicBezTo>
                  <a:pt x="5479" y="4782"/>
                  <a:pt x="5586" y="4675"/>
                  <a:pt x="5586" y="4515"/>
                </a:cubicBezTo>
                <a:lnTo>
                  <a:pt x="5586" y="3462"/>
                </a:lnTo>
                <a:close/>
                <a:moveTo>
                  <a:pt x="4925" y="0"/>
                </a:moveTo>
                <a:cubicBezTo>
                  <a:pt x="4569" y="0"/>
                  <a:pt x="4230" y="107"/>
                  <a:pt x="3962" y="286"/>
                </a:cubicBezTo>
                <a:cubicBezTo>
                  <a:pt x="3873" y="268"/>
                  <a:pt x="3801" y="268"/>
                  <a:pt x="3730" y="268"/>
                </a:cubicBezTo>
                <a:cubicBezTo>
                  <a:pt x="2695" y="268"/>
                  <a:pt x="1857" y="1107"/>
                  <a:pt x="1857" y="2124"/>
                </a:cubicBezTo>
                <a:lnTo>
                  <a:pt x="1857" y="2659"/>
                </a:lnTo>
                <a:lnTo>
                  <a:pt x="1036" y="2659"/>
                </a:lnTo>
                <a:cubicBezTo>
                  <a:pt x="768" y="2659"/>
                  <a:pt x="518" y="2873"/>
                  <a:pt x="500" y="3159"/>
                </a:cubicBezTo>
                <a:lnTo>
                  <a:pt x="19" y="11134"/>
                </a:lnTo>
                <a:cubicBezTo>
                  <a:pt x="1" y="11455"/>
                  <a:pt x="233" y="11687"/>
                  <a:pt x="536" y="11687"/>
                </a:cubicBezTo>
                <a:lnTo>
                  <a:pt x="6710" y="11687"/>
                </a:lnTo>
                <a:cubicBezTo>
                  <a:pt x="6852" y="11687"/>
                  <a:pt x="6995" y="11634"/>
                  <a:pt x="7084" y="11527"/>
                </a:cubicBezTo>
                <a:lnTo>
                  <a:pt x="8351" y="10278"/>
                </a:lnTo>
                <a:cubicBezTo>
                  <a:pt x="8458" y="10171"/>
                  <a:pt x="8530" y="10010"/>
                  <a:pt x="8512" y="9867"/>
                </a:cubicBezTo>
                <a:lnTo>
                  <a:pt x="7977" y="3159"/>
                </a:lnTo>
                <a:cubicBezTo>
                  <a:pt x="7977" y="2891"/>
                  <a:pt x="7727" y="2659"/>
                  <a:pt x="7459" y="2659"/>
                </a:cubicBezTo>
                <a:lnTo>
                  <a:pt x="6781" y="2659"/>
                </a:lnTo>
                <a:lnTo>
                  <a:pt x="6781" y="1856"/>
                </a:lnTo>
                <a:cubicBezTo>
                  <a:pt x="6781" y="839"/>
                  <a:pt x="5960" y="0"/>
                  <a:pt x="492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534" name="Google Shape;534;p23"/>
          <p:cNvGrpSpPr/>
          <p:nvPr/>
        </p:nvGrpSpPr>
        <p:grpSpPr>
          <a:xfrm>
            <a:off x="3016802" y="5586014"/>
            <a:ext cx="325576" cy="362441"/>
            <a:chOff x="3081775" y="1061400"/>
            <a:chExt cx="246275" cy="265875"/>
          </a:xfrm>
        </p:grpSpPr>
        <p:sp>
          <p:nvSpPr>
            <p:cNvPr id="535" name="Google Shape;535;p23"/>
            <p:cNvSpPr/>
            <p:nvPr/>
          </p:nvSpPr>
          <p:spPr>
            <a:xfrm>
              <a:off x="3081775" y="1061400"/>
              <a:ext cx="246275" cy="225750"/>
            </a:xfrm>
            <a:custGeom>
              <a:rect b="b" l="l" r="r" t="t"/>
              <a:pathLst>
                <a:path extrusionOk="0" h="9030" w="9851">
                  <a:moveTo>
                    <a:pt x="3070" y="2124"/>
                  </a:moveTo>
                  <a:lnTo>
                    <a:pt x="3070" y="3052"/>
                  </a:lnTo>
                  <a:lnTo>
                    <a:pt x="1607" y="3052"/>
                  </a:lnTo>
                  <a:lnTo>
                    <a:pt x="1607" y="2124"/>
                  </a:lnTo>
                  <a:close/>
                  <a:moveTo>
                    <a:pt x="5068" y="2124"/>
                  </a:moveTo>
                  <a:lnTo>
                    <a:pt x="5068" y="3052"/>
                  </a:lnTo>
                  <a:lnTo>
                    <a:pt x="3605" y="3052"/>
                  </a:lnTo>
                  <a:lnTo>
                    <a:pt x="3605" y="2124"/>
                  </a:lnTo>
                  <a:close/>
                  <a:moveTo>
                    <a:pt x="7067" y="2124"/>
                  </a:moveTo>
                  <a:lnTo>
                    <a:pt x="7067" y="3052"/>
                  </a:lnTo>
                  <a:lnTo>
                    <a:pt x="5603" y="3052"/>
                  </a:lnTo>
                  <a:lnTo>
                    <a:pt x="5603" y="2124"/>
                  </a:lnTo>
                  <a:close/>
                  <a:moveTo>
                    <a:pt x="9065" y="2124"/>
                  </a:moveTo>
                  <a:lnTo>
                    <a:pt x="9065" y="3052"/>
                  </a:lnTo>
                  <a:lnTo>
                    <a:pt x="7584" y="3052"/>
                  </a:lnTo>
                  <a:lnTo>
                    <a:pt x="7584" y="2124"/>
                  </a:lnTo>
                  <a:close/>
                  <a:moveTo>
                    <a:pt x="3070" y="3587"/>
                  </a:moveTo>
                  <a:lnTo>
                    <a:pt x="3070" y="4515"/>
                  </a:lnTo>
                  <a:lnTo>
                    <a:pt x="1607" y="4515"/>
                  </a:lnTo>
                  <a:lnTo>
                    <a:pt x="1607" y="3587"/>
                  </a:lnTo>
                  <a:close/>
                  <a:moveTo>
                    <a:pt x="5068" y="3587"/>
                  </a:moveTo>
                  <a:lnTo>
                    <a:pt x="5068" y="4515"/>
                  </a:lnTo>
                  <a:lnTo>
                    <a:pt x="3605" y="4515"/>
                  </a:lnTo>
                  <a:lnTo>
                    <a:pt x="3605" y="3587"/>
                  </a:lnTo>
                  <a:close/>
                  <a:moveTo>
                    <a:pt x="7067" y="3587"/>
                  </a:moveTo>
                  <a:lnTo>
                    <a:pt x="7067" y="4515"/>
                  </a:lnTo>
                  <a:lnTo>
                    <a:pt x="5603" y="4515"/>
                  </a:lnTo>
                  <a:lnTo>
                    <a:pt x="5603" y="3587"/>
                  </a:lnTo>
                  <a:close/>
                  <a:moveTo>
                    <a:pt x="9065" y="3587"/>
                  </a:moveTo>
                  <a:lnTo>
                    <a:pt x="9065" y="4515"/>
                  </a:lnTo>
                  <a:lnTo>
                    <a:pt x="7584" y="4515"/>
                  </a:lnTo>
                  <a:lnTo>
                    <a:pt x="7584" y="3587"/>
                  </a:lnTo>
                  <a:close/>
                  <a:moveTo>
                    <a:pt x="9065" y="5050"/>
                  </a:moveTo>
                  <a:lnTo>
                    <a:pt x="9065" y="5639"/>
                  </a:lnTo>
                  <a:lnTo>
                    <a:pt x="7584" y="5782"/>
                  </a:lnTo>
                  <a:lnTo>
                    <a:pt x="7584" y="5050"/>
                  </a:lnTo>
                  <a:close/>
                  <a:moveTo>
                    <a:pt x="7067" y="5050"/>
                  </a:moveTo>
                  <a:lnTo>
                    <a:pt x="7067" y="5817"/>
                  </a:lnTo>
                  <a:lnTo>
                    <a:pt x="5603" y="5960"/>
                  </a:lnTo>
                  <a:lnTo>
                    <a:pt x="5603" y="5050"/>
                  </a:lnTo>
                  <a:close/>
                  <a:moveTo>
                    <a:pt x="5068" y="5050"/>
                  </a:moveTo>
                  <a:lnTo>
                    <a:pt x="5068" y="6014"/>
                  </a:lnTo>
                  <a:lnTo>
                    <a:pt x="3605" y="6139"/>
                  </a:lnTo>
                  <a:lnTo>
                    <a:pt x="3605" y="5050"/>
                  </a:lnTo>
                  <a:close/>
                  <a:moveTo>
                    <a:pt x="3070" y="5050"/>
                  </a:moveTo>
                  <a:lnTo>
                    <a:pt x="3070" y="6174"/>
                  </a:lnTo>
                  <a:lnTo>
                    <a:pt x="1607" y="6317"/>
                  </a:lnTo>
                  <a:lnTo>
                    <a:pt x="1607" y="5050"/>
                  </a:lnTo>
                  <a:close/>
                  <a:moveTo>
                    <a:pt x="411" y="1"/>
                  </a:moveTo>
                  <a:cubicBezTo>
                    <a:pt x="179" y="1"/>
                    <a:pt x="1" y="179"/>
                    <a:pt x="1" y="393"/>
                  </a:cubicBezTo>
                  <a:cubicBezTo>
                    <a:pt x="1" y="625"/>
                    <a:pt x="179" y="804"/>
                    <a:pt x="411" y="804"/>
                  </a:cubicBezTo>
                  <a:cubicBezTo>
                    <a:pt x="643" y="804"/>
                    <a:pt x="804" y="964"/>
                    <a:pt x="804" y="1196"/>
                  </a:cubicBezTo>
                  <a:lnTo>
                    <a:pt x="804" y="7834"/>
                  </a:lnTo>
                  <a:cubicBezTo>
                    <a:pt x="804" y="8512"/>
                    <a:pt x="1339" y="9029"/>
                    <a:pt x="1999" y="9029"/>
                  </a:cubicBezTo>
                  <a:lnTo>
                    <a:pt x="9457" y="9029"/>
                  </a:lnTo>
                  <a:cubicBezTo>
                    <a:pt x="9689" y="9029"/>
                    <a:pt x="9850" y="8868"/>
                    <a:pt x="9850" y="8637"/>
                  </a:cubicBezTo>
                  <a:cubicBezTo>
                    <a:pt x="9850" y="8405"/>
                    <a:pt x="9689" y="8244"/>
                    <a:pt x="9457" y="8244"/>
                  </a:cubicBezTo>
                  <a:lnTo>
                    <a:pt x="1999" y="8244"/>
                  </a:lnTo>
                  <a:cubicBezTo>
                    <a:pt x="1785" y="8244"/>
                    <a:pt x="1607" y="8066"/>
                    <a:pt x="1607" y="7834"/>
                  </a:cubicBezTo>
                  <a:lnTo>
                    <a:pt x="1607" y="7102"/>
                  </a:lnTo>
                  <a:lnTo>
                    <a:pt x="9850" y="6370"/>
                  </a:lnTo>
                  <a:lnTo>
                    <a:pt x="9850" y="1321"/>
                  </a:lnTo>
                  <a:lnTo>
                    <a:pt x="1607" y="1321"/>
                  </a:lnTo>
                  <a:lnTo>
                    <a:pt x="1607" y="1196"/>
                  </a:lnTo>
                  <a:cubicBezTo>
                    <a:pt x="1607" y="536"/>
                    <a:pt x="1071" y="1"/>
                    <a:pt x="411"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36" name="Google Shape;536;p23"/>
            <p:cNvSpPr/>
            <p:nvPr/>
          </p:nvSpPr>
          <p:spPr>
            <a:xfrm>
              <a:off x="3121925" y="1287125"/>
              <a:ext cx="39725" cy="40150"/>
            </a:xfrm>
            <a:custGeom>
              <a:rect b="b" l="l" r="r" t="t"/>
              <a:pathLst>
                <a:path extrusionOk="0" h="1606" w="1589">
                  <a:moveTo>
                    <a:pt x="786" y="0"/>
                  </a:moveTo>
                  <a:cubicBezTo>
                    <a:pt x="358" y="0"/>
                    <a:pt x="1" y="357"/>
                    <a:pt x="1" y="803"/>
                  </a:cubicBezTo>
                  <a:cubicBezTo>
                    <a:pt x="1" y="1249"/>
                    <a:pt x="358" y="1606"/>
                    <a:pt x="786" y="1606"/>
                  </a:cubicBezTo>
                  <a:cubicBezTo>
                    <a:pt x="1232" y="1606"/>
                    <a:pt x="1589" y="1249"/>
                    <a:pt x="1589" y="803"/>
                  </a:cubicBezTo>
                  <a:cubicBezTo>
                    <a:pt x="1589" y="357"/>
                    <a:pt x="1232" y="0"/>
                    <a:pt x="786"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37" name="Google Shape;537;p23"/>
            <p:cNvSpPr/>
            <p:nvPr/>
          </p:nvSpPr>
          <p:spPr>
            <a:xfrm>
              <a:off x="3268250" y="1287125"/>
              <a:ext cx="40150" cy="40150"/>
            </a:xfrm>
            <a:custGeom>
              <a:rect b="b" l="l" r="r" t="t"/>
              <a:pathLst>
                <a:path extrusionOk="0" h="1606" w="1606">
                  <a:moveTo>
                    <a:pt x="803" y="0"/>
                  </a:moveTo>
                  <a:cubicBezTo>
                    <a:pt x="357" y="0"/>
                    <a:pt x="0" y="357"/>
                    <a:pt x="0" y="803"/>
                  </a:cubicBezTo>
                  <a:cubicBezTo>
                    <a:pt x="0" y="1249"/>
                    <a:pt x="357" y="1606"/>
                    <a:pt x="803" y="1606"/>
                  </a:cubicBezTo>
                  <a:cubicBezTo>
                    <a:pt x="1231" y="1606"/>
                    <a:pt x="1606" y="1249"/>
                    <a:pt x="1606" y="803"/>
                  </a:cubicBezTo>
                  <a:cubicBezTo>
                    <a:pt x="1606" y="357"/>
                    <a:pt x="1231" y="0"/>
                    <a:pt x="803"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538" name="Google Shape;538;p23"/>
          <p:cNvGrpSpPr/>
          <p:nvPr/>
        </p:nvGrpSpPr>
        <p:grpSpPr>
          <a:xfrm>
            <a:off x="3556513" y="5780534"/>
            <a:ext cx="369202" cy="325941"/>
            <a:chOff x="2847150" y="1805000"/>
            <a:chExt cx="279275" cy="239100"/>
          </a:xfrm>
        </p:grpSpPr>
        <p:sp>
          <p:nvSpPr>
            <p:cNvPr id="539" name="Google Shape;539;p23"/>
            <p:cNvSpPr/>
            <p:nvPr/>
          </p:nvSpPr>
          <p:spPr>
            <a:xfrm>
              <a:off x="2847150" y="1805000"/>
              <a:ext cx="279275" cy="145450"/>
            </a:xfrm>
            <a:custGeom>
              <a:rect b="b" l="l" r="r" t="t"/>
              <a:pathLst>
                <a:path extrusionOk="0" h="5818" w="11171">
                  <a:moveTo>
                    <a:pt x="5585" y="0"/>
                  </a:moveTo>
                  <a:lnTo>
                    <a:pt x="1" y="5317"/>
                  </a:lnTo>
                  <a:lnTo>
                    <a:pt x="607" y="5817"/>
                  </a:lnTo>
                  <a:lnTo>
                    <a:pt x="5585" y="1089"/>
                  </a:lnTo>
                  <a:lnTo>
                    <a:pt x="10563" y="5817"/>
                  </a:lnTo>
                  <a:lnTo>
                    <a:pt x="11170" y="5317"/>
                  </a:lnTo>
                  <a:lnTo>
                    <a:pt x="5585"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40" name="Google Shape;540;p23"/>
            <p:cNvSpPr/>
            <p:nvPr/>
          </p:nvSpPr>
          <p:spPr>
            <a:xfrm>
              <a:off x="2887300" y="1850950"/>
              <a:ext cx="199425" cy="193150"/>
            </a:xfrm>
            <a:custGeom>
              <a:rect b="b" l="l" r="r" t="t"/>
              <a:pathLst>
                <a:path extrusionOk="0" h="7726" w="7977">
                  <a:moveTo>
                    <a:pt x="3979" y="0"/>
                  </a:moveTo>
                  <a:lnTo>
                    <a:pt x="0" y="3783"/>
                  </a:lnTo>
                  <a:lnTo>
                    <a:pt x="0" y="7726"/>
                  </a:lnTo>
                  <a:lnTo>
                    <a:pt x="3176" y="7726"/>
                  </a:lnTo>
                  <a:lnTo>
                    <a:pt x="3176" y="4407"/>
                  </a:lnTo>
                  <a:lnTo>
                    <a:pt x="4782" y="4407"/>
                  </a:lnTo>
                  <a:lnTo>
                    <a:pt x="4782" y="7726"/>
                  </a:lnTo>
                  <a:lnTo>
                    <a:pt x="7976" y="7726"/>
                  </a:lnTo>
                  <a:lnTo>
                    <a:pt x="7976" y="3783"/>
                  </a:lnTo>
                  <a:lnTo>
                    <a:pt x="3979"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541" name="Google Shape;541;p23"/>
          <p:cNvSpPr/>
          <p:nvPr/>
        </p:nvSpPr>
        <p:spPr>
          <a:xfrm>
            <a:off x="4138834" y="5830310"/>
            <a:ext cx="386850" cy="190371"/>
          </a:xfrm>
          <a:custGeom>
            <a:rect b="b" l="l" r="r" t="t"/>
            <a:pathLst>
              <a:path extrusionOk="0" h="5586" w="11705">
                <a:moveTo>
                  <a:pt x="1588" y="1999"/>
                </a:moveTo>
                <a:cubicBezTo>
                  <a:pt x="2034" y="1999"/>
                  <a:pt x="2391" y="2356"/>
                  <a:pt x="2391" y="2784"/>
                </a:cubicBezTo>
                <a:cubicBezTo>
                  <a:pt x="2391" y="3230"/>
                  <a:pt x="2034" y="3587"/>
                  <a:pt x="1588" y="3587"/>
                </a:cubicBezTo>
                <a:cubicBezTo>
                  <a:pt x="1160" y="3587"/>
                  <a:pt x="803" y="3230"/>
                  <a:pt x="803" y="2784"/>
                </a:cubicBezTo>
                <a:cubicBezTo>
                  <a:pt x="803" y="2356"/>
                  <a:pt x="1160" y="1999"/>
                  <a:pt x="1588" y="1999"/>
                </a:cubicBezTo>
                <a:close/>
                <a:moveTo>
                  <a:pt x="2784" y="0"/>
                </a:moveTo>
                <a:cubicBezTo>
                  <a:pt x="1249" y="0"/>
                  <a:pt x="0" y="1249"/>
                  <a:pt x="0" y="2784"/>
                </a:cubicBezTo>
                <a:cubicBezTo>
                  <a:pt x="0" y="4336"/>
                  <a:pt x="1249" y="5585"/>
                  <a:pt x="2784" y="5585"/>
                </a:cubicBezTo>
                <a:cubicBezTo>
                  <a:pt x="3854" y="5585"/>
                  <a:pt x="4782" y="4996"/>
                  <a:pt x="5246" y="4122"/>
                </a:cubicBezTo>
                <a:lnTo>
                  <a:pt x="6120" y="4122"/>
                </a:lnTo>
                <a:lnTo>
                  <a:pt x="6638" y="3587"/>
                </a:lnTo>
                <a:lnTo>
                  <a:pt x="7173" y="4122"/>
                </a:lnTo>
                <a:lnTo>
                  <a:pt x="8047" y="3248"/>
                </a:lnTo>
                <a:lnTo>
                  <a:pt x="8904" y="4122"/>
                </a:lnTo>
                <a:lnTo>
                  <a:pt x="9778" y="3248"/>
                </a:lnTo>
                <a:lnTo>
                  <a:pt x="10634" y="4122"/>
                </a:lnTo>
                <a:lnTo>
                  <a:pt x="11705" y="2784"/>
                </a:lnTo>
                <a:lnTo>
                  <a:pt x="10634" y="1463"/>
                </a:lnTo>
                <a:lnTo>
                  <a:pt x="5246" y="1463"/>
                </a:lnTo>
                <a:cubicBezTo>
                  <a:pt x="4782" y="589"/>
                  <a:pt x="3854" y="0"/>
                  <a:pt x="2784"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542" name="Google Shape;542;p23"/>
          <p:cNvGrpSpPr/>
          <p:nvPr/>
        </p:nvGrpSpPr>
        <p:grpSpPr>
          <a:xfrm>
            <a:off x="4742307" y="5572391"/>
            <a:ext cx="352082" cy="363054"/>
            <a:chOff x="6435300" y="1095300"/>
            <a:chExt cx="266325" cy="266325"/>
          </a:xfrm>
        </p:grpSpPr>
        <p:sp>
          <p:nvSpPr>
            <p:cNvPr id="543" name="Google Shape;543;p23"/>
            <p:cNvSpPr/>
            <p:nvPr/>
          </p:nvSpPr>
          <p:spPr>
            <a:xfrm>
              <a:off x="6444225" y="1095300"/>
              <a:ext cx="247150" cy="266325"/>
            </a:xfrm>
            <a:custGeom>
              <a:rect b="b" l="l" r="r" t="t"/>
              <a:pathLst>
                <a:path extrusionOk="0" h="10653" w="9886">
                  <a:moveTo>
                    <a:pt x="4961" y="1607"/>
                  </a:moveTo>
                  <a:cubicBezTo>
                    <a:pt x="5122" y="1607"/>
                    <a:pt x="5229" y="1731"/>
                    <a:pt x="5229" y="1856"/>
                  </a:cubicBezTo>
                  <a:cubicBezTo>
                    <a:pt x="5229" y="2017"/>
                    <a:pt x="5122" y="2124"/>
                    <a:pt x="4961" y="2124"/>
                  </a:cubicBezTo>
                  <a:cubicBezTo>
                    <a:pt x="4818" y="2124"/>
                    <a:pt x="4693" y="2017"/>
                    <a:pt x="4693" y="1856"/>
                  </a:cubicBezTo>
                  <a:cubicBezTo>
                    <a:pt x="4693" y="1731"/>
                    <a:pt x="4818" y="1607"/>
                    <a:pt x="4961" y="1607"/>
                  </a:cubicBezTo>
                  <a:close/>
                  <a:moveTo>
                    <a:pt x="4961" y="1"/>
                  </a:moveTo>
                  <a:cubicBezTo>
                    <a:pt x="4747" y="1"/>
                    <a:pt x="4568" y="179"/>
                    <a:pt x="4568" y="393"/>
                  </a:cubicBezTo>
                  <a:lnTo>
                    <a:pt x="4568" y="1178"/>
                  </a:lnTo>
                  <a:cubicBezTo>
                    <a:pt x="4444" y="1232"/>
                    <a:pt x="4337" y="1357"/>
                    <a:pt x="4265" y="1464"/>
                  </a:cubicBezTo>
                  <a:lnTo>
                    <a:pt x="839" y="1464"/>
                  </a:lnTo>
                  <a:cubicBezTo>
                    <a:pt x="607" y="1464"/>
                    <a:pt x="429" y="1642"/>
                    <a:pt x="429" y="1856"/>
                  </a:cubicBezTo>
                  <a:cubicBezTo>
                    <a:pt x="429" y="2053"/>
                    <a:pt x="572" y="2231"/>
                    <a:pt x="768" y="2249"/>
                  </a:cubicBezTo>
                  <a:lnTo>
                    <a:pt x="1" y="6121"/>
                  </a:lnTo>
                  <a:lnTo>
                    <a:pt x="554" y="6121"/>
                  </a:lnTo>
                  <a:lnTo>
                    <a:pt x="1143" y="3087"/>
                  </a:lnTo>
                  <a:lnTo>
                    <a:pt x="1892" y="6121"/>
                  </a:lnTo>
                  <a:lnTo>
                    <a:pt x="2427" y="6121"/>
                  </a:lnTo>
                  <a:lnTo>
                    <a:pt x="1464" y="2267"/>
                  </a:lnTo>
                  <a:lnTo>
                    <a:pt x="4265" y="2267"/>
                  </a:lnTo>
                  <a:cubicBezTo>
                    <a:pt x="4337" y="2392"/>
                    <a:pt x="4426" y="2499"/>
                    <a:pt x="4551" y="2570"/>
                  </a:cubicBezTo>
                  <a:lnTo>
                    <a:pt x="4551" y="9315"/>
                  </a:lnTo>
                  <a:lnTo>
                    <a:pt x="3623" y="9315"/>
                  </a:lnTo>
                  <a:cubicBezTo>
                    <a:pt x="3480" y="9315"/>
                    <a:pt x="3355" y="9439"/>
                    <a:pt x="3355" y="9582"/>
                  </a:cubicBezTo>
                  <a:lnTo>
                    <a:pt x="3355" y="9850"/>
                  </a:lnTo>
                  <a:lnTo>
                    <a:pt x="1767" y="9850"/>
                  </a:lnTo>
                  <a:lnTo>
                    <a:pt x="1767" y="10653"/>
                  </a:lnTo>
                  <a:lnTo>
                    <a:pt x="8155" y="10653"/>
                  </a:lnTo>
                  <a:lnTo>
                    <a:pt x="8155" y="9850"/>
                  </a:lnTo>
                  <a:lnTo>
                    <a:pt x="6567" y="9850"/>
                  </a:lnTo>
                  <a:lnTo>
                    <a:pt x="6567" y="9582"/>
                  </a:lnTo>
                  <a:cubicBezTo>
                    <a:pt x="6567" y="9439"/>
                    <a:pt x="6442" y="9315"/>
                    <a:pt x="6299" y="9315"/>
                  </a:cubicBezTo>
                  <a:lnTo>
                    <a:pt x="5354" y="9315"/>
                  </a:lnTo>
                  <a:lnTo>
                    <a:pt x="5354" y="2570"/>
                  </a:lnTo>
                  <a:cubicBezTo>
                    <a:pt x="5478" y="2499"/>
                    <a:pt x="5603" y="2392"/>
                    <a:pt x="5657" y="2267"/>
                  </a:cubicBezTo>
                  <a:lnTo>
                    <a:pt x="8208" y="2267"/>
                  </a:lnTo>
                  <a:lnTo>
                    <a:pt x="7459" y="6121"/>
                  </a:lnTo>
                  <a:lnTo>
                    <a:pt x="8012" y="6121"/>
                  </a:lnTo>
                  <a:lnTo>
                    <a:pt x="8601" y="3087"/>
                  </a:lnTo>
                  <a:lnTo>
                    <a:pt x="9350" y="6121"/>
                  </a:lnTo>
                  <a:lnTo>
                    <a:pt x="9886" y="6121"/>
                  </a:lnTo>
                  <a:lnTo>
                    <a:pt x="8922" y="2267"/>
                  </a:lnTo>
                  <a:lnTo>
                    <a:pt x="9083" y="2267"/>
                  </a:lnTo>
                  <a:cubicBezTo>
                    <a:pt x="9315" y="2267"/>
                    <a:pt x="9493" y="2088"/>
                    <a:pt x="9493" y="1856"/>
                  </a:cubicBezTo>
                  <a:cubicBezTo>
                    <a:pt x="9493" y="1642"/>
                    <a:pt x="9315" y="1464"/>
                    <a:pt x="9083" y="1464"/>
                  </a:cubicBezTo>
                  <a:lnTo>
                    <a:pt x="5657" y="1464"/>
                  </a:lnTo>
                  <a:cubicBezTo>
                    <a:pt x="5603" y="1357"/>
                    <a:pt x="5478" y="1232"/>
                    <a:pt x="5354" y="1178"/>
                  </a:cubicBezTo>
                  <a:lnTo>
                    <a:pt x="5354" y="393"/>
                  </a:lnTo>
                  <a:cubicBezTo>
                    <a:pt x="5354" y="179"/>
                    <a:pt x="5193" y="1"/>
                    <a:pt x="4961"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44" name="Google Shape;544;p23"/>
            <p:cNvSpPr/>
            <p:nvPr/>
          </p:nvSpPr>
          <p:spPr>
            <a:xfrm>
              <a:off x="6435300" y="1258125"/>
              <a:ext cx="79875" cy="20100"/>
            </a:xfrm>
            <a:custGeom>
              <a:rect b="b" l="l" r="r" t="t"/>
              <a:pathLst>
                <a:path extrusionOk="0" h="804" w="3195">
                  <a:moveTo>
                    <a:pt x="1" y="0"/>
                  </a:moveTo>
                  <a:cubicBezTo>
                    <a:pt x="1" y="446"/>
                    <a:pt x="715" y="803"/>
                    <a:pt x="1589" y="803"/>
                  </a:cubicBezTo>
                  <a:cubicBezTo>
                    <a:pt x="2481" y="803"/>
                    <a:pt x="3195" y="446"/>
                    <a:pt x="3195"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45" name="Google Shape;545;p23"/>
            <p:cNvSpPr/>
            <p:nvPr/>
          </p:nvSpPr>
          <p:spPr>
            <a:xfrm>
              <a:off x="6621325" y="1258125"/>
              <a:ext cx="80300" cy="20100"/>
            </a:xfrm>
            <a:custGeom>
              <a:rect b="b" l="l" r="r" t="t"/>
              <a:pathLst>
                <a:path extrusionOk="0" h="804" w="3212">
                  <a:moveTo>
                    <a:pt x="0" y="0"/>
                  </a:moveTo>
                  <a:cubicBezTo>
                    <a:pt x="0" y="446"/>
                    <a:pt x="732" y="803"/>
                    <a:pt x="1606" y="803"/>
                  </a:cubicBezTo>
                  <a:cubicBezTo>
                    <a:pt x="2480" y="803"/>
                    <a:pt x="3212" y="446"/>
                    <a:pt x="3212"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546" name="Google Shape;546;p23"/>
          <p:cNvSpPr/>
          <p:nvPr/>
        </p:nvSpPr>
        <p:spPr>
          <a:xfrm>
            <a:off x="5306157" y="5586579"/>
            <a:ext cx="246520" cy="331428"/>
          </a:xfrm>
          <a:custGeom>
            <a:rect b="b" l="l" r="r" t="t"/>
            <a:pathLst>
              <a:path extrusionOk="0" h="9725" w="7459">
                <a:moveTo>
                  <a:pt x="3729" y="804"/>
                </a:moveTo>
                <a:cubicBezTo>
                  <a:pt x="4835" y="804"/>
                  <a:pt x="5728" y="1696"/>
                  <a:pt x="5728" y="2802"/>
                </a:cubicBezTo>
                <a:lnTo>
                  <a:pt x="5728" y="4283"/>
                </a:lnTo>
                <a:lnTo>
                  <a:pt x="3729" y="4122"/>
                </a:lnTo>
                <a:lnTo>
                  <a:pt x="1731" y="4283"/>
                </a:lnTo>
                <a:lnTo>
                  <a:pt x="1731" y="2802"/>
                </a:lnTo>
                <a:cubicBezTo>
                  <a:pt x="1731" y="1696"/>
                  <a:pt x="2641" y="804"/>
                  <a:pt x="3729" y="804"/>
                </a:cubicBezTo>
                <a:close/>
                <a:moveTo>
                  <a:pt x="3729" y="6121"/>
                </a:moveTo>
                <a:cubicBezTo>
                  <a:pt x="4175" y="6121"/>
                  <a:pt x="4532" y="6495"/>
                  <a:pt x="4532" y="6924"/>
                </a:cubicBezTo>
                <a:cubicBezTo>
                  <a:pt x="4532" y="7263"/>
                  <a:pt x="4300" y="7566"/>
                  <a:pt x="3997" y="7691"/>
                </a:cubicBezTo>
                <a:lnTo>
                  <a:pt x="3997" y="8387"/>
                </a:lnTo>
                <a:lnTo>
                  <a:pt x="3462" y="8387"/>
                </a:lnTo>
                <a:lnTo>
                  <a:pt x="3462" y="7691"/>
                </a:lnTo>
                <a:cubicBezTo>
                  <a:pt x="3158" y="7584"/>
                  <a:pt x="2926" y="7280"/>
                  <a:pt x="2926" y="6924"/>
                </a:cubicBezTo>
                <a:cubicBezTo>
                  <a:pt x="2926" y="6495"/>
                  <a:pt x="3301" y="6121"/>
                  <a:pt x="3729" y="6121"/>
                </a:cubicBezTo>
                <a:close/>
                <a:moveTo>
                  <a:pt x="3729" y="1"/>
                </a:moveTo>
                <a:cubicBezTo>
                  <a:pt x="2195" y="1"/>
                  <a:pt x="928" y="1267"/>
                  <a:pt x="928" y="2802"/>
                </a:cubicBezTo>
                <a:lnTo>
                  <a:pt x="928" y="4336"/>
                </a:lnTo>
                <a:lnTo>
                  <a:pt x="0" y="4390"/>
                </a:lnTo>
                <a:lnTo>
                  <a:pt x="0" y="9457"/>
                </a:lnTo>
                <a:lnTo>
                  <a:pt x="3729" y="9725"/>
                </a:lnTo>
                <a:lnTo>
                  <a:pt x="7458" y="9457"/>
                </a:lnTo>
                <a:lnTo>
                  <a:pt x="7458" y="4390"/>
                </a:lnTo>
                <a:lnTo>
                  <a:pt x="6530" y="4336"/>
                </a:lnTo>
                <a:lnTo>
                  <a:pt x="6530" y="2802"/>
                </a:lnTo>
                <a:cubicBezTo>
                  <a:pt x="6530" y="1267"/>
                  <a:pt x="5281" y="1"/>
                  <a:pt x="3729"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47" name="Google Shape;547;p23"/>
          <p:cNvSpPr/>
          <p:nvPr/>
        </p:nvSpPr>
        <p:spPr>
          <a:xfrm>
            <a:off x="5766907" y="5558272"/>
            <a:ext cx="312554" cy="308935"/>
          </a:xfrm>
          <a:custGeom>
            <a:rect b="b" l="l" r="r" t="t"/>
            <a:pathLst>
              <a:path extrusionOk="0" h="9065" w="9457">
                <a:moveTo>
                  <a:pt x="9457" y="1"/>
                </a:moveTo>
                <a:cubicBezTo>
                  <a:pt x="9456" y="1"/>
                  <a:pt x="6537" y="806"/>
                  <a:pt x="4571" y="806"/>
                </a:cubicBezTo>
                <a:cubicBezTo>
                  <a:pt x="4509" y="806"/>
                  <a:pt x="4449" y="805"/>
                  <a:pt x="4389" y="804"/>
                </a:cubicBezTo>
                <a:cubicBezTo>
                  <a:pt x="2337" y="804"/>
                  <a:pt x="660" y="2463"/>
                  <a:pt x="660" y="4515"/>
                </a:cubicBezTo>
                <a:cubicBezTo>
                  <a:pt x="660" y="5175"/>
                  <a:pt x="839" y="5782"/>
                  <a:pt x="1124" y="6317"/>
                </a:cubicBezTo>
                <a:cubicBezTo>
                  <a:pt x="1410" y="6032"/>
                  <a:pt x="1731" y="5728"/>
                  <a:pt x="2052" y="5425"/>
                </a:cubicBezTo>
                <a:cubicBezTo>
                  <a:pt x="2891" y="4622"/>
                  <a:pt x="3872" y="3837"/>
                  <a:pt x="4693" y="3248"/>
                </a:cubicBezTo>
                <a:cubicBezTo>
                  <a:pt x="4764" y="3212"/>
                  <a:pt x="4818" y="3177"/>
                  <a:pt x="4871" y="3177"/>
                </a:cubicBezTo>
                <a:cubicBezTo>
                  <a:pt x="5032" y="3177"/>
                  <a:pt x="5139" y="3302"/>
                  <a:pt x="5139" y="3444"/>
                </a:cubicBezTo>
                <a:cubicBezTo>
                  <a:pt x="5139" y="3534"/>
                  <a:pt x="5103" y="3605"/>
                  <a:pt x="5032" y="3658"/>
                </a:cubicBezTo>
                <a:cubicBezTo>
                  <a:pt x="3854" y="4515"/>
                  <a:pt x="2284" y="5817"/>
                  <a:pt x="1213" y="7031"/>
                </a:cubicBezTo>
                <a:cubicBezTo>
                  <a:pt x="1213" y="7031"/>
                  <a:pt x="1071" y="7173"/>
                  <a:pt x="999" y="7263"/>
                </a:cubicBezTo>
                <a:cubicBezTo>
                  <a:pt x="393" y="7976"/>
                  <a:pt x="0" y="8619"/>
                  <a:pt x="0" y="9065"/>
                </a:cubicBezTo>
                <a:lnTo>
                  <a:pt x="803" y="9065"/>
                </a:lnTo>
                <a:cubicBezTo>
                  <a:pt x="803" y="8761"/>
                  <a:pt x="1267" y="8137"/>
                  <a:pt x="1981" y="7370"/>
                </a:cubicBezTo>
                <a:cubicBezTo>
                  <a:pt x="2623" y="7923"/>
                  <a:pt x="3462" y="8262"/>
                  <a:pt x="4389" y="8262"/>
                </a:cubicBezTo>
                <a:cubicBezTo>
                  <a:pt x="5067" y="8262"/>
                  <a:pt x="5692" y="8083"/>
                  <a:pt x="6245" y="7780"/>
                </a:cubicBezTo>
                <a:cubicBezTo>
                  <a:pt x="9100" y="6192"/>
                  <a:pt x="9457" y="3266"/>
                  <a:pt x="9457"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548" name="Google Shape;548;p23"/>
          <p:cNvGrpSpPr/>
          <p:nvPr/>
        </p:nvGrpSpPr>
        <p:grpSpPr>
          <a:xfrm>
            <a:off x="6295376" y="5567455"/>
            <a:ext cx="301350" cy="363054"/>
            <a:chOff x="4506525" y="1060950"/>
            <a:chExt cx="227950" cy="266325"/>
          </a:xfrm>
        </p:grpSpPr>
        <p:sp>
          <p:nvSpPr>
            <p:cNvPr id="549" name="Google Shape;549;p23"/>
            <p:cNvSpPr/>
            <p:nvPr/>
          </p:nvSpPr>
          <p:spPr>
            <a:xfrm>
              <a:off x="4603750" y="1143925"/>
              <a:ext cx="13425" cy="13400"/>
            </a:xfrm>
            <a:custGeom>
              <a:rect b="b" l="l" r="r" t="t"/>
              <a:pathLst>
                <a:path extrusionOk="0" h="536" w="537">
                  <a:moveTo>
                    <a:pt x="269" y="1"/>
                  </a:moveTo>
                  <a:cubicBezTo>
                    <a:pt x="126" y="1"/>
                    <a:pt x="1" y="125"/>
                    <a:pt x="1" y="268"/>
                  </a:cubicBezTo>
                  <a:cubicBezTo>
                    <a:pt x="1" y="429"/>
                    <a:pt x="126" y="536"/>
                    <a:pt x="269" y="536"/>
                  </a:cubicBezTo>
                  <a:cubicBezTo>
                    <a:pt x="411" y="536"/>
                    <a:pt x="536" y="429"/>
                    <a:pt x="536" y="268"/>
                  </a:cubicBezTo>
                  <a:cubicBezTo>
                    <a:pt x="536" y="125"/>
                    <a:pt x="411" y="1"/>
                    <a:pt x="269"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50" name="Google Shape;550;p23"/>
            <p:cNvSpPr/>
            <p:nvPr/>
          </p:nvSpPr>
          <p:spPr>
            <a:xfrm>
              <a:off x="4623825" y="1143925"/>
              <a:ext cx="13425" cy="13400"/>
            </a:xfrm>
            <a:custGeom>
              <a:rect b="b" l="l" r="r" t="t"/>
              <a:pathLst>
                <a:path extrusionOk="0" h="536" w="537">
                  <a:moveTo>
                    <a:pt x="269" y="1"/>
                  </a:moveTo>
                  <a:cubicBezTo>
                    <a:pt x="126" y="1"/>
                    <a:pt x="1" y="125"/>
                    <a:pt x="1" y="268"/>
                  </a:cubicBezTo>
                  <a:cubicBezTo>
                    <a:pt x="1" y="429"/>
                    <a:pt x="126" y="536"/>
                    <a:pt x="269" y="536"/>
                  </a:cubicBezTo>
                  <a:cubicBezTo>
                    <a:pt x="411" y="536"/>
                    <a:pt x="536" y="429"/>
                    <a:pt x="536" y="268"/>
                  </a:cubicBezTo>
                  <a:cubicBezTo>
                    <a:pt x="536" y="125"/>
                    <a:pt x="411" y="1"/>
                    <a:pt x="269"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51" name="Google Shape;551;p23"/>
            <p:cNvSpPr/>
            <p:nvPr/>
          </p:nvSpPr>
          <p:spPr>
            <a:xfrm>
              <a:off x="4613575" y="1220650"/>
              <a:ext cx="13400" cy="13400"/>
            </a:xfrm>
            <a:custGeom>
              <a:rect b="b" l="l" r="r" t="t"/>
              <a:pathLst>
                <a:path extrusionOk="0" h="536" w="536">
                  <a:moveTo>
                    <a:pt x="268" y="0"/>
                  </a:moveTo>
                  <a:cubicBezTo>
                    <a:pt x="125" y="0"/>
                    <a:pt x="1" y="125"/>
                    <a:pt x="1" y="268"/>
                  </a:cubicBezTo>
                  <a:cubicBezTo>
                    <a:pt x="1" y="411"/>
                    <a:pt x="125" y="536"/>
                    <a:pt x="268" y="536"/>
                  </a:cubicBezTo>
                  <a:cubicBezTo>
                    <a:pt x="429" y="536"/>
                    <a:pt x="536" y="411"/>
                    <a:pt x="536" y="268"/>
                  </a:cubicBezTo>
                  <a:cubicBezTo>
                    <a:pt x="536" y="125"/>
                    <a:pt x="429" y="0"/>
                    <a:pt x="2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52" name="Google Shape;552;p23"/>
            <p:cNvSpPr/>
            <p:nvPr/>
          </p:nvSpPr>
          <p:spPr>
            <a:xfrm>
              <a:off x="4613575" y="1247425"/>
              <a:ext cx="13400" cy="12950"/>
            </a:xfrm>
            <a:custGeom>
              <a:rect b="b" l="l" r="r" t="t"/>
              <a:pathLst>
                <a:path extrusionOk="0" h="518" w="536">
                  <a:moveTo>
                    <a:pt x="268" y="0"/>
                  </a:moveTo>
                  <a:cubicBezTo>
                    <a:pt x="125" y="0"/>
                    <a:pt x="1" y="125"/>
                    <a:pt x="1" y="268"/>
                  </a:cubicBezTo>
                  <a:cubicBezTo>
                    <a:pt x="1" y="410"/>
                    <a:pt x="125" y="517"/>
                    <a:pt x="268" y="517"/>
                  </a:cubicBezTo>
                  <a:cubicBezTo>
                    <a:pt x="429" y="517"/>
                    <a:pt x="536" y="410"/>
                    <a:pt x="536" y="268"/>
                  </a:cubicBezTo>
                  <a:cubicBezTo>
                    <a:pt x="536" y="125"/>
                    <a:pt x="429" y="0"/>
                    <a:pt x="26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53" name="Google Shape;553;p23"/>
            <p:cNvSpPr/>
            <p:nvPr/>
          </p:nvSpPr>
          <p:spPr>
            <a:xfrm>
              <a:off x="4613575" y="1270600"/>
              <a:ext cx="13400" cy="13425"/>
            </a:xfrm>
            <a:custGeom>
              <a:rect b="b" l="l" r="r" t="t"/>
              <a:pathLst>
                <a:path extrusionOk="0" h="537" w="536">
                  <a:moveTo>
                    <a:pt x="268" y="1"/>
                  </a:moveTo>
                  <a:cubicBezTo>
                    <a:pt x="125" y="1"/>
                    <a:pt x="1" y="126"/>
                    <a:pt x="1" y="269"/>
                  </a:cubicBezTo>
                  <a:cubicBezTo>
                    <a:pt x="1" y="411"/>
                    <a:pt x="125" y="536"/>
                    <a:pt x="268" y="536"/>
                  </a:cubicBezTo>
                  <a:cubicBezTo>
                    <a:pt x="429" y="536"/>
                    <a:pt x="536" y="411"/>
                    <a:pt x="536" y="269"/>
                  </a:cubicBezTo>
                  <a:cubicBezTo>
                    <a:pt x="536" y="126"/>
                    <a:pt x="429" y="1"/>
                    <a:pt x="26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54" name="Google Shape;554;p23"/>
            <p:cNvSpPr/>
            <p:nvPr/>
          </p:nvSpPr>
          <p:spPr>
            <a:xfrm>
              <a:off x="4506525" y="1060950"/>
              <a:ext cx="227950" cy="266325"/>
            </a:xfrm>
            <a:custGeom>
              <a:rect b="b" l="l" r="r" t="t"/>
              <a:pathLst>
                <a:path extrusionOk="0" h="10653" w="9118">
                  <a:moveTo>
                    <a:pt x="5300" y="2927"/>
                  </a:moveTo>
                  <a:cubicBezTo>
                    <a:pt x="5567" y="3159"/>
                    <a:pt x="5746" y="3498"/>
                    <a:pt x="5746" y="3855"/>
                  </a:cubicBezTo>
                  <a:cubicBezTo>
                    <a:pt x="5746" y="4533"/>
                    <a:pt x="5228" y="5050"/>
                    <a:pt x="4550" y="5050"/>
                  </a:cubicBezTo>
                  <a:cubicBezTo>
                    <a:pt x="3890" y="5050"/>
                    <a:pt x="3355" y="4533"/>
                    <a:pt x="3355" y="3855"/>
                  </a:cubicBezTo>
                  <a:cubicBezTo>
                    <a:pt x="3355" y="3498"/>
                    <a:pt x="3533" y="3159"/>
                    <a:pt x="3819" y="2927"/>
                  </a:cubicBezTo>
                  <a:close/>
                  <a:moveTo>
                    <a:pt x="5585" y="5586"/>
                  </a:moveTo>
                  <a:cubicBezTo>
                    <a:pt x="6317" y="5960"/>
                    <a:pt x="6816" y="6710"/>
                    <a:pt x="6816" y="7584"/>
                  </a:cubicBezTo>
                  <a:cubicBezTo>
                    <a:pt x="6816" y="8833"/>
                    <a:pt x="5817" y="9850"/>
                    <a:pt x="4550" y="9850"/>
                  </a:cubicBezTo>
                  <a:cubicBezTo>
                    <a:pt x="3301" y="9850"/>
                    <a:pt x="2284" y="8833"/>
                    <a:pt x="2284" y="7584"/>
                  </a:cubicBezTo>
                  <a:cubicBezTo>
                    <a:pt x="2284" y="6710"/>
                    <a:pt x="2802" y="5960"/>
                    <a:pt x="3533" y="5586"/>
                  </a:cubicBezTo>
                  <a:cubicBezTo>
                    <a:pt x="3836" y="5764"/>
                    <a:pt x="4193" y="5853"/>
                    <a:pt x="4550" y="5853"/>
                  </a:cubicBezTo>
                  <a:cubicBezTo>
                    <a:pt x="4925" y="5853"/>
                    <a:pt x="5282" y="5764"/>
                    <a:pt x="5585" y="5586"/>
                  </a:cubicBezTo>
                  <a:close/>
                  <a:moveTo>
                    <a:pt x="3497" y="1"/>
                  </a:moveTo>
                  <a:cubicBezTo>
                    <a:pt x="3355" y="1"/>
                    <a:pt x="3230" y="126"/>
                    <a:pt x="3230" y="268"/>
                  </a:cubicBezTo>
                  <a:lnTo>
                    <a:pt x="3230" y="2124"/>
                  </a:lnTo>
                  <a:lnTo>
                    <a:pt x="2695" y="2124"/>
                  </a:lnTo>
                  <a:cubicBezTo>
                    <a:pt x="2463" y="2124"/>
                    <a:pt x="2284" y="2303"/>
                    <a:pt x="2284" y="2534"/>
                  </a:cubicBezTo>
                  <a:cubicBezTo>
                    <a:pt x="2284" y="2766"/>
                    <a:pt x="2463" y="2927"/>
                    <a:pt x="2695" y="2927"/>
                  </a:cubicBezTo>
                  <a:lnTo>
                    <a:pt x="2784" y="2927"/>
                  </a:lnTo>
                  <a:cubicBezTo>
                    <a:pt x="2641" y="3213"/>
                    <a:pt x="2552" y="3534"/>
                    <a:pt x="2552" y="3855"/>
                  </a:cubicBezTo>
                  <a:cubicBezTo>
                    <a:pt x="2552" y="4301"/>
                    <a:pt x="2695" y="4676"/>
                    <a:pt x="2926" y="5015"/>
                  </a:cubicBezTo>
                  <a:cubicBezTo>
                    <a:pt x="2677" y="5157"/>
                    <a:pt x="2463" y="5354"/>
                    <a:pt x="2266" y="5568"/>
                  </a:cubicBezTo>
                  <a:lnTo>
                    <a:pt x="1267" y="4872"/>
                  </a:lnTo>
                  <a:lnTo>
                    <a:pt x="500" y="3962"/>
                  </a:lnTo>
                  <a:cubicBezTo>
                    <a:pt x="453" y="3906"/>
                    <a:pt x="382" y="3879"/>
                    <a:pt x="310" y="3879"/>
                  </a:cubicBezTo>
                  <a:cubicBezTo>
                    <a:pt x="244" y="3879"/>
                    <a:pt x="176" y="3901"/>
                    <a:pt x="125" y="3944"/>
                  </a:cubicBezTo>
                  <a:cubicBezTo>
                    <a:pt x="18" y="4033"/>
                    <a:pt x="0" y="4212"/>
                    <a:pt x="90" y="4319"/>
                  </a:cubicBezTo>
                  <a:lnTo>
                    <a:pt x="696" y="5015"/>
                  </a:lnTo>
                  <a:lnTo>
                    <a:pt x="304" y="5247"/>
                  </a:lnTo>
                  <a:cubicBezTo>
                    <a:pt x="179" y="5318"/>
                    <a:pt x="125" y="5496"/>
                    <a:pt x="197" y="5603"/>
                  </a:cubicBezTo>
                  <a:cubicBezTo>
                    <a:pt x="268" y="5693"/>
                    <a:pt x="339" y="5746"/>
                    <a:pt x="429" y="5746"/>
                  </a:cubicBezTo>
                  <a:cubicBezTo>
                    <a:pt x="482" y="5746"/>
                    <a:pt x="536" y="5728"/>
                    <a:pt x="553" y="5693"/>
                  </a:cubicBezTo>
                  <a:lnTo>
                    <a:pt x="1089" y="5389"/>
                  </a:lnTo>
                  <a:lnTo>
                    <a:pt x="1945" y="6014"/>
                  </a:lnTo>
                  <a:cubicBezTo>
                    <a:pt x="1660" y="6460"/>
                    <a:pt x="1499" y="6995"/>
                    <a:pt x="1499" y="7584"/>
                  </a:cubicBezTo>
                  <a:cubicBezTo>
                    <a:pt x="1499" y="9279"/>
                    <a:pt x="2873" y="10653"/>
                    <a:pt x="4550" y="10653"/>
                  </a:cubicBezTo>
                  <a:cubicBezTo>
                    <a:pt x="6245" y="10653"/>
                    <a:pt x="7619" y="9279"/>
                    <a:pt x="7619" y="7584"/>
                  </a:cubicBezTo>
                  <a:cubicBezTo>
                    <a:pt x="7619" y="6995"/>
                    <a:pt x="7459" y="6460"/>
                    <a:pt x="7173" y="5978"/>
                  </a:cubicBezTo>
                  <a:lnTo>
                    <a:pt x="8029" y="5371"/>
                  </a:lnTo>
                  <a:lnTo>
                    <a:pt x="8547" y="5675"/>
                  </a:lnTo>
                  <a:cubicBezTo>
                    <a:pt x="8583" y="5693"/>
                    <a:pt x="8654" y="5710"/>
                    <a:pt x="8690" y="5710"/>
                  </a:cubicBezTo>
                  <a:cubicBezTo>
                    <a:pt x="8779" y="5710"/>
                    <a:pt x="8850" y="5675"/>
                    <a:pt x="8922" y="5586"/>
                  </a:cubicBezTo>
                  <a:cubicBezTo>
                    <a:pt x="8993" y="5461"/>
                    <a:pt x="8939" y="5282"/>
                    <a:pt x="8815" y="5229"/>
                  </a:cubicBezTo>
                  <a:lnTo>
                    <a:pt x="8422" y="4979"/>
                  </a:lnTo>
                  <a:lnTo>
                    <a:pt x="9011" y="4301"/>
                  </a:lnTo>
                  <a:cubicBezTo>
                    <a:pt x="9118" y="4194"/>
                    <a:pt x="9100" y="4033"/>
                    <a:pt x="8993" y="3926"/>
                  </a:cubicBezTo>
                  <a:cubicBezTo>
                    <a:pt x="8947" y="3888"/>
                    <a:pt x="8887" y="3869"/>
                    <a:pt x="8827" y="3869"/>
                  </a:cubicBezTo>
                  <a:cubicBezTo>
                    <a:pt x="8748" y="3869"/>
                    <a:pt x="8669" y="3901"/>
                    <a:pt x="8618" y="3962"/>
                  </a:cubicBezTo>
                  <a:lnTo>
                    <a:pt x="7851" y="4854"/>
                  </a:lnTo>
                  <a:lnTo>
                    <a:pt x="6852" y="5550"/>
                  </a:lnTo>
                  <a:cubicBezTo>
                    <a:pt x="6656" y="5336"/>
                    <a:pt x="6441" y="5157"/>
                    <a:pt x="6192" y="4997"/>
                  </a:cubicBezTo>
                  <a:cubicBezTo>
                    <a:pt x="6424" y="4676"/>
                    <a:pt x="6549" y="4301"/>
                    <a:pt x="6549" y="3855"/>
                  </a:cubicBezTo>
                  <a:cubicBezTo>
                    <a:pt x="6549" y="3534"/>
                    <a:pt x="6477" y="3213"/>
                    <a:pt x="6334" y="2927"/>
                  </a:cubicBezTo>
                  <a:lnTo>
                    <a:pt x="6424" y="2927"/>
                  </a:lnTo>
                  <a:cubicBezTo>
                    <a:pt x="6656" y="2927"/>
                    <a:pt x="6816" y="2766"/>
                    <a:pt x="6816" y="2534"/>
                  </a:cubicBezTo>
                  <a:cubicBezTo>
                    <a:pt x="6816" y="2303"/>
                    <a:pt x="6656" y="2124"/>
                    <a:pt x="6424" y="2124"/>
                  </a:cubicBezTo>
                  <a:lnTo>
                    <a:pt x="5888" y="2124"/>
                  </a:lnTo>
                  <a:lnTo>
                    <a:pt x="5888" y="268"/>
                  </a:lnTo>
                  <a:cubicBezTo>
                    <a:pt x="5888" y="126"/>
                    <a:pt x="5763" y="1"/>
                    <a:pt x="5621"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55" name="Google Shape;555;p23"/>
            <p:cNvSpPr/>
            <p:nvPr/>
          </p:nvSpPr>
          <p:spPr>
            <a:xfrm>
              <a:off x="4613575" y="1160875"/>
              <a:ext cx="20100" cy="13400"/>
            </a:xfrm>
            <a:custGeom>
              <a:rect b="b" l="l" r="r" t="t"/>
              <a:pathLst>
                <a:path extrusionOk="0" h="536" w="804">
                  <a:moveTo>
                    <a:pt x="268" y="1"/>
                  </a:moveTo>
                  <a:cubicBezTo>
                    <a:pt x="125" y="1"/>
                    <a:pt x="1" y="125"/>
                    <a:pt x="1" y="268"/>
                  </a:cubicBezTo>
                  <a:cubicBezTo>
                    <a:pt x="1" y="411"/>
                    <a:pt x="125" y="536"/>
                    <a:pt x="268" y="536"/>
                  </a:cubicBezTo>
                  <a:cubicBezTo>
                    <a:pt x="340" y="536"/>
                    <a:pt x="375" y="518"/>
                    <a:pt x="411" y="500"/>
                  </a:cubicBezTo>
                  <a:lnTo>
                    <a:pt x="803" y="268"/>
                  </a:lnTo>
                  <a:lnTo>
                    <a:pt x="411" y="36"/>
                  </a:lnTo>
                  <a:cubicBezTo>
                    <a:pt x="375" y="18"/>
                    <a:pt x="340" y="1"/>
                    <a:pt x="26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556" name="Google Shape;556;p23"/>
          <p:cNvSpPr/>
          <p:nvPr/>
        </p:nvSpPr>
        <p:spPr>
          <a:xfrm>
            <a:off x="6754423" y="5843143"/>
            <a:ext cx="386883" cy="126846"/>
          </a:xfrm>
          <a:custGeom>
            <a:rect b="b" l="l" r="r" t="t"/>
            <a:pathLst>
              <a:path extrusionOk="0" h="3722" w="11706">
                <a:moveTo>
                  <a:pt x="2548" y="1"/>
                </a:moveTo>
                <a:cubicBezTo>
                  <a:pt x="1782" y="1"/>
                  <a:pt x="1045" y="94"/>
                  <a:pt x="393" y="224"/>
                </a:cubicBezTo>
                <a:cubicBezTo>
                  <a:pt x="197" y="260"/>
                  <a:pt x="1" y="403"/>
                  <a:pt x="1" y="617"/>
                </a:cubicBezTo>
                <a:cubicBezTo>
                  <a:pt x="1" y="849"/>
                  <a:pt x="179" y="1027"/>
                  <a:pt x="393" y="1027"/>
                </a:cubicBezTo>
                <a:cubicBezTo>
                  <a:pt x="393" y="1027"/>
                  <a:pt x="518" y="1562"/>
                  <a:pt x="715" y="2419"/>
                </a:cubicBezTo>
                <a:cubicBezTo>
                  <a:pt x="893" y="3275"/>
                  <a:pt x="1357" y="3721"/>
                  <a:pt x="2784" y="3721"/>
                </a:cubicBezTo>
                <a:cubicBezTo>
                  <a:pt x="3498" y="3721"/>
                  <a:pt x="4015" y="3686"/>
                  <a:pt x="4390" y="3311"/>
                </a:cubicBezTo>
                <a:cubicBezTo>
                  <a:pt x="4854" y="2847"/>
                  <a:pt x="5371" y="1580"/>
                  <a:pt x="5371" y="1580"/>
                </a:cubicBezTo>
                <a:cubicBezTo>
                  <a:pt x="5461" y="1402"/>
                  <a:pt x="5657" y="1295"/>
                  <a:pt x="5853" y="1295"/>
                </a:cubicBezTo>
                <a:cubicBezTo>
                  <a:pt x="6049" y="1295"/>
                  <a:pt x="6246" y="1402"/>
                  <a:pt x="6335" y="1580"/>
                </a:cubicBezTo>
                <a:cubicBezTo>
                  <a:pt x="6335" y="1580"/>
                  <a:pt x="6852" y="2847"/>
                  <a:pt x="7316" y="3311"/>
                </a:cubicBezTo>
                <a:cubicBezTo>
                  <a:pt x="7691" y="3686"/>
                  <a:pt x="8208" y="3721"/>
                  <a:pt x="8904" y="3721"/>
                </a:cubicBezTo>
                <a:cubicBezTo>
                  <a:pt x="10350" y="3721"/>
                  <a:pt x="10796" y="3293"/>
                  <a:pt x="10992" y="2419"/>
                </a:cubicBezTo>
                <a:cubicBezTo>
                  <a:pt x="11206" y="1545"/>
                  <a:pt x="11295" y="1027"/>
                  <a:pt x="11295" y="1027"/>
                </a:cubicBezTo>
                <a:cubicBezTo>
                  <a:pt x="11527" y="1027"/>
                  <a:pt x="11706" y="849"/>
                  <a:pt x="11706" y="635"/>
                </a:cubicBezTo>
                <a:cubicBezTo>
                  <a:pt x="11706" y="385"/>
                  <a:pt x="11509" y="260"/>
                  <a:pt x="11295" y="224"/>
                </a:cubicBezTo>
                <a:cubicBezTo>
                  <a:pt x="10652" y="94"/>
                  <a:pt x="9919" y="1"/>
                  <a:pt x="9156" y="1"/>
                </a:cubicBezTo>
                <a:cubicBezTo>
                  <a:pt x="8245" y="1"/>
                  <a:pt x="7291" y="133"/>
                  <a:pt x="6388" y="492"/>
                </a:cubicBezTo>
                <a:cubicBezTo>
                  <a:pt x="6219" y="545"/>
                  <a:pt x="6041" y="572"/>
                  <a:pt x="5860" y="572"/>
                </a:cubicBezTo>
                <a:cubicBezTo>
                  <a:pt x="5679" y="572"/>
                  <a:pt x="5496" y="545"/>
                  <a:pt x="5318" y="492"/>
                </a:cubicBezTo>
                <a:cubicBezTo>
                  <a:pt x="4416" y="133"/>
                  <a:pt x="3461" y="1"/>
                  <a:pt x="2548"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57" name="Google Shape;557;p23"/>
          <p:cNvSpPr/>
          <p:nvPr/>
        </p:nvSpPr>
        <p:spPr>
          <a:xfrm>
            <a:off x="7751141" y="5797503"/>
            <a:ext cx="307266" cy="358181"/>
          </a:xfrm>
          <a:custGeom>
            <a:rect b="b" l="l" r="r" t="t"/>
            <a:pathLst>
              <a:path extrusionOk="0" h="10510" w="9297">
                <a:moveTo>
                  <a:pt x="1731" y="1731"/>
                </a:moveTo>
                <a:lnTo>
                  <a:pt x="1731" y="3462"/>
                </a:lnTo>
                <a:cubicBezTo>
                  <a:pt x="1731" y="3926"/>
                  <a:pt x="1856" y="4354"/>
                  <a:pt x="2088" y="4729"/>
                </a:cubicBezTo>
                <a:cubicBezTo>
                  <a:pt x="2088" y="4747"/>
                  <a:pt x="2284" y="5032"/>
                  <a:pt x="2391" y="5121"/>
                </a:cubicBezTo>
                <a:cubicBezTo>
                  <a:pt x="2659" y="5425"/>
                  <a:pt x="2944" y="5692"/>
                  <a:pt x="3194" y="5942"/>
                </a:cubicBezTo>
                <a:cubicBezTo>
                  <a:pt x="2266" y="5835"/>
                  <a:pt x="1802" y="5532"/>
                  <a:pt x="1356" y="5050"/>
                </a:cubicBezTo>
                <a:cubicBezTo>
                  <a:pt x="768" y="4461"/>
                  <a:pt x="803" y="3801"/>
                  <a:pt x="803" y="3765"/>
                </a:cubicBezTo>
                <a:lnTo>
                  <a:pt x="803" y="1731"/>
                </a:lnTo>
                <a:close/>
                <a:moveTo>
                  <a:pt x="8493" y="1749"/>
                </a:moveTo>
                <a:lnTo>
                  <a:pt x="8493" y="3765"/>
                </a:lnTo>
                <a:cubicBezTo>
                  <a:pt x="8511" y="3801"/>
                  <a:pt x="8547" y="4461"/>
                  <a:pt x="7958" y="5050"/>
                </a:cubicBezTo>
                <a:cubicBezTo>
                  <a:pt x="7494" y="5532"/>
                  <a:pt x="7066" y="5853"/>
                  <a:pt x="6102" y="5960"/>
                </a:cubicBezTo>
                <a:cubicBezTo>
                  <a:pt x="6352" y="5692"/>
                  <a:pt x="6638" y="5443"/>
                  <a:pt x="6905" y="5139"/>
                </a:cubicBezTo>
                <a:cubicBezTo>
                  <a:pt x="7012" y="5032"/>
                  <a:pt x="7209" y="4765"/>
                  <a:pt x="7209" y="4747"/>
                </a:cubicBezTo>
                <a:cubicBezTo>
                  <a:pt x="7441" y="4372"/>
                  <a:pt x="7566" y="3944"/>
                  <a:pt x="7566" y="3480"/>
                </a:cubicBezTo>
                <a:lnTo>
                  <a:pt x="7566" y="1749"/>
                </a:lnTo>
                <a:close/>
                <a:moveTo>
                  <a:pt x="1731" y="1"/>
                </a:moveTo>
                <a:lnTo>
                  <a:pt x="1731" y="928"/>
                </a:lnTo>
                <a:lnTo>
                  <a:pt x="0" y="928"/>
                </a:lnTo>
                <a:lnTo>
                  <a:pt x="0" y="3712"/>
                </a:lnTo>
                <a:cubicBezTo>
                  <a:pt x="0" y="3855"/>
                  <a:pt x="0" y="4765"/>
                  <a:pt x="768" y="5585"/>
                </a:cubicBezTo>
                <a:cubicBezTo>
                  <a:pt x="1499" y="6353"/>
                  <a:pt x="2391" y="6763"/>
                  <a:pt x="3944" y="6781"/>
                </a:cubicBezTo>
                <a:cubicBezTo>
                  <a:pt x="4051" y="6977"/>
                  <a:pt x="4122" y="7209"/>
                  <a:pt x="4122" y="7441"/>
                </a:cubicBezTo>
                <a:lnTo>
                  <a:pt x="4122" y="9172"/>
                </a:lnTo>
                <a:lnTo>
                  <a:pt x="3462" y="9172"/>
                </a:lnTo>
                <a:cubicBezTo>
                  <a:pt x="3158" y="9172"/>
                  <a:pt x="2926" y="9422"/>
                  <a:pt x="2926" y="9707"/>
                </a:cubicBezTo>
                <a:lnTo>
                  <a:pt x="2266" y="9707"/>
                </a:lnTo>
                <a:cubicBezTo>
                  <a:pt x="1963" y="9707"/>
                  <a:pt x="1731" y="9957"/>
                  <a:pt x="1731" y="10242"/>
                </a:cubicBezTo>
                <a:lnTo>
                  <a:pt x="1731" y="10510"/>
                </a:lnTo>
                <a:lnTo>
                  <a:pt x="7583" y="10510"/>
                </a:lnTo>
                <a:lnTo>
                  <a:pt x="7583" y="10242"/>
                </a:lnTo>
                <a:cubicBezTo>
                  <a:pt x="7583" y="9957"/>
                  <a:pt x="7334" y="9707"/>
                  <a:pt x="7048" y="9707"/>
                </a:cubicBezTo>
                <a:lnTo>
                  <a:pt x="6370" y="9707"/>
                </a:lnTo>
                <a:cubicBezTo>
                  <a:pt x="6370" y="9422"/>
                  <a:pt x="6138" y="9172"/>
                  <a:pt x="5853" y="9172"/>
                </a:cubicBezTo>
                <a:lnTo>
                  <a:pt x="5175" y="9172"/>
                </a:lnTo>
                <a:lnTo>
                  <a:pt x="5175" y="7459"/>
                </a:lnTo>
                <a:cubicBezTo>
                  <a:pt x="5175" y="7227"/>
                  <a:pt x="5246" y="6995"/>
                  <a:pt x="5371" y="6781"/>
                </a:cubicBezTo>
                <a:cubicBezTo>
                  <a:pt x="6923" y="6763"/>
                  <a:pt x="7815" y="6353"/>
                  <a:pt x="8547" y="5585"/>
                </a:cubicBezTo>
                <a:cubicBezTo>
                  <a:pt x="9296" y="4800"/>
                  <a:pt x="9296" y="3855"/>
                  <a:pt x="9296" y="3730"/>
                </a:cubicBezTo>
                <a:lnTo>
                  <a:pt x="9296" y="928"/>
                </a:lnTo>
                <a:lnTo>
                  <a:pt x="7583" y="928"/>
                </a:lnTo>
                <a:lnTo>
                  <a:pt x="7583" y="1"/>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558" name="Google Shape;558;p23"/>
          <p:cNvGrpSpPr/>
          <p:nvPr/>
        </p:nvGrpSpPr>
        <p:grpSpPr>
          <a:xfrm>
            <a:off x="7301010" y="5797711"/>
            <a:ext cx="251246" cy="356340"/>
            <a:chOff x="867500" y="3647700"/>
            <a:chExt cx="190050" cy="261400"/>
          </a:xfrm>
        </p:grpSpPr>
        <p:sp>
          <p:nvSpPr>
            <p:cNvPr id="559" name="Google Shape;559;p23"/>
            <p:cNvSpPr/>
            <p:nvPr/>
          </p:nvSpPr>
          <p:spPr>
            <a:xfrm>
              <a:off x="923275" y="3796225"/>
              <a:ext cx="78525" cy="78975"/>
            </a:xfrm>
            <a:custGeom>
              <a:rect b="b" l="l" r="r" t="t"/>
              <a:pathLst>
                <a:path extrusionOk="0" h="3159" w="3141">
                  <a:moveTo>
                    <a:pt x="1570" y="1"/>
                  </a:moveTo>
                  <a:cubicBezTo>
                    <a:pt x="696" y="1"/>
                    <a:pt x="0" y="715"/>
                    <a:pt x="0" y="1571"/>
                  </a:cubicBezTo>
                  <a:cubicBezTo>
                    <a:pt x="0" y="2445"/>
                    <a:pt x="696" y="3159"/>
                    <a:pt x="1570" y="3159"/>
                  </a:cubicBezTo>
                  <a:cubicBezTo>
                    <a:pt x="2427" y="3159"/>
                    <a:pt x="3141" y="2445"/>
                    <a:pt x="3141" y="1589"/>
                  </a:cubicBezTo>
                  <a:cubicBezTo>
                    <a:pt x="3141" y="715"/>
                    <a:pt x="2427" y="1"/>
                    <a:pt x="1570"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60" name="Google Shape;560;p23"/>
            <p:cNvSpPr/>
            <p:nvPr/>
          </p:nvSpPr>
          <p:spPr>
            <a:xfrm>
              <a:off x="888925" y="3762775"/>
              <a:ext cx="146775" cy="146325"/>
            </a:xfrm>
            <a:custGeom>
              <a:rect b="b" l="l" r="r" t="t"/>
              <a:pathLst>
                <a:path extrusionOk="0" h="5853" w="5871">
                  <a:moveTo>
                    <a:pt x="2944" y="786"/>
                  </a:moveTo>
                  <a:cubicBezTo>
                    <a:pt x="4104" y="786"/>
                    <a:pt x="5068" y="1749"/>
                    <a:pt x="5068" y="2927"/>
                  </a:cubicBezTo>
                  <a:cubicBezTo>
                    <a:pt x="5068" y="4087"/>
                    <a:pt x="4104" y="5050"/>
                    <a:pt x="2944" y="5050"/>
                  </a:cubicBezTo>
                  <a:cubicBezTo>
                    <a:pt x="1767" y="5050"/>
                    <a:pt x="803" y="4087"/>
                    <a:pt x="803" y="2927"/>
                  </a:cubicBezTo>
                  <a:cubicBezTo>
                    <a:pt x="803" y="1749"/>
                    <a:pt x="1767" y="786"/>
                    <a:pt x="2944" y="786"/>
                  </a:cubicBezTo>
                  <a:close/>
                  <a:moveTo>
                    <a:pt x="2944" y="1"/>
                  </a:moveTo>
                  <a:cubicBezTo>
                    <a:pt x="1339" y="1"/>
                    <a:pt x="0" y="1321"/>
                    <a:pt x="0" y="2927"/>
                  </a:cubicBezTo>
                  <a:cubicBezTo>
                    <a:pt x="0" y="4533"/>
                    <a:pt x="1339" y="5853"/>
                    <a:pt x="2944" y="5853"/>
                  </a:cubicBezTo>
                  <a:cubicBezTo>
                    <a:pt x="4550" y="5853"/>
                    <a:pt x="5871" y="4533"/>
                    <a:pt x="5871" y="2927"/>
                  </a:cubicBezTo>
                  <a:cubicBezTo>
                    <a:pt x="5871" y="1321"/>
                    <a:pt x="4550" y="1"/>
                    <a:pt x="294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61" name="Google Shape;561;p23"/>
            <p:cNvSpPr/>
            <p:nvPr/>
          </p:nvSpPr>
          <p:spPr>
            <a:xfrm>
              <a:off x="980375" y="3647700"/>
              <a:ext cx="77175" cy="120450"/>
            </a:xfrm>
            <a:custGeom>
              <a:rect b="b" l="l" r="r" t="t"/>
              <a:pathLst>
                <a:path extrusionOk="0" h="4818" w="3087">
                  <a:moveTo>
                    <a:pt x="1874" y="0"/>
                  </a:moveTo>
                  <a:lnTo>
                    <a:pt x="821" y="2266"/>
                  </a:lnTo>
                  <a:lnTo>
                    <a:pt x="0" y="4122"/>
                  </a:lnTo>
                  <a:cubicBezTo>
                    <a:pt x="535" y="4247"/>
                    <a:pt x="1035" y="4479"/>
                    <a:pt x="1445" y="4818"/>
                  </a:cubicBezTo>
                  <a:lnTo>
                    <a:pt x="3087" y="1106"/>
                  </a:lnTo>
                  <a:lnTo>
                    <a:pt x="2338"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62" name="Google Shape;562;p23"/>
            <p:cNvSpPr/>
            <p:nvPr/>
          </p:nvSpPr>
          <p:spPr>
            <a:xfrm>
              <a:off x="867500" y="3647700"/>
              <a:ext cx="77200" cy="120450"/>
            </a:xfrm>
            <a:custGeom>
              <a:rect b="b" l="l" r="r" t="t"/>
              <a:pathLst>
                <a:path extrusionOk="0" h="4818" w="3088">
                  <a:moveTo>
                    <a:pt x="733" y="0"/>
                  </a:moveTo>
                  <a:lnTo>
                    <a:pt x="1" y="1106"/>
                  </a:lnTo>
                  <a:lnTo>
                    <a:pt x="1643" y="4818"/>
                  </a:lnTo>
                  <a:cubicBezTo>
                    <a:pt x="2053" y="4479"/>
                    <a:pt x="2552" y="4247"/>
                    <a:pt x="3088" y="4122"/>
                  </a:cubicBezTo>
                  <a:lnTo>
                    <a:pt x="2249" y="2266"/>
                  </a:lnTo>
                  <a:lnTo>
                    <a:pt x="1214"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63" name="Google Shape;563;p23"/>
            <p:cNvSpPr/>
            <p:nvPr/>
          </p:nvSpPr>
          <p:spPr>
            <a:xfrm>
              <a:off x="912575" y="3647700"/>
              <a:ext cx="99925" cy="40175"/>
            </a:xfrm>
            <a:custGeom>
              <a:rect b="b" l="l" r="r" t="t"/>
              <a:pathLst>
                <a:path extrusionOk="0" h="1607" w="3997">
                  <a:moveTo>
                    <a:pt x="0" y="0"/>
                  </a:moveTo>
                  <a:lnTo>
                    <a:pt x="732" y="1606"/>
                  </a:lnTo>
                  <a:lnTo>
                    <a:pt x="3247" y="1606"/>
                  </a:lnTo>
                  <a:lnTo>
                    <a:pt x="3997" y="0"/>
                  </a:ln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564" name="Google Shape;564;p23"/>
          <p:cNvSpPr/>
          <p:nvPr/>
        </p:nvSpPr>
        <p:spPr>
          <a:xfrm>
            <a:off x="8257587" y="5764356"/>
            <a:ext cx="356775" cy="308356"/>
          </a:xfrm>
          <a:custGeom>
            <a:rect b="b" l="l" r="r" t="t"/>
            <a:pathLst>
              <a:path extrusionOk="0" h="9048" w="10795">
                <a:moveTo>
                  <a:pt x="6064" y="0"/>
                </a:moveTo>
                <a:cubicBezTo>
                  <a:pt x="5646" y="0"/>
                  <a:pt x="5264" y="142"/>
                  <a:pt x="4960" y="412"/>
                </a:cubicBezTo>
                <a:cubicBezTo>
                  <a:pt x="4681" y="230"/>
                  <a:pt x="4344" y="130"/>
                  <a:pt x="4011" y="130"/>
                </a:cubicBezTo>
                <a:cubicBezTo>
                  <a:pt x="3854" y="130"/>
                  <a:pt x="3699" y="152"/>
                  <a:pt x="3551" y="198"/>
                </a:cubicBezTo>
                <a:cubicBezTo>
                  <a:pt x="3087" y="341"/>
                  <a:pt x="2712" y="715"/>
                  <a:pt x="2534" y="1179"/>
                </a:cubicBezTo>
                <a:lnTo>
                  <a:pt x="2445" y="1179"/>
                </a:lnTo>
                <a:cubicBezTo>
                  <a:pt x="1552" y="1179"/>
                  <a:pt x="857" y="1875"/>
                  <a:pt x="839" y="2749"/>
                </a:cubicBezTo>
                <a:lnTo>
                  <a:pt x="839" y="2838"/>
                </a:lnTo>
                <a:cubicBezTo>
                  <a:pt x="303" y="3124"/>
                  <a:pt x="0" y="3695"/>
                  <a:pt x="36" y="4302"/>
                </a:cubicBezTo>
                <a:cubicBezTo>
                  <a:pt x="89" y="5140"/>
                  <a:pt x="839" y="5765"/>
                  <a:pt x="1695" y="5765"/>
                </a:cubicBezTo>
                <a:lnTo>
                  <a:pt x="3747" y="5765"/>
                </a:lnTo>
                <a:cubicBezTo>
                  <a:pt x="4639" y="5765"/>
                  <a:pt x="5353" y="6478"/>
                  <a:pt x="5371" y="7353"/>
                </a:cubicBezTo>
                <a:lnTo>
                  <a:pt x="5371" y="9048"/>
                </a:lnTo>
                <a:lnTo>
                  <a:pt x="6423" y="9048"/>
                </a:lnTo>
                <a:lnTo>
                  <a:pt x="6423" y="7852"/>
                </a:lnTo>
                <a:lnTo>
                  <a:pt x="6423" y="7692"/>
                </a:lnTo>
                <a:cubicBezTo>
                  <a:pt x="6423" y="7192"/>
                  <a:pt x="6406" y="6568"/>
                  <a:pt x="6745" y="6157"/>
                </a:cubicBezTo>
                <a:cubicBezTo>
                  <a:pt x="6959" y="5943"/>
                  <a:pt x="7209" y="5747"/>
                  <a:pt x="7458" y="5568"/>
                </a:cubicBezTo>
                <a:cubicBezTo>
                  <a:pt x="7655" y="5444"/>
                  <a:pt x="7833" y="5301"/>
                  <a:pt x="7976" y="5122"/>
                </a:cubicBezTo>
                <a:cubicBezTo>
                  <a:pt x="8047" y="5033"/>
                  <a:pt x="8119" y="4926"/>
                  <a:pt x="8154" y="4819"/>
                </a:cubicBezTo>
                <a:cubicBezTo>
                  <a:pt x="7945" y="4741"/>
                  <a:pt x="7736" y="4691"/>
                  <a:pt x="7520" y="4691"/>
                </a:cubicBezTo>
                <a:cubicBezTo>
                  <a:pt x="7441" y="4691"/>
                  <a:pt x="7361" y="4698"/>
                  <a:pt x="7280" y="4712"/>
                </a:cubicBezTo>
                <a:cubicBezTo>
                  <a:pt x="7269" y="4713"/>
                  <a:pt x="7259" y="4714"/>
                  <a:pt x="7249" y="4714"/>
                </a:cubicBezTo>
                <a:cubicBezTo>
                  <a:pt x="7119" y="4714"/>
                  <a:pt x="7010" y="4612"/>
                  <a:pt x="6977" y="4480"/>
                </a:cubicBezTo>
                <a:cubicBezTo>
                  <a:pt x="6959" y="4337"/>
                  <a:pt x="7048" y="4195"/>
                  <a:pt x="7209" y="4177"/>
                </a:cubicBezTo>
                <a:cubicBezTo>
                  <a:pt x="7313" y="4161"/>
                  <a:pt x="7417" y="4153"/>
                  <a:pt x="7521" y="4153"/>
                </a:cubicBezTo>
                <a:cubicBezTo>
                  <a:pt x="7773" y="4153"/>
                  <a:pt x="8026" y="4200"/>
                  <a:pt x="8279" y="4302"/>
                </a:cubicBezTo>
                <a:cubicBezTo>
                  <a:pt x="8279" y="4248"/>
                  <a:pt x="8279" y="4230"/>
                  <a:pt x="8279" y="4195"/>
                </a:cubicBezTo>
                <a:cubicBezTo>
                  <a:pt x="8297" y="3980"/>
                  <a:pt x="8279" y="3766"/>
                  <a:pt x="8208" y="3570"/>
                </a:cubicBezTo>
                <a:cubicBezTo>
                  <a:pt x="8011" y="3088"/>
                  <a:pt x="7548" y="2874"/>
                  <a:pt x="7119" y="2696"/>
                </a:cubicBezTo>
                <a:cubicBezTo>
                  <a:pt x="7030" y="2678"/>
                  <a:pt x="6941" y="2642"/>
                  <a:pt x="6852" y="2624"/>
                </a:cubicBezTo>
                <a:lnTo>
                  <a:pt x="6762" y="2589"/>
                </a:lnTo>
                <a:lnTo>
                  <a:pt x="6745" y="2589"/>
                </a:lnTo>
                <a:cubicBezTo>
                  <a:pt x="6655" y="2607"/>
                  <a:pt x="6548" y="2642"/>
                  <a:pt x="6441" y="2678"/>
                </a:cubicBezTo>
                <a:lnTo>
                  <a:pt x="6316" y="2696"/>
                </a:lnTo>
                <a:lnTo>
                  <a:pt x="6191" y="2731"/>
                </a:lnTo>
                <a:cubicBezTo>
                  <a:pt x="5960" y="2999"/>
                  <a:pt x="5852" y="3338"/>
                  <a:pt x="5870" y="3695"/>
                </a:cubicBezTo>
                <a:cubicBezTo>
                  <a:pt x="5906" y="4052"/>
                  <a:pt x="6067" y="4373"/>
                  <a:pt x="6334" y="4605"/>
                </a:cubicBezTo>
                <a:cubicBezTo>
                  <a:pt x="6441" y="4694"/>
                  <a:pt x="6441" y="4855"/>
                  <a:pt x="6370" y="4962"/>
                </a:cubicBezTo>
                <a:cubicBezTo>
                  <a:pt x="6319" y="5023"/>
                  <a:pt x="6246" y="5055"/>
                  <a:pt x="6172" y="5055"/>
                </a:cubicBezTo>
                <a:cubicBezTo>
                  <a:pt x="6116" y="5055"/>
                  <a:pt x="6059" y="5036"/>
                  <a:pt x="6013" y="4997"/>
                </a:cubicBezTo>
                <a:cubicBezTo>
                  <a:pt x="5852" y="4855"/>
                  <a:pt x="5728" y="4694"/>
                  <a:pt x="5621" y="4498"/>
                </a:cubicBezTo>
                <a:lnTo>
                  <a:pt x="5585" y="4498"/>
                </a:lnTo>
                <a:cubicBezTo>
                  <a:pt x="5210" y="4444"/>
                  <a:pt x="4800" y="4373"/>
                  <a:pt x="4461" y="4141"/>
                </a:cubicBezTo>
                <a:cubicBezTo>
                  <a:pt x="4336" y="4070"/>
                  <a:pt x="4300" y="3909"/>
                  <a:pt x="4389" y="3784"/>
                </a:cubicBezTo>
                <a:cubicBezTo>
                  <a:pt x="4433" y="3707"/>
                  <a:pt x="4511" y="3671"/>
                  <a:pt x="4593" y="3671"/>
                </a:cubicBezTo>
                <a:cubicBezTo>
                  <a:pt x="4645" y="3671"/>
                  <a:pt x="4698" y="3685"/>
                  <a:pt x="4746" y="3713"/>
                </a:cubicBezTo>
                <a:cubicBezTo>
                  <a:pt x="4943" y="3838"/>
                  <a:pt x="5174" y="3909"/>
                  <a:pt x="5406" y="3927"/>
                </a:cubicBezTo>
                <a:cubicBezTo>
                  <a:pt x="5389" y="3873"/>
                  <a:pt x="5371" y="3802"/>
                  <a:pt x="5353" y="3731"/>
                </a:cubicBezTo>
                <a:cubicBezTo>
                  <a:pt x="5317" y="3427"/>
                  <a:pt x="5389" y="3124"/>
                  <a:pt x="5496" y="2856"/>
                </a:cubicBezTo>
                <a:lnTo>
                  <a:pt x="5496" y="2856"/>
                </a:lnTo>
                <a:cubicBezTo>
                  <a:pt x="5317" y="2892"/>
                  <a:pt x="5139" y="2910"/>
                  <a:pt x="4960" y="2910"/>
                </a:cubicBezTo>
                <a:cubicBezTo>
                  <a:pt x="4800" y="2910"/>
                  <a:pt x="4639" y="2892"/>
                  <a:pt x="4479" y="2856"/>
                </a:cubicBezTo>
                <a:cubicBezTo>
                  <a:pt x="4193" y="3213"/>
                  <a:pt x="3765" y="3481"/>
                  <a:pt x="3319" y="3588"/>
                </a:cubicBezTo>
                <a:cubicBezTo>
                  <a:pt x="2730" y="3891"/>
                  <a:pt x="2159" y="4284"/>
                  <a:pt x="2159" y="4926"/>
                </a:cubicBezTo>
                <a:cubicBezTo>
                  <a:pt x="2159" y="5087"/>
                  <a:pt x="2034" y="5194"/>
                  <a:pt x="1891" y="5194"/>
                </a:cubicBezTo>
                <a:cubicBezTo>
                  <a:pt x="1749" y="5194"/>
                  <a:pt x="1624" y="5087"/>
                  <a:pt x="1624" y="4926"/>
                </a:cubicBezTo>
                <a:cubicBezTo>
                  <a:pt x="1642" y="4426"/>
                  <a:pt x="1874" y="3963"/>
                  <a:pt x="2248" y="3641"/>
                </a:cubicBezTo>
                <a:cubicBezTo>
                  <a:pt x="1927" y="3606"/>
                  <a:pt x="1642" y="3463"/>
                  <a:pt x="1428" y="3231"/>
                </a:cubicBezTo>
                <a:cubicBezTo>
                  <a:pt x="1338" y="3106"/>
                  <a:pt x="1356" y="2946"/>
                  <a:pt x="1463" y="2856"/>
                </a:cubicBezTo>
                <a:cubicBezTo>
                  <a:pt x="1509" y="2818"/>
                  <a:pt x="1569" y="2799"/>
                  <a:pt x="1629" y="2799"/>
                </a:cubicBezTo>
                <a:cubicBezTo>
                  <a:pt x="1708" y="2799"/>
                  <a:pt x="1787" y="2831"/>
                  <a:pt x="1838" y="2892"/>
                </a:cubicBezTo>
                <a:cubicBezTo>
                  <a:pt x="1938" y="3009"/>
                  <a:pt x="2210" y="3126"/>
                  <a:pt x="2610" y="3126"/>
                </a:cubicBezTo>
                <a:cubicBezTo>
                  <a:pt x="2637" y="3126"/>
                  <a:pt x="2666" y="3125"/>
                  <a:pt x="2694" y="3124"/>
                </a:cubicBezTo>
                <a:cubicBezTo>
                  <a:pt x="3123" y="3124"/>
                  <a:pt x="3569" y="2963"/>
                  <a:pt x="3908" y="2678"/>
                </a:cubicBezTo>
                <a:cubicBezTo>
                  <a:pt x="3515" y="2517"/>
                  <a:pt x="3194" y="2214"/>
                  <a:pt x="2998" y="1839"/>
                </a:cubicBezTo>
                <a:cubicBezTo>
                  <a:pt x="2926" y="1714"/>
                  <a:pt x="2980" y="1554"/>
                  <a:pt x="3087" y="1482"/>
                </a:cubicBezTo>
                <a:cubicBezTo>
                  <a:pt x="3131" y="1461"/>
                  <a:pt x="3176" y="1450"/>
                  <a:pt x="3220" y="1450"/>
                </a:cubicBezTo>
                <a:cubicBezTo>
                  <a:pt x="3319" y="1450"/>
                  <a:pt x="3412" y="1503"/>
                  <a:pt x="3462" y="1590"/>
                </a:cubicBezTo>
                <a:cubicBezTo>
                  <a:pt x="3736" y="2088"/>
                  <a:pt x="4227" y="2334"/>
                  <a:pt x="4948" y="2334"/>
                </a:cubicBezTo>
                <a:cubicBezTo>
                  <a:pt x="5260" y="2334"/>
                  <a:pt x="5614" y="2288"/>
                  <a:pt x="6013" y="2196"/>
                </a:cubicBezTo>
                <a:cubicBezTo>
                  <a:pt x="5763" y="2000"/>
                  <a:pt x="5585" y="1679"/>
                  <a:pt x="5603" y="1179"/>
                </a:cubicBezTo>
                <a:cubicBezTo>
                  <a:pt x="5603" y="1019"/>
                  <a:pt x="5745" y="911"/>
                  <a:pt x="5888" y="911"/>
                </a:cubicBezTo>
                <a:cubicBezTo>
                  <a:pt x="6031" y="911"/>
                  <a:pt x="6156" y="1054"/>
                  <a:pt x="6138" y="1197"/>
                </a:cubicBezTo>
                <a:cubicBezTo>
                  <a:pt x="6120" y="1804"/>
                  <a:pt x="6441" y="1911"/>
                  <a:pt x="6977" y="2071"/>
                </a:cubicBezTo>
                <a:cubicBezTo>
                  <a:pt x="7048" y="2107"/>
                  <a:pt x="7137" y="2107"/>
                  <a:pt x="7209" y="2143"/>
                </a:cubicBezTo>
                <a:cubicBezTo>
                  <a:pt x="7369" y="1804"/>
                  <a:pt x="7655" y="1554"/>
                  <a:pt x="8011" y="1465"/>
                </a:cubicBezTo>
                <a:cubicBezTo>
                  <a:pt x="8033" y="1459"/>
                  <a:pt x="8054" y="1457"/>
                  <a:pt x="8076" y="1457"/>
                </a:cubicBezTo>
                <a:cubicBezTo>
                  <a:pt x="8199" y="1457"/>
                  <a:pt x="8320" y="1539"/>
                  <a:pt x="8350" y="1661"/>
                </a:cubicBezTo>
                <a:cubicBezTo>
                  <a:pt x="8386" y="1804"/>
                  <a:pt x="8297" y="1964"/>
                  <a:pt x="8154" y="2000"/>
                </a:cubicBezTo>
                <a:cubicBezTo>
                  <a:pt x="7958" y="2053"/>
                  <a:pt x="7815" y="2178"/>
                  <a:pt x="7726" y="2339"/>
                </a:cubicBezTo>
                <a:lnTo>
                  <a:pt x="7726" y="2375"/>
                </a:lnTo>
                <a:cubicBezTo>
                  <a:pt x="8136" y="2571"/>
                  <a:pt x="8493" y="2856"/>
                  <a:pt x="8672" y="3356"/>
                </a:cubicBezTo>
                <a:cubicBezTo>
                  <a:pt x="8725" y="3463"/>
                  <a:pt x="8743" y="3570"/>
                  <a:pt x="8761" y="3659"/>
                </a:cubicBezTo>
                <a:cubicBezTo>
                  <a:pt x="8814" y="3641"/>
                  <a:pt x="8850" y="3570"/>
                  <a:pt x="8886" y="3517"/>
                </a:cubicBezTo>
                <a:cubicBezTo>
                  <a:pt x="8975" y="3302"/>
                  <a:pt x="9046" y="3106"/>
                  <a:pt x="9064" y="2892"/>
                </a:cubicBezTo>
                <a:cubicBezTo>
                  <a:pt x="9082" y="2803"/>
                  <a:pt x="9153" y="2714"/>
                  <a:pt x="9243" y="2678"/>
                </a:cubicBezTo>
                <a:cubicBezTo>
                  <a:pt x="9272" y="2666"/>
                  <a:pt x="9304" y="2660"/>
                  <a:pt x="9336" y="2660"/>
                </a:cubicBezTo>
                <a:cubicBezTo>
                  <a:pt x="9399" y="2660"/>
                  <a:pt x="9463" y="2684"/>
                  <a:pt x="9510" y="2731"/>
                </a:cubicBezTo>
                <a:cubicBezTo>
                  <a:pt x="9582" y="2803"/>
                  <a:pt x="9617" y="2892"/>
                  <a:pt x="9582" y="2999"/>
                </a:cubicBezTo>
                <a:cubicBezTo>
                  <a:pt x="9546" y="3267"/>
                  <a:pt x="9475" y="3517"/>
                  <a:pt x="9332" y="3766"/>
                </a:cubicBezTo>
                <a:cubicBezTo>
                  <a:pt x="9207" y="3998"/>
                  <a:pt x="9011" y="4177"/>
                  <a:pt x="8761" y="4302"/>
                </a:cubicBezTo>
                <a:cubicBezTo>
                  <a:pt x="8743" y="4641"/>
                  <a:pt x="8636" y="4962"/>
                  <a:pt x="8475" y="5265"/>
                </a:cubicBezTo>
                <a:cubicBezTo>
                  <a:pt x="8654" y="5461"/>
                  <a:pt x="8832" y="5640"/>
                  <a:pt x="9046" y="5765"/>
                </a:cubicBezTo>
                <a:cubicBezTo>
                  <a:pt x="9136" y="5818"/>
                  <a:pt x="9189" y="5925"/>
                  <a:pt x="9189" y="6014"/>
                </a:cubicBezTo>
                <a:cubicBezTo>
                  <a:pt x="9189" y="6104"/>
                  <a:pt x="9136" y="6193"/>
                  <a:pt x="9046" y="6229"/>
                </a:cubicBezTo>
                <a:cubicBezTo>
                  <a:pt x="8993" y="6255"/>
                  <a:pt x="8944" y="6269"/>
                  <a:pt x="8899" y="6269"/>
                </a:cubicBezTo>
                <a:cubicBezTo>
                  <a:pt x="8855" y="6269"/>
                  <a:pt x="8814" y="6255"/>
                  <a:pt x="8779" y="6229"/>
                </a:cubicBezTo>
                <a:cubicBezTo>
                  <a:pt x="8547" y="6068"/>
                  <a:pt x="8333" y="5890"/>
                  <a:pt x="8154" y="5693"/>
                </a:cubicBezTo>
                <a:cubicBezTo>
                  <a:pt x="8011" y="5800"/>
                  <a:pt x="7869" y="5907"/>
                  <a:pt x="7744" y="5997"/>
                </a:cubicBezTo>
                <a:cubicBezTo>
                  <a:pt x="7512" y="6139"/>
                  <a:pt x="7316" y="6300"/>
                  <a:pt x="7137" y="6496"/>
                </a:cubicBezTo>
                <a:cubicBezTo>
                  <a:pt x="6923" y="6764"/>
                  <a:pt x="6941" y="7246"/>
                  <a:pt x="6941" y="7674"/>
                </a:cubicBezTo>
                <a:lnTo>
                  <a:pt x="6941" y="7852"/>
                </a:lnTo>
                <a:lnTo>
                  <a:pt x="6941" y="9048"/>
                </a:lnTo>
                <a:lnTo>
                  <a:pt x="8011" y="9048"/>
                </a:lnTo>
                <a:cubicBezTo>
                  <a:pt x="8011" y="7317"/>
                  <a:pt x="8832" y="7228"/>
                  <a:pt x="8939" y="7210"/>
                </a:cubicBezTo>
                <a:cubicBezTo>
                  <a:pt x="9278" y="7121"/>
                  <a:pt x="10206" y="6639"/>
                  <a:pt x="10402" y="5658"/>
                </a:cubicBezTo>
                <a:cubicBezTo>
                  <a:pt x="10420" y="5586"/>
                  <a:pt x="10402" y="5533"/>
                  <a:pt x="10402" y="5479"/>
                </a:cubicBezTo>
                <a:cubicBezTo>
                  <a:pt x="10795" y="4926"/>
                  <a:pt x="10777" y="4159"/>
                  <a:pt x="10349" y="3641"/>
                </a:cubicBezTo>
                <a:cubicBezTo>
                  <a:pt x="10402" y="3463"/>
                  <a:pt x="10420" y="3302"/>
                  <a:pt x="10420" y="3160"/>
                </a:cubicBezTo>
                <a:cubicBezTo>
                  <a:pt x="10420" y="2392"/>
                  <a:pt x="9885" y="1750"/>
                  <a:pt x="9153" y="1607"/>
                </a:cubicBezTo>
                <a:cubicBezTo>
                  <a:pt x="8921" y="965"/>
                  <a:pt x="8315" y="537"/>
                  <a:pt x="7637" y="537"/>
                </a:cubicBezTo>
                <a:cubicBezTo>
                  <a:pt x="7512" y="537"/>
                  <a:pt x="7387" y="537"/>
                  <a:pt x="7262" y="572"/>
                </a:cubicBezTo>
                <a:cubicBezTo>
                  <a:pt x="6977" y="251"/>
                  <a:pt x="6566" y="37"/>
                  <a:pt x="6138" y="2"/>
                </a:cubicBezTo>
                <a:cubicBezTo>
                  <a:pt x="6113" y="1"/>
                  <a:pt x="6088" y="0"/>
                  <a:pt x="6064"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65" name="Google Shape;565;p23"/>
          <p:cNvSpPr/>
          <p:nvPr/>
        </p:nvSpPr>
        <p:spPr>
          <a:xfrm>
            <a:off x="8859393" y="5763094"/>
            <a:ext cx="306671" cy="362134"/>
          </a:xfrm>
          <a:custGeom>
            <a:rect b="b" l="l" r="r" t="t"/>
            <a:pathLst>
              <a:path extrusionOk="0" h="10626" w="9279">
                <a:moveTo>
                  <a:pt x="3640" y="1062"/>
                </a:moveTo>
                <a:cubicBezTo>
                  <a:pt x="3890" y="1062"/>
                  <a:pt x="4140" y="1133"/>
                  <a:pt x="4318" y="1312"/>
                </a:cubicBezTo>
                <a:cubicBezTo>
                  <a:pt x="4487" y="1203"/>
                  <a:pt x="4672" y="1152"/>
                  <a:pt x="4857" y="1152"/>
                </a:cubicBezTo>
                <a:cubicBezTo>
                  <a:pt x="4946" y="1152"/>
                  <a:pt x="5034" y="1164"/>
                  <a:pt x="5121" y="1187"/>
                </a:cubicBezTo>
                <a:cubicBezTo>
                  <a:pt x="5407" y="1276"/>
                  <a:pt x="5603" y="1490"/>
                  <a:pt x="5692" y="1758"/>
                </a:cubicBezTo>
                <a:lnTo>
                  <a:pt x="5764" y="1758"/>
                </a:lnTo>
                <a:cubicBezTo>
                  <a:pt x="6263" y="1758"/>
                  <a:pt x="6674" y="2150"/>
                  <a:pt x="6674" y="2650"/>
                </a:cubicBezTo>
                <a:lnTo>
                  <a:pt x="6674" y="2686"/>
                </a:lnTo>
                <a:cubicBezTo>
                  <a:pt x="6977" y="2864"/>
                  <a:pt x="7155" y="3203"/>
                  <a:pt x="7137" y="3542"/>
                </a:cubicBezTo>
                <a:cubicBezTo>
                  <a:pt x="7033" y="3995"/>
                  <a:pt x="6623" y="4346"/>
                  <a:pt x="6172" y="4346"/>
                </a:cubicBezTo>
                <a:cubicBezTo>
                  <a:pt x="6160" y="4346"/>
                  <a:pt x="6149" y="4345"/>
                  <a:pt x="6138" y="4345"/>
                </a:cubicBezTo>
                <a:lnTo>
                  <a:pt x="4943" y="4345"/>
                </a:lnTo>
                <a:cubicBezTo>
                  <a:pt x="4443" y="4345"/>
                  <a:pt x="4033" y="4755"/>
                  <a:pt x="4033" y="5255"/>
                </a:cubicBezTo>
                <a:lnTo>
                  <a:pt x="4033" y="6236"/>
                </a:lnTo>
                <a:lnTo>
                  <a:pt x="3426" y="6236"/>
                </a:lnTo>
                <a:lnTo>
                  <a:pt x="3426" y="5451"/>
                </a:lnTo>
                <a:cubicBezTo>
                  <a:pt x="3426" y="5166"/>
                  <a:pt x="3444" y="4809"/>
                  <a:pt x="3230" y="4595"/>
                </a:cubicBezTo>
                <a:cubicBezTo>
                  <a:pt x="3123" y="4452"/>
                  <a:pt x="2980" y="4345"/>
                  <a:pt x="2837" y="4238"/>
                </a:cubicBezTo>
                <a:cubicBezTo>
                  <a:pt x="2730" y="4184"/>
                  <a:pt x="2623" y="4095"/>
                  <a:pt x="2552" y="3988"/>
                </a:cubicBezTo>
                <a:cubicBezTo>
                  <a:pt x="2498" y="3935"/>
                  <a:pt x="2480" y="3881"/>
                  <a:pt x="2463" y="3810"/>
                </a:cubicBezTo>
                <a:cubicBezTo>
                  <a:pt x="2572" y="3755"/>
                  <a:pt x="2702" y="3732"/>
                  <a:pt x="2828" y="3732"/>
                </a:cubicBezTo>
                <a:cubicBezTo>
                  <a:pt x="2868" y="3732"/>
                  <a:pt x="2906" y="3734"/>
                  <a:pt x="2944" y="3738"/>
                </a:cubicBezTo>
                <a:cubicBezTo>
                  <a:pt x="3034" y="3738"/>
                  <a:pt x="3105" y="3685"/>
                  <a:pt x="3105" y="3613"/>
                </a:cubicBezTo>
                <a:cubicBezTo>
                  <a:pt x="3105" y="3524"/>
                  <a:pt x="3051" y="3453"/>
                  <a:pt x="2980" y="3435"/>
                </a:cubicBezTo>
                <a:cubicBezTo>
                  <a:pt x="2934" y="3431"/>
                  <a:pt x="2886" y="3429"/>
                  <a:pt x="2839" y="3429"/>
                </a:cubicBezTo>
                <a:cubicBezTo>
                  <a:pt x="2684" y="3429"/>
                  <a:pt x="2523" y="3452"/>
                  <a:pt x="2373" y="3506"/>
                </a:cubicBezTo>
                <a:cubicBezTo>
                  <a:pt x="2373" y="3471"/>
                  <a:pt x="2373" y="3453"/>
                  <a:pt x="2356" y="3435"/>
                </a:cubicBezTo>
                <a:cubicBezTo>
                  <a:pt x="2356" y="3310"/>
                  <a:pt x="2373" y="3203"/>
                  <a:pt x="2409" y="3078"/>
                </a:cubicBezTo>
                <a:cubicBezTo>
                  <a:pt x="2498" y="2793"/>
                  <a:pt x="2766" y="2686"/>
                  <a:pt x="3034" y="2579"/>
                </a:cubicBezTo>
                <a:cubicBezTo>
                  <a:pt x="3069" y="2579"/>
                  <a:pt x="3123" y="2561"/>
                  <a:pt x="3194" y="2543"/>
                </a:cubicBezTo>
                <a:lnTo>
                  <a:pt x="3230" y="2525"/>
                </a:lnTo>
                <a:cubicBezTo>
                  <a:pt x="3301" y="2543"/>
                  <a:pt x="3355" y="2561"/>
                  <a:pt x="3408" y="2579"/>
                </a:cubicBezTo>
                <a:lnTo>
                  <a:pt x="3480" y="2579"/>
                </a:lnTo>
                <a:lnTo>
                  <a:pt x="3569" y="2596"/>
                </a:lnTo>
                <a:cubicBezTo>
                  <a:pt x="3694" y="2757"/>
                  <a:pt x="3765" y="2953"/>
                  <a:pt x="3747" y="3150"/>
                </a:cubicBezTo>
                <a:cubicBezTo>
                  <a:pt x="3729" y="3346"/>
                  <a:pt x="3640" y="3542"/>
                  <a:pt x="3480" y="3685"/>
                </a:cubicBezTo>
                <a:cubicBezTo>
                  <a:pt x="3426" y="3721"/>
                  <a:pt x="3408" y="3810"/>
                  <a:pt x="3480" y="3881"/>
                </a:cubicBezTo>
                <a:cubicBezTo>
                  <a:pt x="3500" y="3912"/>
                  <a:pt x="3539" y="3931"/>
                  <a:pt x="3582" y="3931"/>
                </a:cubicBezTo>
                <a:cubicBezTo>
                  <a:pt x="3613" y="3931"/>
                  <a:pt x="3646" y="3921"/>
                  <a:pt x="3676" y="3899"/>
                </a:cubicBezTo>
                <a:cubicBezTo>
                  <a:pt x="3765" y="3810"/>
                  <a:pt x="3837" y="3721"/>
                  <a:pt x="3890" y="3613"/>
                </a:cubicBezTo>
                <a:lnTo>
                  <a:pt x="3908" y="3613"/>
                </a:lnTo>
                <a:cubicBezTo>
                  <a:pt x="4140" y="3596"/>
                  <a:pt x="4354" y="3524"/>
                  <a:pt x="4568" y="3417"/>
                </a:cubicBezTo>
                <a:cubicBezTo>
                  <a:pt x="4586" y="3399"/>
                  <a:pt x="4604" y="3364"/>
                  <a:pt x="4622" y="3328"/>
                </a:cubicBezTo>
                <a:cubicBezTo>
                  <a:pt x="4639" y="3292"/>
                  <a:pt x="4622" y="3239"/>
                  <a:pt x="4604" y="3221"/>
                </a:cubicBezTo>
                <a:cubicBezTo>
                  <a:pt x="4572" y="3179"/>
                  <a:pt x="4529" y="3162"/>
                  <a:pt x="4487" y="3162"/>
                </a:cubicBezTo>
                <a:cubicBezTo>
                  <a:pt x="4458" y="3162"/>
                  <a:pt x="4430" y="3170"/>
                  <a:pt x="4408" y="3185"/>
                </a:cubicBezTo>
                <a:cubicBezTo>
                  <a:pt x="4283" y="3239"/>
                  <a:pt x="4158" y="3310"/>
                  <a:pt x="4015" y="3310"/>
                </a:cubicBezTo>
                <a:cubicBezTo>
                  <a:pt x="4033" y="3274"/>
                  <a:pt x="4033" y="3221"/>
                  <a:pt x="4033" y="3185"/>
                </a:cubicBezTo>
                <a:cubicBezTo>
                  <a:pt x="4051" y="3007"/>
                  <a:pt x="4033" y="2846"/>
                  <a:pt x="3961" y="2686"/>
                </a:cubicBezTo>
                <a:lnTo>
                  <a:pt x="3961" y="2686"/>
                </a:lnTo>
                <a:cubicBezTo>
                  <a:pt x="4068" y="2704"/>
                  <a:pt x="4176" y="2721"/>
                  <a:pt x="4283" y="2721"/>
                </a:cubicBezTo>
                <a:cubicBezTo>
                  <a:pt x="4372" y="2721"/>
                  <a:pt x="4461" y="2704"/>
                  <a:pt x="4568" y="2686"/>
                </a:cubicBezTo>
                <a:cubicBezTo>
                  <a:pt x="4729" y="2900"/>
                  <a:pt x="4961" y="3043"/>
                  <a:pt x="5228" y="3114"/>
                </a:cubicBezTo>
                <a:cubicBezTo>
                  <a:pt x="5567" y="3292"/>
                  <a:pt x="5888" y="3506"/>
                  <a:pt x="5888" y="3881"/>
                </a:cubicBezTo>
                <a:cubicBezTo>
                  <a:pt x="5888" y="3935"/>
                  <a:pt x="5924" y="4006"/>
                  <a:pt x="5960" y="4042"/>
                </a:cubicBezTo>
                <a:cubicBezTo>
                  <a:pt x="5987" y="4051"/>
                  <a:pt x="6013" y="4055"/>
                  <a:pt x="6040" y="4055"/>
                </a:cubicBezTo>
                <a:cubicBezTo>
                  <a:pt x="6067" y="4055"/>
                  <a:pt x="6094" y="4051"/>
                  <a:pt x="6120" y="4042"/>
                </a:cubicBezTo>
                <a:cubicBezTo>
                  <a:pt x="6174" y="4006"/>
                  <a:pt x="6192" y="3935"/>
                  <a:pt x="6192" y="3881"/>
                </a:cubicBezTo>
                <a:cubicBezTo>
                  <a:pt x="6192" y="3596"/>
                  <a:pt x="6049" y="3328"/>
                  <a:pt x="5817" y="3150"/>
                </a:cubicBezTo>
                <a:cubicBezTo>
                  <a:pt x="6013" y="3150"/>
                  <a:pt x="6174" y="3043"/>
                  <a:pt x="6299" y="2918"/>
                </a:cubicBezTo>
                <a:cubicBezTo>
                  <a:pt x="6335" y="2846"/>
                  <a:pt x="6335" y="2757"/>
                  <a:pt x="6281" y="2704"/>
                </a:cubicBezTo>
                <a:cubicBezTo>
                  <a:pt x="6251" y="2681"/>
                  <a:pt x="6218" y="2671"/>
                  <a:pt x="6186" y="2671"/>
                </a:cubicBezTo>
                <a:cubicBezTo>
                  <a:pt x="6141" y="2671"/>
                  <a:pt x="6098" y="2690"/>
                  <a:pt x="6067" y="2721"/>
                </a:cubicBezTo>
                <a:cubicBezTo>
                  <a:pt x="6003" y="2785"/>
                  <a:pt x="5854" y="2849"/>
                  <a:pt x="5644" y="2849"/>
                </a:cubicBezTo>
                <a:cubicBezTo>
                  <a:pt x="5619" y="2849"/>
                  <a:pt x="5594" y="2848"/>
                  <a:pt x="5567" y="2846"/>
                </a:cubicBezTo>
                <a:cubicBezTo>
                  <a:pt x="5317" y="2846"/>
                  <a:pt x="5068" y="2757"/>
                  <a:pt x="4871" y="2596"/>
                </a:cubicBezTo>
                <a:cubicBezTo>
                  <a:pt x="5086" y="2507"/>
                  <a:pt x="5282" y="2347"/>
                  <a:pt x="5407" y="2150"/>
                </a:cubicBezTo>
                <a:cubicBezTo>
                  <a:pt x="5442" y="2079"/>
                  <a:pt x="5407" y="1990"/>
                  <a:pt x="5335" y="1936"/>
                </a:cubicBezTo>
                <a:cubicBezTo>
                  <a:pt x="5317" y="1924"/>
                  <a:pt x="5296" y="1918"/>
                  <a:pt x="5273" y="1918"/>
                </a:cubicBezTo>
                <a:cubicBezTo>
                  <a:pt x="5226" y="1918"/>
                  <a:pt x="5175" y="1942"/>
                  <a:pt x="5139" y="1990"/>
                </a:cubicBezTo>
                <a:cubicBezTo>
                  <a:pt x="4991" y="2273"/>
                  <a:pt x="4716" y="2412"/>
                  <a:pt x="4307" y="2412"/>
                </a:cubicBezTo>
                <a:cubicBezTo>
                  <a:pt x="4124" y="2412"/>
                  <a:pt x="3913" y="2384"/>
                  <a:pt x="3676" y="2329"/>
                </a:cubicBezTo>
                <a:cubicBezTo>
                  <a:pt x="3854" y="2186"/>
                  <a:pt x="3944" y="1954"/>
                  <a:pt x="3908" y="1740"/>
                </a:cubicBezTo>
                <a:cubicBezTo>
                  <a:pt x="3908" y="1686"/>
                  <a:pt x="3872" y="1633"/>
                  <a:pt x="3837" y="1597"/>
                </a:cubicBezTo>
                <a:cubicBezTo>
                  <a:pt x="3807" y="1590"/>
                  <a:pt x="3784" y="1586"/>
                  <a:pt x="3762" y="1586"/>
                </a:cubicBezTo>
                <a:cubicBezTo>
                  <a:pt x="3733" y="1586"/>
                  <a:pt x="3707" y="1594"/>
                  <a:pt x="3676" y="1615"/>
                </a:cubicBezTo>
                <a:cubicBezTo>
                  <a:pt x="3605" y="1651"/>
                  <a:pt x="3605" y="1704"/>
                  <a:pt x="3605" y="1758"/>
                </a:cubicBezTo>
                <a:cubicBezTo>
                  <a:pt x="3605" y="2115"/>
                  <a:pt x="3426" y="2168"/>
                  <a:pt x="3123" y="2257"/>
                </a:cubicBezTo>
                <a:cubicBezTo>
                  <a:pt x="3087" y="2275"/>
                  <a:pt x="3034" y="2293"/>
                  <a:pt x="2980" y="2311"/>
                </a:cubicBezTo>
                <a:cubicBezTo>
                  <a:pt x="2909" y="2115"/>
                  <a:pt x="2730" y="1972"/>
                  <a:pt x="2534" y="1918"/>
                </a:cubicBezTo>
                <a:cubicBezTo>
                  <a:pt x="2520" y="1914"/>
                  <a:pt x="2505" y="1911"/>
                  <a:pt x="2491" y="1911"/>
                </a:cubicBezTo>
                <a:cubicBezTo>
                  <a:pt x="2453" y="1911"/>
                  <a:pt x="2417" y="1928"/>
                  <a:pt x="2391" y="1954"/>
                </a:cubicBezTo>
                <a:cubicBezTo>
                  <a:pt x="2356" y="2008"/>
                  <a:pt x="2338" y="2043"/>
                  <a:pt x="2356" y="2115"/>
                </a:cubicBezTo>
                <a:cubicBezTo>
                  <a:pt x="2356" y="2168"/>
                  <a:pt x="2409" y="2222"/>
                  <a:pt x="2480" y="2222"/>
                </a:cubicBezTo>
                <a:cubicBezTo>
                  <a:pt x="2570" y="2257"/>
                  <a:pt x="2659" y="2329"/>
                  <a:pt x="2712" y="2418"/>
                </a:cubicBezTo>
                <a:lnTo>
                  <a:pt x="2712" y="2436"/>
                </a:lnTo>
                <a:cubicBezTo>
                  <a:pt x="2463" y="2543"/>
                  <a:pt x="2249" y="2739"/>
                  <a:pt x="2159" y="2989"/>
                </a:cubicBezTo>
                <a:cubicBezTo>
                  <a:pt x="2141" y="3043"/>
                  <a:pt x="2124" y="3114"/>
                  <a:pt x="2124" y="3185"/>
                </a:cubicBezTo>
                <a:cubicBezTo>
                  <a:pt x="2106" y="3150"/>
                  <a:pt x="2070" y="3132"/>
                  <a:pt x="2052" y="3096"/>
                </a:cubicBezTo>
                <a:cubicBezTo>
                  <a:pt x="1999" y="2971"/>
                  <a:pt x="1963" y="2846"/>
                  <a:pt x="1945" y="2739"/>
                </a:cubicBezTo>
                <a:cubicBezTo>
                  <a:pt x="1945" y="2686"/>
                  <a:pt x="1892" y="2614"/>
                  <a:pt x="1856" y="2614"/>
                </a:cubicBezTo>
                <a:cubicBezTo>
                  <a:pt x="1836" y="2601"/>
                  <a:pt x="1815" y="2595"/>
                  <a:pt x="1796" y="2595"/>
                </a:cubicBezTo>
                <a:cubicBezTo>
                  <a:pt x="1764" y="2595"/>
                  <a:pt x="1735" y="2610"/>
                  <a:pt x="1713" y="2632"/>
                </a:cubicBezTo>
                <a:cubicBezTo>
                  <a:pt x="1678" y="2686"/>
                  <a:pt x="1642" y="2739"/>
                  <a:pt x="1678" y="2775"/>
                </a:cubicBezTo>
                <a:cubicBezTo>
                  <a:pt x="1695" y="2953"/>
                  <a:pt x="1749" y="3096"/>
                  <a:pt x="1820" y="3221"/>
                </a:cubicBezTo>
                <a:cubicBezTo>
                  <a:pt x="1892" y="3346"/>
                  <a:pt x="1999" y="3453"/>
                  <a:pt x="2141" y="3524"/>
                </a:cubicBezTo>
                <a:cubicBezTo>
                  <a:pt x="2159" y="3703"/>
                  <a:pt x="2231" y="3899"/>
                  <a:pt x="2320" y="4077"/>
                </a:cubicBezTo>
                <a:cubicBezTo>
                  <a:pt x="2231" y="4184"/>
                  <a:pt x="2106" y="4292"/>
                  <a:pt x="1981" y="4363"/>
                </a:cubicBezTo>
                <a:cubicBezTo>
                  <a:pt x="1945" y="4399"/>
                  <a:pt x="1910" y="4434"/>
                  <a:pt x="1892" y="4506"/>
                </a:cubicBezTo>
                <a:cubicBezTo>
                  <a:pt x="1892" y="4541"/>
                  <a:pt x="1927" y="4613"/>
                  <a:pt x="1981" y="4631"/>
                </a:cubicBezTo>
                <a:cubicBezTo>
                  <a:pt x="2005" y="4647"/>
                  <a:pt x="2029" y="4655"/>
                  <a:pt x="2051" y="4655"/>
                </a:cubicBezTo>
                <a:cubicBezTo>
                  <a:pt x="2079" y="4655"/>
                  <a:pt x="2104" y="4642"/>
                  <a:pt x="2124" y="4613"/>
                </a:cubicBezTo>
                <a:cubicBezTo>
                  <a:pt x="2249" y="4523"/>
                  <a:pt x="2373" y="4434"/>
                  <a:pt x="2480" y="4309"/>
                </a:cubicBezTo>
                <a:cubicBezTo>
                  <a:pt x="2570" y="4381"/>
                  <a:pt x="2641" y="4434"/>
                  <a:pt x="2730" y="4488"/>
                </a:cubicBezTo>
                <a:cubicBezTo>
                  <a:pt x="2855" y="4559"/>
                  <a:pt x="2962" y="4666"/>
                  <a:pt x="3069" y="4773"/>
                </a:cubicBezTo>
                <a:cubicBezTo>
                  <a:pt x="3194" y="4916"/>
                  <a:pt x="3194" y="5201"/>
                  <a:pt x="3194" y="5433"/>
                </a:cubicBezTo>
                <a:lnTo>
                  <a:pt x="3194" y="6236"/>
                </a:lnTo>
                <a:lnTo>
                  <a:pt x="2570" y="6236"/>
                </a:lnTo>
                <a:cubicBezTo>
                  <a:pt x="2570" y="5255"/>
                  <a:pt x="2106" y="5201"/>
                  <a:pt x="2034" y="5166"/>
                </a:cubicBezTo>
                <a:cubicBezTo>
                  <a:pt x="1838" y="5130"/>
                  <a:pt x="1321" y="4845"/>
                  <a:pt x="1214" y="4292"/>
                </a:cubicBezTo>
                <a:cubicBezTo>
                  <a:pt x="1196" y="4256"/>
                  <a:pt x="1196" y="4220"/>
                  <a:pt x="1196" y="4184"/>
                </a:cubicBezTo>
                <a:cubicBezTo>
                  <a:pt x="964" y="3881"/>
                  <a:pt x="982" y="3435"/>
                  <a:pt x="1232" y="3132"/>
                </a:cubicBezTo>
                <a:cubicBezTo>
                  <a:pt x="1214" y="3043"/>
                  <a:pt x="1196" y="2953"/>
                  <a:pt x="1196" y="2846"/>
                </a:cubicBezTo>
                <a:cubicBezTo>
                  <a:pt x="1196" y="2418"/>
                  <a:pt x="1499" y="2043"/>
                  <a:pt x="1927" y="1972"/>
                </a:cubicBezTo>
                <a:cubicBezTo>
                  <a:pt x="2048" y="1610"/>
                  <a:pt x="2385" y="1364"/>
                  <a:pt x="2746" y="1364"/>
                </a:cubicBezTo>
                <a:cubicBezTo>
                  <a:pt x="2759" y="1364"/>
                  <a:pt x="2771" y="1365"/>
                  <a:pt x="2784" y="1365"/>
                </a:cubicBezTo>
                <a:cubicBezTo>
                  <a:pt x="2855" y="1365"/>
                  <a:pt x="2944" y="1383"/>
                  <a:pt x="2998" y="1383"/>
                </a:cubicBezTo>
                <a:cubicBezTo>
                  <a:pt x="3159" y="1205"/>
                  <a:pt x="3390" y="1098"/>
                  <a:pt x="3640" y="1062"/>
                </a:cubicBezTo>
                <a:close/>
                <a:moveTo>
                  <a:pt x="4048" y="0"/>
                </a:moveTo>
                <a:cubicBezTo>
                  <a:pt x="3341" y="0"/>
                  <a:pt x="2632" y="188"/>
                  <a:pt x="1999" y="562"/>
                </a:cubicBezTo>
                <a:cubicBezTo>
                  <a:pt x="750" y="1294"/>
                  <a:pt x="0" y="2650"/>
                  <a:pt x="36" y="4113"/>
                </a:cubicBezTo>
                <a:cubicBezTo>
                  <a:pt x="36" y="5362"/>
                  <a:pt x="625" y="6540"/>
                  <a:pt x="1624" y="7307"/>
                </a:cubicBezTo>
                <a:lnTo>
                  <a:pt x="1624" y="10626"/>
                </a:lnTo>
                <a:lnTo>
                  <a:pt x="5817" y="10626"/>
                </a:lnTo>
                <a:lnTo>
                  <a:pt x="5817" y="9038"/>
                </a:lnTo>
                <a:lnTo>
                  <a:pt x="6477" y="9038"/>
                </a:lnTo>
                <a:cubicBezTo>
                  <a:pt x="6905" y="9038"/>
                  <a:pt x="7298" y="8877"/>
                  <a:pt x="7601" y="8574"/>
                </a:cubicBezTo>
                <a:cubicBezTo>
                  <a:pt x="7887" y="8288"/>
                  <a:pt x="8047" y="7878"/>
                  <a:pt x="8047" y="7468"/>
                </a:cubicBezTo>
                <a:lnTo>
                  <a:pt x="8047" y="6665"/>
                </a:lnTo>
                <a:lnTo>
                  <a:pt x="8636" y="6665"/>
                </a:lnTo>
                <a:cubicBezTo>
                  <a:pt x="8975" y="6629"/>
                  <a:pt x="9279" y="6236"/>
                  <a:pt x="8957" y="5737"/>
                </a:cubicBezTo>
                <a:lnTo>
                  <a:pt x="8047" y="4167"/>
                </a:lnTo>
                <a:lnTo>
                  <a:pt x="8047" y="4113"/>
                </a:lnTo>
                <a:cubicBezTo>
                  <a:pt x="8101" y="2650"/>
                  <a:pt x="7352" y="1294"/>
                  <a:pt x="6085" y="562"/>
                </a:cubicBezTo>
                <a:cubicBezTo>
                  <a:pt x="5460" y="188"/>
                  <a:pt x="4755" y="0"/>
                  <a:pt x="4048" y="0"/>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566" name="Google Shape;566;p23"/>
          <p:cNvGrpSpPr/>
          <p:nvPr/>
        </p:nvGrpSpPr>
        <p:grpSpPr>
          <a:xfrm>
            <a:off x="9443288" y="5600484"/>
            <a:ext cx="299598" cy="398327"/>
            <a:chOff x="3707175" y="1322350"/>
            <a:chExt cx="226625" cy="292200"/>
          </a:xfrm>
        </p:grpSpPr>
        <p:sp>
          <p:nvSpPr>
            <p:cNvPr id="567" name="Google Shape;567;p23"/>
            <p:cNvSpPr/>
            <p:nvPr/>
          </p:nvSpPr>
          <p:spPr>
            <a:xfrm>
              <a:off x="3707175" y="1322350"/>
              <a:ext cx="226625" cy="292200"/>
            </a:xfrm>
            <a:custGeom>
              <a:rect b="b" l="l" r="r" t="t"/>
              <a:pathLst>
                <a:path extrusionOk="0" h="11688" w="9065">
                  <a:moveTo>
                    <a:pt x="7584" y="3462"/>
                  </a:moveTo>
                  <a:cubicBezTo>
                    <a:pt x="8119" y="3462"/>
                    <a:pt x="8529" y="3872"/>
                    <a:pt x="8529" y="4390"/>
                  </a:cubicBezTo>
                  <a:cubicBezTo>
                    <a:pt x="8529" y="4907"/>
                    <a:pt x="8119" y="5318"/>
                    <a:pt x="7584" y="5318"/>
                  </a:cubicBezTo>
                  <a:cubicBezTo>
                    <a:pt x="7084" y="5318"/>
                    <a:pt x="6656" y="4907"/>
                    <a:pt x="6656" y="4390"/>
                  </a:cubicBezTo>
                  <a:cubicBezTo>
                    <a:pt x="6656" y="3872"/>
                    <a:pt x="7084" y="3462"/>
                    <a:pt x="7584" y="3462"/>
                  </a:cubicBezTo>
                  <a:close/>
                  <a:moveTo>
                    <a:pt x="1339" y="1"/>
                  </a:moveTo>
                  <a:cubicBezTo>
                    <a:pt x="1178" y="1"/>
                    <a:pt x="1018" y="126"/>
                    <a:pt x="964" y="286"/>
                  </a:cubicBezTo>
                  <a:cubicBezTo>
                    <a:pt x="572" y="340"/>
                    <a:pt x="268" y="661"/>
                    <a:pt x="268" y="1071"/>
                  </a:cubicBezTo>
                  <a:lnTo>
                    <a:pt x="268" y="4336"/>
                  </a:lnTo>
                  <a:cubicBezTo>
                    <a:pt x="108" y="4426"/>
                    <a:pt x="1" y="4604"/>
                    <a:pt x="1" y="4782"/>
                  </a:cubicBezTo>
                  <a:cubicBezTo>
                    <a:pt x="1" y="6192"/>
                    <a:pt x="1053" y="7352"/>
                    <a:pt x="2409" y="7548"/>
                  </a:cubicBezTo>
                  <a:lnTo>
                    <a:pt x="2409" y="8904"/>
                  </a:lnTo>
                  <a:cubicBezTo>
                    <a:pt x="2409" y="10456"/>
                    <a:pt x="3658" y="11688"/>
                    <a:pt x="5193" y="11688"/>
                  </a:cubicBezTo>
                  <a:cubicBezTo>
                    <a:pt x="6745" y="11688"/>
                    <a:pt x="7994" y="10456"/>
                    <a:pt x="7994" y="8904"/>
                  </a:cubicBezTo>
                  <a:lnTo>
                    <a:pt x="7994" y="5799"/>
                  </a:lnTo>
                  <a:cubicBezTo>
                    <a:pt x="8601" y="5621"/>
                    <a:pt x="9065" y="5050"/>
                    <a:pt x="9065" y="4390"/>
                  </a:cubicBezTo>
                  <a:cubicBezTo>
                    <a:pt x="9065" y="3587"/>
                    <a:pt x="8405" y="2927"/>
                    <a:pt x="7584" y="2927"/>
                  </a:cubicBezTo>
                  <a:cubicBezTo>
                    <a:pt x="6781" y="2927"/>
                    <a:pt x="6121" y="3587"/>
                    <a:pt x="6121" y="4390"/>
                  </a:cubicBezTo>
                  <a:cubicBezTo>
                    <a:pt x="6121" y="5050"/>
                    <a:pt x="6585" y="5621"/>
                    <a:pt x="7191" y="5799"/>
                  </a:cubicBezTo>
                  <a:lnTo>
                    <a:pt x="7191" y="8904"/>
                  </a:lnTo>
                  <a:cubicBezTo>
                    <a:pt x="7191" y="10010"/>
                    <a:pt x="6299" y="10902"/>
                    <a:pt x="5193" y="10902"/>
                  </a:cubicBezTo>
                  <a:cubicBezTo>
                    <a:pt x="4105" y="10902"/>
                    <a:pt x="3195" y="10010"/>
                    <a:pt x="3195" y="8904"/>
                  </a:cubicBezTo>
                  <a:lnTo>
                    <a:pt x="3195" y="7548"/>
                  </a:lnTo>
                  <a:cubicBezTo>
                    <a:pt x="4568" y="7352"/>
                    <a:pt x="5603" y="6192"/>
                    <a:pt x="5603" y="4782"/>
                  </a:cubicBezTo>
                  <a:cubicBezTo>
                    <a:pt x="5603" y="4586"/>
                    <a:pt x="5496" y="4426"/>
                    <a:pt x="5336" y="4336"/>
                  </a:cubicBezTo>
                  <a:lnTo>
                    <a:pt x="5336" y="1071"/>
                  </a:lnTo>
                  <a:cubicBezTo>
                    <a:pt x="5336" y="661"/>
                    <a:pt x="5032" y="340"/>
                    <a:pt x="4640" y="286"/>
                  </a:cubicBezTo>
                  <a:cubicBezTo>
                    <a:pt x="4586" y="126"/>
                    <a:pt x="4444" y="1"/>
                    <a:pt x="4265" y="1"/>
                  </a:cubicBezTo>
                  <a:lnTo>
                    <a:pt x="4140" y="1"/>
                  </a:lnTo>
                  <a:cubicBezTo>
                    <a:pt x="3837" y="1"/>
                    <a:pt x="3605" y="250"/>
                    <a:pt x="3605" y="536"/>
                  </a:cubicBezTo>
                  <a:cubicBezTo>
                    <a:pt x="3605" y="839"/>
                    <a:pt x="3837" y="1071"/>
                    <a:pt x="4140" y="1071"/>
                  </a:cubicBezTo>
                  <a:lnTo>
                    <a:pt x="4265" y="1071"/>
                  </a:lnTo>
                  <a:cubicBezTo>
                    <a:pt x="4426" y="1071"/>
                    <a:pt x="4568" y="964"/>
                    <a:pt x="4640" y="839"/>
                  </a:cubicBezTo>
                  <a:cubicBezTo>
                    <a:pt x="4729" y="875"/>
                    <a:pt x="4800" y="964"/>
                    <a:pt x="4800" y="1071"/>
                  </a:cubicBezTo>
                  <a:lnTo>
                    <a:pt x="4800" y="4336"/>
                  </a:lnTo>
                  <a:cubicBezTo>
                    <a:pt x="4640" y="4426"/>
                    <a:pt x="4533" y="4604"/>
                    <a:pt x="4533" y="4782"/>
                  </a:cubicBezTo>
                  <a:cubicBezTo>
                    <a:pt x="4533" y="5746"/>
                    <a:pt x="3765" y="6513"/>
                    <a:pt x="2802" y="6513"/>
                  </a:cubicBezTo>
                  <a:cubicBezTo>
                    <a:pt x="1838" y="6513"/>
                    <a:pt x="1071" y="5746"/>
                    <a:pt x="1071" y="4782"/>
                  </a:cubicBezTo>
                  <a:cubicBezTo>
                    <a:pt x="1071" y="4586"/>
                    <a:pt x="964" y="4426"/>
                    <a:pt x="804" y="4336"/>
                  </a:cubicBezTo>
                  <a:lnTo>
                    <a:pt x="804" y="1071"/>
                  </a:lnTo>
                  <a:cubicBezTo>
                    <a:pt x="804" y="964"/>
                    <a:pt x="875" y="875"/>
                    <a:pt x="964" y="839"/>
                  </a:cubicBezTo>
                  <a:cubicBezTo>
                    <a:pt x="1036" y="982"/>
                    <a:pt x="1178" y="1071"/>
                    <a:pt x="1339" y="1071"/>
                  </a:cubicBezTo>
                  <a:lnTo>
                    <a:pt x="1464" y="1071"/>
                  </a:lnTo>
                  <a:cubicBezTo>
                    <a:pt x="1767" y="1071"/>
                    <a:pt x="1999" y="839"/>
                    <a:pt x="1999" y="536"/>
                  </a:cubicBezTo>
                  <a:cubicBezTo>
                    <a:pt x="1999" y="250"/>
                    <a:pt x="1767" y="1"/>
                    <a:pt x="1464"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68" name="Google Shape;568;p23"/>
            <p:cNvSpPr/>
            <p:nvPr/>
          </p:nvSpPr>
          <p:spPr>
            <a:xfrm>
              <a:off x="3880250" y="1415575"/>
              <a:ext cx="33475" cy="33050"/>
            </a:xfrm>
            <a:custGeom>
              <a:rect b="b" l="l" r="r" t="t"/>
              <a:pathLst>
                <a:path extrusionOk="0" h="1322" w="1339">
                  <a:moveTo>
                    <a:pt x="661" y="1"/>
                  </a:moveTo>
                  <a:cubicBezTo>
                    <a:pt x="304" y="1"/>
                    <a:pt x="1" y="286"/>
                    <a:pt x="1" y="661"/>
                  </a:cubicBezTo>
                  <a:cubicBezTo>
                    <a:pt x="1" y="1036"/>
                    <a:pt x="304" y="1321"/>
                    <a:pt x="661" y="1321"/>
                  </a:cubicBezTo>
                  <a:cubicBezTo>
                    <a:pt x="1036" y="1321"/>
                    <a:pt x="1339" y="1036"/>
                    <a:pt x="1339" y="661"/>
                  </a:cubicBezTo>
                  <a:cubicBezTo>
                    <a:pt x="1339" y="286"/>
                    <a:pt x="1036" y="1"/>
                    <a:pt x="661" y="1"/>
                  </a:cubicBezTo>
                  <a:close/>
                </a:path>
              </a:pathLst>
            </a:custGeom>
            <a:solidFill>
              <a:srgbClr val="000000"/>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2" name="Shape 572"/>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9"/>
          <p:cNvSpPr txBox="1"/>
          <p:nvPr/>
        </p:nvSpPr>
        <p:spPr>
          <a:xfrm>
            <a:off x="1435184" y="3076263"/>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1"/>
                </a:solidFill>
                <a:latin typeface="Barlow Condensed"/>
                <a:ea typeface="Barlow Condensed"/>
                <a:cs typeface="Barlow Condensed"/>
                <a:sym typeface="Barlow Condensed"/>
              </a:rPr>
              <a:t>THIS IS TITLE ONE</a:t>
            </a:r>
            <a:endParaRPr>
              <a:solidFill>
                <a:schemeClr val="accent1"/>
              </a:solidFill>
            </a:endParaRPr>
          </a:p>
        </p:txBody>
      </p:sp>
      <p:sp>
        <p:nvSpPr>
          <p:cNvPr id="79" name="Google Shape;79;p9"/>
          <p:cNvSpPr txBox="1"/>
          <p:nvPr/>
        </p:nvSpPr>
        <p:spPr>
          <a:xfrm>
            <a:off x="3059102" y="3071217"/>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2"/>
                </a:solidFill>
                <a:latin typeface="Barlow Condensed"/>
                <a:ea typeface="Barlow Condensed"/>
                <a:cs typeface="Barlow Condensed"/>
                <a:sym typeface="Barlow Condensed"/>
              </a:rPr>
              <a:t>THIS IS TITLE TWO</a:t>
            </a:r>
            <a:endParaRPr>
              <a:solidFill>
                <a:schemeClr val="accent2"/>
              </a:solidFill>
            </a:endParaRPr>
          </a:p>
        </p:txBody>
      </p:sp>
      <p:sp>
        <p:nvSpPr>
          <p:cNvPr id="80" name="Google Shape;80;p9"/>
          <p:cNvSpPr txBox="1"/>
          <p:nvPr/>
        </p:nvSpPr>
        <p:spPr>
          <a:xfrm>
            <a:off x="4675954" y="3071216"/>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3"/>
                </a:solidFill>
                <a:latin typeface="Barlow Condensed"/>
                <a:ea typeface="Barlow Condensed"/>
                <a:cs typeface="Barlow Condensed"/>
                <a:sym typeface="Barlow Condensed"/>
              </a:rPr>
              <a:t>THIS IS TITLE THREE</a:t>
            </a:r>
            <a:endParaRPr>
              <a:solidFill>
                <a:schemeClr val="accent3"/>
              </a:solidFill>
            </a:endParaRPr>
          </a:p>
        </p:txBody>
      </p:sp>
      <p:sp>
        <p:nvSpPr>
          <p:cNvPr id="81" name="Google Shape;81;p9"/>
          <p:cNvSpPr txBox="1"/>
          <p:nvPr/>
        </p:nvSpPr>
        <p:spPr>
          <a:xfrm>
            <a:off x="6305928" y="3072226"/>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4"/>
                </a:solidFill>
                <a:latin typeface="Barlow Condensed"/>
                <a:ea typeface="Barlow Condensed"/>
                <a:cs typeface="Barlow Condensed"/>
                <a:sym typeface="Barlow Condensed"/>
              </a:rPr>
              <a:t>THIS IS TITLE FOUR</a:t>
            </a:r>
            <a:endParaRPr>
              <a:solidFill>
                <a:schemeClr val="accent4"/>
              </a:solidFill>
            </a:endParaRPr>
          </a:p>
        </p:txBody>
      </p:sp>
      <p:sp>
        <p:nvSpPr>
          <p:cNvPr id="82" name="Google Shape;82;p9"/>
          <p:cNvSpPr txBox="1"/>
          <p:nvPr/>
        </p:nvSpPr>
        <p:spPr>
          <a:xfrm>
            <a:off x="7910669" y="3090391"/>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5"/>
                </a:solidFill>
                <a:latin typeface="Barlow Condensed"/>
                <a:ea typeface="Barlow Condensed"/>
                <a:cs typeface="Barlow Condensed"/>
                <a:sym typeface="Barlow Condensed"/>
              </a:rPr>
              <a:t>THIS IS TITLE FIVE</a:t>
            </a:r>
            <a:endParaRPr>
              <a:solidFill>
                <a:schemeClr val="accent5"/>
              </a:solidFill>
            </a:endParaRPr>
          </a:p>
        </p:txBody>
      </p:sp>
      <p:sp>
        <p:nvSpPr>
          <p:cNvPr id="83" name="Google Shape;83;p9"/>
          <p:cNvSpPr txBox="1"/>
          <p:nvPr/>
        </p:nvSpPr>
        <p:spPr>
          <a:xfrm>
            <a:off x="9534587" y="3067177"/>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6"/>
                </a:solidFill>
                <a:latin typeface="Barlow Condensed"/>
                <a:ea typeface="Barlow Condensed"/>
                <a:cs typeface="Barlow Condensed"/>
                <a:sym typeface="Barlow Condensed"/>
              </a:rPr>
              <a:t>THIS IS TITLE SIX</a:t>
            </a:r>
            <a:endParaRPr>
              <a:solidFill>
                <a:schemeClr val="accent6"/>
              </a:solidFill>
            </a:endParaRPr>
          </a:p>
        </p:txBody>
      </p:sp>
      <p:grpSp>
        <p:nvGrpSpPr>
          <p:cNvPr descr="Lightbulb and gear" id="84" name="Google Shape;84;p9"/>
          <p:cNvGrpSpPr/>
          <p:nvPr/>
        </p:nvGrpSpPr>
        <p:grpSpPr>
          <a:xfrm>
            <a:off x="6608999" y="2410554"/>
            <a:ext cx="612038" cy="665591"/>
            <a:chOff x="5706427" y="3009900"/>
            <a:chExt cx="762000" cy="828674"/>
          </a:xfrm>
        </p:grpSpPr>
        <p:sp>
          <p:nvSpPr>
            <p:cNvPr id="85" name="Google Shape;85;p9"/>
            <p:cNvSpPr/>
            <p:nvPr/>
          </p:nvSpPr>
          <p:spPr>
            <a:xfrm>
              <a:off x="6039802" y="3341369"/>
              <a:ext cx="95250" cy="95250"/>
            </a:xfrm>
            <a:custGeom>
              <a:rect b="b" l="l" r="r" t="t"/>
              <a:pathLst>
                <a:path extrusionOk="0" h="95250" w="95250">
                  <a:moveTo>
                    <a:pt x="47625" y="0"/>
                  </a:moveTo>
                  <a:cubicBezTo>
                    <a:pt x="20955" y="0"/>
                    <a:pt x="0" y="20955"/>
                    <a:pt x="0" y="47625"/>
                  </a:cubicBezTo>
                  <a:cubicBezTo>
                    <a:pt x="0" y="74295"/>
                    <a:pt x="20955" y="95250"/>
                    <a:pt x="47625" y="95250"/>
                  </a:cubicBezTo>
                  <a:cubicBezTo>
                    <a:pt x="74295" y="95250"/>
                    <a:pt x="95250" y="74295"/>
                    <a:pt x="95250" y="47625"/>
                  </a:cubicBezTo>
                  <a:cubicBezTo>
                    <a:pt x="95250" y="47625"/>
                    <a:pt x="95250" y="47625"/>
                    <a:pt x="95250" y="47625"/>
                  </a:cubicBezTo>
                  <a:cubicBezTo>
                    <a:pt x="95250" y="20955"/>
                    <a:pt x="74295" y="0"/>
                    <a:pt x="47625" y="0"/>
                  </a:cubicBezTo>
                  <a:close/>
                  <a:moveTo>
                    <a:pt x="47625" y="76200"/>
                  </a:moveTo>
                  <a:cubicBezTo>
                    <a:pt x="31433" y="76200"/>
                    <a:pt x="19050" y="63818"/>
                    <a:pt x="19050" y="47625"/>
                  </a:cubicBezTo>
                  <a:cubicBezTo>
                    <a:pt x="19050" y="31432"/>
                    <a:pt x="31433" y="19050"/>
                    <a:pt x="47625" y="19050"/>
                  </a:cubicBezTo>
                  <a:cubicBezTo>
                    <a:pt x="63818" y="19050"/>
                    <a:pt x="76200" y="31432"/>
                    <a:pt x="76200" y="47625"/>
                  </a:cubicBezTo>
                  <a:cubicBezTo>
                    <a:pt x="76200" y="63818"/>
                    <a:pt x="63818" y="76200"/>
                    <a:pt x="47625" y="76200"/>
                  </a:cubicBezTo>
                  <a:cubicBezTo>
                    <a:pt x="47625" y="76200"/>
                    <a:pt x="47625" y="76200"/>
                    <a:pt x="47625" y="76200"/>
                  </a:cubicBezTo>
                  <a:lnTo>
                    <a:pt x="47625" y="7620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6" name="Google Shape;86;p9"/>
            <p:cNvSpPr/>
            <p:nvPr/>
          </p:nvSpPr>
          <p:spPr>
            <a:xfrm>
              <a:off x="5968364" y="3270884"/>
              <a:ext cx="237172" cy="237172"/>
            </a:xfrm>
            <a:custGeom>
              <a:rect b="b" l="l" r="r" t="t"/>
              <a:pathLst>
                <a:path extrusionOk="0" h="237172" w="237172">
                  <a:moveTo>
                    <a:pt x="207645" y="73342"/>
                  </a:moveTo>
                  <a:lnTo>
                    <a:pt x="216218" y="47625"/>
                  </a:lnTo>
                  <a:lnTo>
                    <a:pt x="189548" y="20955"/>
                  </a:lnTo>
                  <a:lnTo>
                    <a:pt x="163830" y="29528"/>
                  </a:lnTo>
                  <a:cubicBezTo>
                    <a:pt x="159068" y="27622"/>
                    <a:pt x="154305" y="25717"/>
                    <a:pt x="149543" y="23813"/>
                  </a:cubicBezTo>
                  <a:lnTo>
                    <a:pt x="137160" y="0"/>
                  </a:lnTo>
                  <a:lnTo>
                    <a:pt x="100013" y="0"/>
                  </a:lnTo>
                  <a:lnTo>
                    <a:pt x="87630" y="23813"/>
                  </a:lnTo>
                  <a:cubicBezTo>
                    <a:pt x="82868" y="25717"/>
                    <a:pt x="78105" y="27622"/>
                    <a:pt x="73343" y="29528"/>
                  </a:cubicBezTo>
                  <a:lnTo>
                    <a:pt x="47625" y="20955"/>
                  </a:lnTo>
                  <a:lnTo>
                    <a:pt x="20955" y="47625"/>
                  </a:lnTo>
                  <a:lnTo>
                    <a:pt x="29528" y="73342"/>
                  </a:lnTo>
                  <a:cubicBezTo>
                    <a:pt x="26670" y="78105"/>
                    <a:pt x="24765" y="82867"/>
                    <a:pt x="23813" y="87630"/>
                  </a:cubicBezTo>
                  <a:lnTo>
                    <a:pt x="0" y="100013"/>
                  </a:lnTo>
                  <a:lnTo>
                    <a:pt x="0" y="137160"/>
                  </a:lnTo>
                  <a:lnTo>
                    <a:pt x="23813" y="149542"/>
                  </a:lnTo>
                  <a:cubicBezTo>
                    <a:pt x="25718" y="154305"/>
                    <a:pt x="27623" y="159067"/>
                    <a:pt x="29528" y="163830"/>
                  </a:cubicBezTo>
                  <a:lnTo>
                    <a:pt x="20955" y="189548"/>
                  </a:lnTo>
                  <a:lnTo>
                    <a:pt x="48578" y="216217"/>
                  </a:lnTo>
                  <a:lnTo>
                    <a:pt x="74295" y="207645"/>
                  </a:lnTo>
                  <a:cubicBezTo>
                    <a:pt x="79058" y="209550"/>
                    <a:pt x="83820" y="211455"/>
                    <a:pt x="88583" y="213360"/>
                  </a:cubicBezTo>
                  <a:lnTo>
                    <a:pt x="100965" y="237173"/>
                  </a:lnTo>
                  <a:lnTo>
                    <a:pt x="138113" y="237173"/>
                  </a:lnTo>
                  <a:lnTo>
                    <a:pt x="150495" y="213360"/>
                  </a:lnTo>
                  <a:cubicBezTo>
                    <a:pt x="155258" y="211455"/>
                    <a:pt x="160020" y="209550"/>
                    <a:pt x="163830" y="207645"/>
                  </a:cubicBezTo>
                  <a:lnTo>
                    <a:pt x="189548" y="216217"/>
                  </a:lnTo>
                  <a:lnTo>
                    <a:pt x="216218" y="189548"/>
                  </a:lnTo>
                  <a:lnTo>
                    <a:pt x="207645" y="163830"/>
                  </a:lnTo>
                  <a:cubicBezTo>
                    <a:pt x="209550" y="159067"/>
                    <a:pt x="212408" y="154305"/>
                    <a:pt x="213360" y="149542"/>
                  </a:cubicBezTo>
                  <a:lnTo>
                    <a:pt x="237173" y="137160"/>
                  </a:lnTo>
                  <a:lnTo>
                    <a:pt x="237173" y="100013"/>
                  </a:lnTo>
                  <a:lnTo>
                    <a:pt x="213360" y="87630"/>
                  </a:lnTo>
                  <a:cubicBezTo>
                    <a:pt x="212408" y="82867"/>
                    <a:pt x="210503" y="78105"/>
                    <a:pt x="207645" y="73342"/>
                  </a:cubicBezTo>
                  <a:close/>
                  <a:moveTo>
                    <a:pt x="218123" y="124778"/>
                  </a:moveTo>
                  <a:lnTo>
                    <a:pt x="197168" y="135255"/>
                  </a:lnTo>
                  <a:lnTo>
                    <a:pt x="196215" y="139065"/>
                  </a:lnTo>
                  <a:cubicBezTo>
                    <a:pt x="194310" y="145733"/>
                    <a:pt x="191453" y="151448"/>
                    <a:pt x="188595" y="157163"/>
                  </a:cubicBezTo>
                  <a:lnTo>
                    <a:pt x="186690" y="160973"/>
                  </a:lnTo>
                  <a:lnTo>
                    <a:pt x="194310" y="183833"/>
                  </a:lnTo>
                  <a:lnTo>
                    <a:pt x="184785" y="193358"/>
                  </a:lnTo>
                  <a:lnTo>
                    <a:pt x="162878" y="185738"/>
                  </a:lnTo>
                  <a:lnTo>
                    <a:pt x="159068" y="187642"/>
                  </a:lnTo>
                  <a:cubicBezTo>
                    <a:pt x="153353" y="190500"/>
                    <a:pt x="147638" y="193358"/>
                    <a:pt x="141923" y="194310"/>
                  </a:cubicBezTo>
                  <a:lnTo>
                    <a:pt x="137160" y="196215"/>
                  </a:lnTo>
                  <a:lnTo>
                    <a:pt x="126683" y="217170"/>
                  </a:lnTo>
                  <a:lnTo>
                    <a:pt x="112395" y="217170"/>
                  </a:lnTo>
                  <a:lnTo>
                    <a:pt x="101918" y="196215"/>
                  </a:lnTo>
                  <a:lnTo>
                    <a:pt x="98108" y="195263"/>
                  </a:lnTo>
                  <a:cubicBezTo>
                    <a:pt x="92393" y="193358"/>
                    <a:pt x="85725" y="191453"/>
                    <a:pt x="80963" y="187642"/>
                  </a:cubicBezTo>
                  <a:lnTo>
                    <a:pt x="77153" y="185738"/>
                  </a:lnTo>
                  <a:lnTo>
                    <a:pt x="54293" y="193358"/>
                  </a:lnTo>
                  <a:lnTo>
                    <a:pt x="43815" y="182880"/>
                  </a:lnTo>
                  <a:lnTo>
                    <a:pt x="51435" y="160973"/>
                  </a:lnTo>
                  <a:lnTo>
                    <a:pt x="49530" y="157163"/>
                  </a:lnTo>
                  <a:cubicBezTo>
                    <a:pt x="46673" y="151448"/>
                    <a:pt x="43815" y="145733"/>
                    <a:pt x="41910" y="140017"/>
                  </a:cubicBezTo>
                  <a:lnTo>
                    <a:pt x="40958" y="136208"/>
                  </a:lnTo>
                  <a:lnTo>
                    <a:pt x="20003" y="125730"/>
                  </a:lnTo>
                  <a:lnTo>
                    <a:pt x="20003" y="112395"/>
                  </a:lnTo>
                  <a:lnTo>
                    <a:pt x="40958" y="101917"/>
                  </a:lnTo>
                  <a:lnTo>
                    <a:pt x="41910" y="98108"/>
                  </a:lnTo>
                  <a:cubicBezTo>
                    <a:pt x="43815" y="92392"/>
                    <a:pt x="45720" y="85725"/>
                    <a:pt x="49530" y="80963"/>
                  </a:cubicBezTo>
                  <a:lnTo>
                    <a:pt x="51435" y="77153"/>
                  </a:lnTo>
                  <a:lnTo>
                    <a:pt x="43815" y="53340"/>
                  </a:lnTo>
                  <a:lnTo>
                    <a:pt x="53340" y="42863"/>
                  </a:lnTo>
                  <a:lnTo>
                    <a:pt x="76200" y="50483"/>
                  </a:lnTo>
                  <a:lnTo>
                    <a:pt x="80010" y="48578"/>
                  </a:lnTo>
                  <a:cubicBezTo>
                    <a:pt x="85725" y="45720"/>
                    <a:pt x="91440" y="42863"/>
                    <a:pt x="98108" y="40958"/>
                  </a:cubicBezTo>
                  <a:lnTo>
                    <a:pt x="101918" y="40005"/>
                  </a:lnTo>
                  <a:lnTo>
                    <a:pt x="112395" y="19050"/>
                  </a:lnTo>
                  <a:lnTo>
                    <a:pt x="125730" y="19050"/>
                  </a:lnTo>
                  <a:lnTo>
                    <a:pt x="136208" y="40005"/>
                  </a:lnTo>
                  <a:lnTo>
                    <a:pt x="140018" y="40958"/>
                  </a:lnTo>
                  <a:cubicBezTo>
                    <a:pt x="145733" y="42863"/>
                    <a:pt x="152400" y="44767"/>
                    <a:pt x="157163" y="48578"/>
                  </a:cubicBezTo>
                  <a:lnTo>
                    <a:pt x="160973" y="50483"/>
                  </a:lnTo>
                  <a:lnTo>
                    <a:pt x="183833" y="42863"/>
                  </a:lnTo>
                  <a:lnTo>
                    <a:pt x="193358" y="52388"/>
                  </a:lnTo>
                  <a:lnTo>
                    <a:pt x="185738" y="75248"/>
                  </a:lnTo>
                  <a:lnTo>
                    <a:pt x="187643" y="79058"/>
                  </a:lnTo>
                  <a:cubicBezTo>
                    <a:pt x="190500" y="84773"/>
                    <a:pt x="193358" y="90488"/>
                    <a:pt x="195263" y="96203"/>
                  </a:cubicBezTo>
                  <a:lnTo>
                    <a:pt x="196215" y="100013"/>
                  </a:lnTo>
                  <a:lnTo>
                    <a:pt x="217170" y="110490"/>
                  </a:lnTo>
                  <a:lnTo>
                    <a:pt x="218123" y="124778"/>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7" name="Google Shape;87;p9"/>
            <p:cNvSpPr/>
            <p:nvPr/>
          </p:nvSpPr>
          <p:spPr>
            <a:xfrm>
              <a:off x="5849302" y="3148965"/>
              <a:ext cx="476249" cy="498157"/>
            </a:xfrm>
            <a:custGeom>
              <a:rect b="b" l="l" r="r" t="t"/>
              <a:pathLst>
                <a:path extrusionOk="0" h="498157" w="476249">
                  <a:moveTo>
                    <a:pt x="476250" y="246698"/>
                  </a:moveTo>
                  <a:lnTo>
                    <a:pt x="476250" y="238125"/>
                  </a:lnTo>
                  <a:cubicBezTo>
                    <a:pt x="476250" y="106680"/>
                    <a:pt x="369570" y="0"/>
                    <a:pt x="238125" y="0"/>
                  </a:cubicBezTo>
                  <a:cubicBezTo>
                    <a:pt x="106680" y="0"/>
                    <a:pt x="0" y="106680"/>
                    <a:pt x="0" y="238125"/>
                  </a:cubicBezTo>
                  <a:lnTo>
                    <a:pt x="0" y="246698"/>
                  </a:lnTo>
                  <a:cubicBezTo>
                    <a:pt x="953" y="275273"/>
                    <a:pt x="6667" y="302895"/>
                    <a:pt x="16192" y="329565"/>
                  </a:cubicBezTo>
                  <a:cubicBezTo>
                    <a:pt x="25717" y="354330"/>
                    <a:pt x="40005" y="377190"/>
                    <a:pt x="57150" y="397193"/>
                  </a:cubicBezTo>
                  <a:cubicBezTo>
                    <a:pt x="79057" y="421005"/>
                    <a:pt x="102870" y="466725"/>
                    <a:pt x="113348" y="487680"/>
                  </a:cubicBezTo>
                  <a:cubicBezTo>
                    <a:pt x="116205" y="493395"/>
                    <a:pt x="122873" y="498158"/>
                    <a:pt x="129540" y="498158"/>
                  </a:cubicBezTo>
                  <a:lnTo>
                    <a:pt x="345758" y="498158"/>
                  </a:lnTo>
                  <a:cubicBezTo>
                    <a:pt x="352425" y="498158"/>
                    <a:pt x="359093" y="494348"/>
                    <a:pt x="361950" y="487680"/>
                  </a:cubicBezTo>
                  <a:cubicBezTo>
                    <a:pt x="372428" y="466725"/>
                    <a:pt x="396240" y="421005"/>
                    <a:pt x="417195" y="397193"/>
                  </a:cubicBezTo>
                  <a:cubicBezTo>
                    <a:pt x="435293" y="377190"/>
                    <a:pt x="448627" y="354330"/>
                    <a:pt x="458152" y="329565"/>
                  </a:cubicBezTo>
                  <a:cubicBezTo>
                    <a:pt x="469583" y="302895"/>
                    <a:pt x="475298" y="274320"/>
                    <a:pt x="476250" y="246698"/>
                  </a:cubicBezTo>
                  <a:close/>
                  <a:moveTo>
                    <a:pt x="457200" y="246698"/>
                  </a:moveTo>
                  <a:cubicBezTo>
                    <a:pt x="456248" y="272415"/>
                    <a:pt x="451485" y="298133"/>
                    <a:pt x="441960" y="322898"/>
                  </a:cubicBezTo>
                  <a:cubicBezTo>
                    <a:pt x="433387" y="345758"/>
                    <a:pt x="420052" y="366712"/>
                    <a:pt x="403860" y="384810"/>
                  </a:cubicBezTo>
                  <a:cubicBezTo>
                    <a:pt x="381000" y="409575"/>
                    <a:pt x="357187" y="454343"/>
                    <a:pt x="345758" y="479108"/>
                  </a:cubicBezTo>
                  <a:lnTo>
                    <a:pt x="130492" y="479108"/>
                  </a:lnTo>
                  <a:cubicBezTo>
                    <a:pt x="118110" y="454343"/>
                    <a:pt x="94298" y="409575"/>
                    <a:pt x="72390" y="384810"/>
                  </a:cubicBezTo>
                  <a:cubicBezTo>
                    <a:pt x="56197" y="366712"/>
                    <a:pt x="43815" y="345758"/>
                    <a:pt x="34290" y="322898"/>
                  </a:cubicBezTo>
                  <a:cubicBezTo>
                    <a:pt x="24765" y="299085"/>
                    <a:pt x="20003" y="273368"/>
                    <a:pt x="19050" y="246698"/>
                  </a:cubicBezTo>
                  <a:lnTo>
                    <a:pt x="19050" y="239078"/>
                  </a:lnTo>
                  <a:cubicBezTo>
                    <a:pt x="19050" y="118110"/>
                    <a:pt x="117158" y="20003"/>
                    <a:pt x="238125" y="20003"/>
                  </a:cubicBezTo>
                  <a:cubicBezTo>
                    <a:pt x="359093" y="20003"/>
                    <a:pt x="457200" y="118110"/>
                    <a:pt x="457200" y="239078"/>
                  </a:cubicBezTo>
                  <a:lnTo>
                    <a:pt x="457200" y="239078"/>
                  </a:lnTo>
                  <a:lnTo>
                    <a:pt x="457200" y="246698"/>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8" name="Google Shape;88;p9"/>
            <p:cNvSpPr/>
            <p:nvPr/>
          </p:nvSpPr>
          <p:spPr>
            <a:xfrm>
              <a:off x="5974080" y="3704272"/>
              <a:ext cx="228600" cy="19050"/>
            </a:xfrm>
            <a:custGeom>
              <a:rect b="b" l="l" r="r" t="t"/>
              <a:pathLst>
                <a:path extrusionOk="0" h="19050" w="228600">
                  <a:moveTo>
                    <a:pt x="219075" y="0"/>
                  </a:moveTo>
                  <a:lnTo>
                    <a:pt x="9525" y="0"/>
                  </a:lnTo>
                  <a:cubicBezTo>
                    <a:pt x="3810" y="0"/>
                    <a:pt x="0" y="3810"/>
                    <a:pt x="0" y="9525"/>
                  </a:cubicBezTo>
                  <a:cubicBezTo>
                    <a:pt x="0" y="15240"/>
                    <a:pt x="3810" y="19050"/>
                    <a:pt x="9525" y="19050"/>
                  </a:cubicBezTo>
                  <a:lnTo>
                    <a:pt x="219075" y="19050"/>
                  </a:lnTo>
                  <a:cubicBezTo>
                    <a:pt x="224790" y="19050"/>
                    <a:pt x="228600" y="15240"/>
                    <a:pt x="228600" y="9525"/>
                  </a:cubicBezTo>
                  <a:cubicBezTo>
                    <a:pt x="228600" y="3810"/>
                    <a:pt x="224790" y="0"/>
                    <a:pt x="219075" y="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89" name="Google Shape;89;p9"/>
            <p:cNvSpPr/>
            <p:nvPr/>
          </p:nvSpPr>
          <p:spPr>
            <a:xfrm>
              <a:off x="6080760" y="3009900"/>
              <a:ext cx="19050" cy="104775"/>
            </a:xfrm>
            <a:custGeom>
              <a:rect b="b" l="l" r="r" t="t"/>
              <a:pathLst>
                <a:path extrusionOk="0" h="104775" w="19050">
                  <a:moveTo>
                    <a:pt x="9525" y="104775"/>
                  </a:moveTo>
                  <a:cubicBezTo>
                    <a:pt x="15240" y="104775"/>
                    <a:pt x="19050" y="100965"/>
                    <a:pt x="19050" y="95250"/>
                  </a:cubicBezTo>
                  <a:lnTo>
                    <a:pt x="19050" y="9525"/>
                  </a:lnTo>
                  <a:cubicBezTo>
                    <a:pt x="19050" y="3810"/>
                    <a:pt x="15240" y="0"/>
                    <a:pt x="9525" y="0"/>
                  </a:cubicBezTo>
                  <a:cubicBezTo>
                    <a:pt x="3810" y="0"/>
                    <a:pt x="0" y="3810"/>
                    <a:pt x="0" y="9525"/>
                  </a:cubicBezTo>
                  <a:lnTo>
                    <a:pt x="0" y="95250"/>
                  </a:lnTo>
                  <a:cubicBezTo>
                    <a:pt x="0" y="100965"/>
                    <a:pt x="3810" y="104775"/>
                    <a:pt x="9525" y="10477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0" name="Google Shape;90;p9"/>
            <p:cNvSpPr/>
            <p:nvPr/>
          </p:nvSpPr>
          <p:spPr>
            <a:xfrm>
              <a:off x="5706427" y="3381375"/>
              <a:ext cx="104775" cy="19050"/>
            </a:xfrm>
            <a:custGeom>
              <a:rect b="b" l="l" r="r" t="t"/>
              <a:pathLst>
                <a:path extrusionOk="0" h="19050" w="104775">
                  <a:moveTo>
                    <a:pt x="95250" y="0"/>
                  </a:moveTo>
                  <a:lnTo>
                    <a:pt x="9525" y="0"/>
                  </a:lnTo>
                  <a:cubicBezTo>
                    <a:pt x="3810" y="0"/>
                    <a:pt x="0" y="3810"/>
                    <a:pt x="0" y="9525"/>
                  </a:cubicBezTo>
                  <a:cubicBezTo>
                    <a:pt x="0" y="15240"/>
                    <a:pt x="3810" y="19050"/>
                    <a:pt x="9525" y="19050"/>
                  </a:cubicBezTo>
                  <a:lnTo>
                    <a:pt x="95250" y="19050"/>
                  </a:lnTo>
                  <a:cubicBezTo>
                    <a:pt x="100965" y="19050"/>
                    <a:pt x="104775" y="15240"/>
                    <a:pt x="104775" y="9525"/>
                  </a:cubicBezTo>
                  <a:cubicBezTo>
                    <a:pt x="104775" y="3810"/>
                    <a:pt x="100013" y="0"/>
                    <a:pt x="95250" y="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1" name="Google Shape;91;p9"/>
            <p:cNvSpPr/>
            <p:nvPr/>
          </p:nvSpPr>
          <p:spPr>
            <a:xfrm>
              <a:off x="6363652" y="3381375"/>
              <a:ext cx="104775" cy="19050"/>
            </a:xfrm>
            <a:custGeom>
              <a:rect b="b" l="l" r="r" t="t"/>
              <a:pathLst>
                <a:path extrusionOk="0" h="19050" w="104775">
                  <a:moveTo>
                    <a:pt x="95250" y="0"/>
                  </a:moveTo>
                  <a:lnTo>
                    <a:pt x="9525" y="0"/>
                  </a:lnTo>
                  <a:cubicBezTo>
                    <a:pt x="3810" y="0"/>
                    <a:pt x="0" y="3810"/>
                    <a:pt x="0" y="9525"/>
                  </a:cubicBezTo>
                  <a:cubicBezTo>
                    <a:pt x="0" y="15240"/>
                    <a:pt x="3810" y="19050"/>
                    <a:pt x="9525" y="19050"/>
                  </a:cubicBezTo>
                  <a:lnTo>
                    <a:pt x="95250" y="19050"/>
                  </a:lnTo>
                  <a:cubicBezTo>
                    <a:pt x="100965" y="19050"/>
                    <a:pt x="104775" y="15240"/>
                    <a:pt x="104775" y="9525"/>
                  </a:cubicBezTo>
                  <a:cubicBezTo>
                    <a:pt x="104775" y="3810"/>
                    <a:pt x="100013" y="0"/>
                    <a:pt x="95250" y="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2" name="Google Shape;92;p9"/>
            <p:cNvSpPr/>
            <p:nvPr/>
          </p:nvSpPr>
          <p:spPr>
            <a:xfrm>
              <a:off x="5814880" y="3118353"/>
              <a:ext cx="80141" cy="80141"/>
            </a:xfrm>
            <a:custGeom>
              <a:rect b="b" l="l" r="r" t="t"/>
              <a:pathLst>
                <a:path extrusionOk="0" h="80141" w="80141">
                  <a:moveTo>
                    <a:pt x="63949" y="77284"/>
                  </a:moveTo>
                  <a:cubicBezTo>
                    <a:pt x="67759" y="81094"/>
                    <a:pt x="73474" y="81094"/>
                    <a:pt x="77284" y="77284"/>
                  </a:cubicBezTo>
                  <a:cubicBezTo>
                    <a:pt x="81094" y="73474"/>
                    <a:pt x="81094" y="67759"/>
                    <a:pt x="77284" y="63949"/>
                  </a:cubicBezTo>
                  <a:lnTo>
                    <a:pt x="16324" y="2989"/>
                  </a:lnTo>
                  <a:cubicBezTo>
                    <a:pt x="12514" y="-821"/>
                    <a:pt x="6799" y="-821"/>
                    <a:pt x="2989" y="2037"/>
                  </a:cubicBezTo>
                  <a:cubicBezTo>
                    <a:pt x="-821" y="5847"/>
                    <a:pt x="-821" y="11562"/>
                    <a:pt x="2037" y="15372"/>
                  </a:cubicBezTo>
                  <a:cubicBezTo>
                    <a:pt x="2037" y="15372"/>
                    <a:pt x="2037" y="15372"/>
                    <a:pt x="2989" y="16324"/>
                  </a:cubicBezTo>
                  <a:lnTo>
                    <a:pt x="63949" y="77284"/>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3" name="Google Shape;93;p9"/>
            <p:cNvSpPr/>
            <p:nvPr/>
          </p:nvSpPr>
          <p:spPr>
            <a:xfrm>
              <a:off x="6279832" y="3583304"/>
              <a:ext cx="80010" cy="80009"/>
            </a:xfrm>
            <a:custGeom>
              <a:rect b="b" l="l" r="r" t="t"/>
              <a:pathLst>
                <a:path extrusionOk="0" h="80009" w="80010">
                  <a:moveTo>
                    <a:pt x="16193" y="2858"/>
                  </a:moveTo>
                  <a:cubicBezTo>
                    <a:pt x="12383" y="-953"/>
                    <a:pt x="6668" y="-953"/>
                    <a:pt x="2858" y="2858"/>
                  </a:cubicBezTo>
                  <a:cubicBezTo>
                    <a:pt x="-953" y="6668"/>
                    <a:pt x="-953" y="12383"/>
                    <a:pt x="2858" y="16193"/>
                  </a:cubicBezTo>
                  <a:cubicBezTo>
                    <a:pt x="2858" y="16193"/>
                    <a:pt x="2858" y="16193"/>
                    <a:pt x="2858" y="16193"/>
                  </a:cubicBezTo>
                  <a:lnTo>
                    <a:pt x="63818" y="77153"/>
                  </a:lnTo>
                  <a:cubicBezTo>
                    <a:pt x="67628" y="80962"/>
                    <a:pt x="73343" y="80962"/>
                    <a:pt x="77153" y="77153"/>
                  </a:cubicBezTo>
                  <a:cubicBezTo>
                    <a:pt x="80963" y="73343"/>
                    <a:pt x="80963" y="67628"/>
                    <a:pt x="77153" y="63818"/>
                  </a:cubicBezTo>
                  <a:lnTo>
                    <a:pt x="16193" y="2858"/>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4" name="Google Shape;94;p9"/>
            <p:cNvSpPr/>
            <p:nvPr/>
          </p:nvSpPr>
          <p:spPr>
            <a:xfrm>
              <a:off x="6279700" y="3117532"/>
              <a:ext cx="80141" cy="80141"/>
            </a:xfrm>
            <a:custGeom>
              <a:rect b="b" l="l" r="r" t="t"/>
              <a:pathLst>
                <a:path extrusionOk="0" h="80141" w="80141">
                  <a:moveTo>
                    <a:pt x="62044" y="4763"/>
                  </a:moveTo>
                  <a:lnTo>
                    <a:pt x="2989" y="63818"/>
                  </a:lnTo>
                  <a:cubicBezTo>
                    <a:pt x="-821" y="67628"/>
                    <a:pt x="-821" y="73343"/>
                    <a:pt x="2037" y="77153"/>
                  </a:cubicBezTo>
                  <a:cubicBezTo>
                    <a:pt x="5847" y="80962"/>
                    <a:pt x="11562" y="80962"/>
                    <a:pt x="15372" y="78105"/>
                  </a:cubicBezTo>
                  <a:cubicBezTo>
                    <a:pt x="15372" y="78105"/>
                    <a:pt x="15372" y="78105"/>
                    <a:pt x="16324" y="77153"/>
                  </a:cubicBezTo>
                  <a:lnTo>
                    <a:pt x="77284" y="16193"/>
                  </a:lnTo>
                  <a:cubicBezTo>
                    <a:pt x="81094" y="12383"/>
                    <a:pt x="81094" y="6668"/>
                    <a:pt x="77284" y="2858"/>
                  </a:cubicBezTo>
                  <a:cubicBezTo>
                    <a:pt x="73474" y="-953"/>
                    <a:pt x="67759" y="-953"/>
                    <a:pt x="63949" y="2858"/>
                  </a:cubicBezTo>
                  <a:lnTo>
                    <a:pt x="62044" y="4763"/>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5" name="Google Shape;95;p9"/>
            <p:cNvSpPr/>
            <p:nvPr/>
          </p:nvSpPr>
          <p:spPr>
            <a:xfrm>
              <a:off x="5815012" y="3583304"/>
              <a:ext cx="80010" cy="80009"/>
            </a:xfrm>
            <a:custGeom>
              <a:rect b="b" l="l" r="r" t="t"/>
              <a:pathLst>
                <a:path extrusionOk="0" h="80009" w="80010">
                  <a:moveTo>
                    <a:pt x="63818" y="2858"/>
                  </a:moveTo>
                  <a:lnTo>
                    <a:pt x="2857" y="63818"/>
                  </a:lnTo>
                  <a:cubicBezTo>
                    <a:pt x="-952" y="67628"/>
                    <a:pt x="-952" y="73343"/>
                    <a:pt x="2857" y="77153"/>
                  </a:cubicBezTo>
                  <a:cubicBezTo>
                    <a:pt x="6668" y="80962"/>
                    <a:pt x="12382" y="80962"/>
                    <a:pt x="16193" y="77153"/>
                  </a:cubicBezTo>
                  <a:cubicBezTo>
                    <a:pt x="16193" y="77153"/>
                    <a:pt x="16193" y="77153"/>
                    <a:pt x="16193" y="77153"/>
                  </a:cubicBezTo>
                  <a:lnTo>
                    <a:pt x="77153" y="16193"/>
                  </a:lnTo>
                  <a:cubicBezTo>
                    <a:pt x="80963" y="12383"/>
                    <a:pt x="80963" y="6668"/>
                    <a:pt x="77153" y="2858"/>
                  </a:cubicBezTo>
                  <a:cubicBezTo>
                    <a:pt x="73343" y="-953"/>
                    <a:pt x="67628" y="-953"/>
                    <a:pt x="63818" y="2858"/>
                  </a:cubicBezTo>
                  <a:lnTo>
                    <a:pt x="63818" y="2858"/>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96" name="Google Shape;96;p9"/>
            <p:cNvSpPr/>
            <p:nvPr/>
          </p:nvSpPr>
          <p:spPr>
            <a:xfrm>
              <a:off x="6032182" y="3777614"/>
              <a:ext cx="110490" cy="60960"/>
            </a:xfrm>
            <a:custGeom>
              <a:rect b="b" l="l" r="r" t="t"/>
              <a:pathLst>
                <a:path extrusionOk="0" h="60960" w="110490">
                  <a:moveTo>
                    <a:pt x="55245" y="60960"/>
                  </a:moveTo>
                  <a:cubicBezTo>
                    <a:pt x="26670" y="60960"/>
                    <a:pt x="2857" y="39052"/>
                    <a:pt x="0" y="10477"/>
                  </a:cubicBezTo>
                  <a:cubicBezTo>
                    <a:pt x="0" y="4763"/>
                    <a:pt x="3810" y="952"/>
                    <a:pt x="8573" y="0"/>
                  </a:cubicBezTo>
                  <a:cubicBezTo>
                    <a:pt x="8573" y="0"/>
                    <a:pt x="9525" y="0"/>
                    <a:pt x="9525" y="0"/>
                  </a:cubicBezTo>
                  <a:lnTo>
                    <a:pt x="100965" y="0"/>
                  </a:lnTo>
                  <a:cubicBezTo>
                    <a:pt x="106680" y="0"/>
                    <a:pt x="110490" y="3810"/>
                    <a:pt x="110490" y="9525"/>
                  </a:cubicBezTo>
                  <a:cubicBezTo>
                    <a:pt x="110490" y="9525"/>
                    <a:pt x="110490" y="10477"/>
                    <a:pt x="110490" y="10477"/>
                  </a:cubicBezTo>
                  <a:cubicBezTo>
                    <a:pt x="107632" y="39052"/>
                    <a:pt x="83820" y="60960"/>
                    <a:pt x="55245" y="60960"/>
                  </a:cubicBezTo>
                  <a:close/>
                  <a:moveTo>
                    <a:pt x="21907" y="19050"/>
                  </a:moveTo>
                  <a:cubicBezTo>
                    <a:pt x="29528" y="37148"/>
                    <a:pt x="50482" y="46673"/>
                    <a:pt x="68580" y="40005"/>
                  </a:cubicBezTo>
                  <a:cubicBezTo>
                    <a:pt x="78105" y="36195"/>
                    <a:pt x="85725" y="28575"/>
                    <a:pt x="89535" y="19050"/>
                  </a:cubicBezTo>
                  <a:lnTo>
                    <a:pt x="21907" y="1905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descr="Ruler" id="97" name="Google Shape;97;p9"/>
          <p:cNvSpPr/>
          <p:nvPr/>
        </p:nvSpPr>
        <p:spPr>
          <a:xfrm>
            <a:off x="4955902" y="2425893"/>
            <a:ext cx="690709" cy="689476"/>
          </a:xfrm>
          <a:custGeom>
            <a:rect b="b" l="l" r="r" t="t"/>
            <a:pathLst>
              <a:path extrusionOk="0" h="794785" w="793918">
                <a:moveTo>
                  <a:pt x="613020" y="0"/>
                </a:moveTo>
                <a:lnTo>
                  <a:pt x="0" y="612953"/>
                </a:lnTo>
                <a:lnTo>
                  <a:pt x="181851" y="794785"/>
                </a:lnTo>
                <a:lnTo>
                  <a:pt x="793918" y="182775"/>
                </a:lnTo>
                <a:close/>
                <a:moveTo>
                  <a:pt x="26937" y="612953"/>
                </a:moveTo>
                <a:lnTo>
                  <a:pt x="612943" y="27003"/>
                </a:lnTo>
                <a:lnTo>
                  <a:pt x="767048" y="182709"/>
                </a:lnTo>
                <a:lnTo>
                  <a:pt x="700478" y="249269"/>
                </a:lnTo>
                <a:lnTo>
                  <a:pt x="612943" y="161725"/>
                </a:lnTo>
                <a:lnTo>
                  <a:pt x="599475" y="175203"/>
                </a:lnTo>
                <a:lnTo>
                  <a:pt x="687019" y="262738"/>
                </a:lnTo>
                <a:lnTo>
                  <a:pt x="626383" y="323355"/>
                </a:lnTo>
                <a:lnTo>
                  <a:pt x="572519" y="269491"/>
                </a:lnTo>
                <a:lnTo>
                  <a:pt x="559051" y="282959"/>
                </a:lnTo>
                <a:lnTo>
                  <a:pt x="612943" y="336823"/>
                </a:lnTo>
                <a:lnTo>
                  <a:pt x="552288" y="397459"/>
                </a:lnTo>
                <a:lnTo>
                  <a:pt x="464753" y="309924"/>
                </a:lnTo>
                <a:lnTo>
                  <a:pt x="451285" y="323393"/>
                </a:lnTo>
                <a:lnTo>
                  <a:pt x="538820" y="410928"/>
                </a:lnTo>
                <a:lnTo>
                  <a:pt x="478203" y="471545"/>
                </a:lnTo>
                <a:lnTo>
                  <a:pt x="424348" y="417671"/>
                </a:lnTo>
                <a:lnTo>
                  <a:pt x="410880" y="431140"/>
                </a:lnTo>
                <a:lnTo>
                  <a:pt x="464734" y="484994"/>
                </a:lnTo>
                <a:lnTo>
                  <a:pt x="404108" y="545611"/>
                </a:lnTo>
                <a:lnTo>
                  <a:pt x="316582" y="458076"/>
                </a:lnTo>
                <a:lnTo>
                  <a:pt x="303114" y="471545"/>
                </a:lnTo>
                <a:lnTo>
                  <a:pt x="390639" y="559079"/>
                </a:lnTo>
                <a:lnTo>
                  <a:pt x="330051" y="619687"/>
                </a:lnTo>
                <a:lnTo>
                  <a:pt x="276206" y="565842"/>
                </a:lnTo>
                <a:lnTo>
                  <a:pt x="262728" y="579311"/>
                </a:lnTo>
                <a:lnTo>
                  <a:pt x="316582" y="633155"/>
                </a:lnTo>
                <a:lnTo>
                  <a:pt x="255956" y="693772"/>
                </a:lnTo>
                <a:lnTo>
                  <a:pt x="168412" y="606247"/>
                </a:lnTo>
                <a:lnTo>
                  <a:pt x="154943" y="619716"/>
                </a:lnTo>
                <a:lnTo>
                  <a:pt x="242421" y="707241"/>
                </a:lnTo>
                <a:lnTo>
                  <a:pt x="181813" y="76784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descr="User" id="98" name="Google Shape;98;p9"/>
          <p:cNvGrpSpPr/>
          <p:nvPr/>
        </p:nvGrpSpPr>
        <p:grpSpPr>
          <a:xfrm>
            <a:off x="3419112" y="2452942"/>
            <a:ext cx="539984" cy="573733"/>
            <a:chOff x="6241200" y="3555150"/>
            <a:chExt cx="609600" cy="647700"/>
          </a:xfrm>
        </p:grpSpPr>
        <p:sp>
          <p:nvSpPr>
            <p:cNvPr id="99" name="Google Shape;99;p9"/>
            <p:cNvSpPr/>
            <p:nvPr/>
          </p:nvSpPr>
          <p:spPr>
            <a:xfrm>
              <a:off x="6393600" y="3555150"/>
              <a:ext cx="304800" cy="304800"/>
            </a:xfrm>
            <a:custGeom>
              <a:rect b="b" l="l" r="r" t="t"/>
              <a:pathLst>
                <a:path extrusionOk="0" h="304800" w="304800">
                  <a:moveTo>
                    <a:pt x="152400" y="19050"/>
                  </a:moveTo>
                  <a:cubicBezTo>
                    <a:pt x="226047" y="19050"/>
                    <a:pt x="285750" y="78753"/>
                    <a:pt x="285750" y="152400"/>
                  </a:cubicBezTo>
                  <a:cubicBezTo>
                    <a:pt x="285750" y="226047"/>
                    <a:pt x="226047" y="285750"/>
                    <a:pt x="152400" y="285750"/>
                  </a:cubicBezTo>
                  <a:cubicBezTo>
                    <a:pt x="78753" y="285750"/>
                    <a:pt x="19050" y="226047"/>
                    <a:pt x="19050" y="152400"/>
                  </a:cubicBezTo>
                  <a:cubicBezTo>
                    <a:pt x="19123" y="78783"/>
                    <a:pt x="78783" y="19123"/>
                    <a:pt x="152400" y="19050"/>
                  </a:cubicBezTo>
                  <a:moveTo>
                    <a:pt x="152400" y="0"/>
                  </a:moveTo>
                  <a:cubicBezTo>
                    <a:pt x="68231" y="0"/>
                    <a:pt x="0" y="68231"/>
                    <a:pt x="0" y="152400"/>
                  </a:cubicBezTo>
                  <a:cubicBezTo>
                    <a:pt x="0" y="236569"/>
                    <a:pt x="68231" y="304800"/>
                    <a:pt x="152400" y="304800"/>
                  </a:cubicBezTo>
                  <a:cubicBezTo>
                    <a:pt x="236569" y="304800"/>
                    <a:pt x="304800" y="236569"/>
                    <a:pt x="304800" y="152400"/>
                  </a:cubicBezTo>
                  <a:cubicBezTo>
                    <a:pt x="304800" y="68231"/>
                    <a:pt x="236569" y="0"/>
                    <a:pt x="152400" y="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0" name="Google Shape;100;p9"/>
            <p:cNvSpPr/>
            <p:nvPr/>
          </p:nvSpPr>
          <p:spPr>
            <a:xfrm>
              <a:off x="6241200" y="3898050"/>
              <a:ext cx="609600" cy="304800"/>
            </a:xfrm>
            <a:custGeom>
              <a:rect b="b" l="l" r="r" t="t"/>
              <a:pathLst>
                <a:path extrusionOk="0" h="304800" w="609600">
                  <a:moveTo>
                    <a:pt x="609600" y="304800"/>
                  </a:moveTo>
                  <a:lnTo>
                    <a:pt x="590550" y="304800"/>
                  </a:lnTo>
                  <a:lnTo>
                    <a:pt x="590550" y="157163"/>
                  </a:lnTo>
                  <a:cubicBezTo>
                    <a:pt x="590097" y="136930"/>
                    <a:pt x="580565" y="117976"/>
                    <a:pt x="564594" y="105547"/>
                  </a:cubicBezTo>
                  <a:cubicBezTo>
                    <a:pt x="522821" y="73493"/>
                    <a:pt x="474991" y="50226"/>
                    <a:pt x="423986" y="37148"/>
                  </a:cubicBezTo>
                  <a:cubicBezTo>
                    <a:pt x="385369" y="25264"/>
                    <a:pt x="345204" y="19165"/>
                    <a:pt x="304800" y="19050"/>
                  </a:cubicBezTo>
                  <a:cubicBezTo>
                    <a:pt x="264408" y="19751"/>
                    <a:pt x="224291" y="25838"/>
                    <a:pt x="185509" y="37148"/>
                  </a:cubicBezTo>
                  <a:cubicBezTo>
                    <a:pt x="135037" y="51930"/>
                    <a:pt x="87419" y="75115"/>
                    <a:pt x="44653" y="105727"/>
                  </a:cubicBezTo>
                  <a:cubicBezTo>
                    <a:pt x="28844" y="118171"/>
                    <a:pt x="19447" y="137048"/>
                    <a:pt x="19050" y="157163"/>
                  </a:cubicBezTo>
                  <a:lnTo>
                    <a:pt x="19050" y="304800"/>
                  </a:lnTo>
                  <a:lnTo>
                    <a:pt x="0" y="304800"/>
                  </a:lnTo>
                  <a:lnTo>
                    <a:pt x="0" y="157163"/>
                  </a:lnTo>
                  <a:cubicBezTo>
                    <a:pt x="472" y="131146"/>
                    <a:pt x="12633" y="106725"/>
                    <a:pt x="33109" y="90668"/>
                  </a:cubicBezTo>
                  <a:cubicBezTo>
                    <a:pt x="77795" y="58590"/>
                    <a:pt x="127586" y="34301"/>
                    <a:pt x="180375" y="18831"/>
                  </a:cubicBezTo>
                  <a:cubicBezTo>
                    <a:pt x="220827" y="7045"/>
                    <a:pt x="262672" y="712"/>
                    <a:pt x="304800" y="0"/>
                  </a:cubicBezTo>
                  <a:cubicBezTo>
                    <a:pt x="347016" y="104"/>
                    <a:pt x="388984" y="6456"/>
                    <a:pt x="429339" y="18850"/>
                  </a:cubicBezTo>
                  <a:cubicBezTo>
                    <a:pt x="482770" y="32617"/>
                    <a:pt x="532856" y="57067"/>
                    <a:pt x="576577" y="90726"/>
                  </a:cubicBezTo>
                  <a:cubicBezTo>
                    <a:pt x="597012" y="106781"/>
                    <a:pt x="609139" y="131178"/>
                    <a:pt x="609600" y="157163"/>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descr="World" id="101" name="Google Shape;101;p9"/>
          <p:cNvSpPr/>
          <p:nvPr/>
        </p:nvSpPr>
        <p:spPr>
          <a:xfrm>
            <a:off x="1759465" y="2459394"/>
            <a:ext cx="611457" cy="611457"/>
          </a:xfrm>
          <a:custGeom>
            <a:rect b="b" l="l" r="r" t="t"/>
            <a:pathLst>
              <a:path extrusionOk="0" h="704850" w="704850">
                <a:moveTo>
                  <a:pt x="352425" y="0"/>
                </a:moveTo>
                <a:lnTo>
                  <a:pt x="352425" y="0"/>
                </a:lnTo>
                <a:cubicBezTo>
                  <a:pt x="158115" y="0"/>
                  <a:pt x="0" y="158115"/>
                  <a:pt x="0" y="352425"/>
                </a:cubicBezTo>
                <a:cubicBezTo>
                  <a:pt x="0" y="546735"/>
                  <a:pt x="158115" y="704850"/>
                  <a:pt x="352425" y="704850"/>
                </a:cubicBezTo>
                <a:cubicBezTo>
                  <a:pt x="546735" y="704850"/>
                  <a:pt x="704850" y="546735"/>
                  <a:pt x="704850" y="352425"/>
                </a:cubicBezTo>
                <a:cubicBezTo>
                  <a:pt x="704850" y="158115"/>
                  <a:pt x="546735" y="0"/>
                  <a:pt x="352425" y="0"/>
                </a:cubicBezTo>
                <a:close/>
                <a:moveTo>
                  <a:pt x="685800" y="342900"/>
                </a:moveTo>
                <a:lnTo>
                  <a:pt x="533400" y="342900"/>
                </a:lnTo>
                <a:cubicBezTo>
                  <a:pt x="530543" y="214313"/>
                  <a:pt x="474345" y="94298"/>
                  <a:pt x="382905" y="20955"/>
                </a:cubicBezTo>
                <a:cubicBezTo>
                  <a:pt x="550545" y="36195"/>
                  <a:pt x="680085" y="174308"/>
                  <a:pt x="685800" y="342900"/>
                </a:cubicBezTo>
                <a:close/>
                <a:moveTo>
                  <a:pt x="342900" y="342900"/>
                </a:moveTo>
                <a:lnTo>
                  <a:pt x="190500" y="342900"/>
                </a:lnTo>
                <a:cubicBezTo>
                  <a:pt x="193358" y="215265"/>
                  <a:pt x="250508" y="97155"/>
                  <a:pt x="342900" y="28575"/>
                </a:cubicBezTo>
                <a:lnTo>
                  <a:pt x="342900" y="342900"/>
                </a:lnTo>
                <a:close/>
                <a:moveTo>
                  <a:pt x="342900" y="361950"/>
                </a:moveTo>
                <a:lnTo>
                  <a:pt x="342900" y="676275"/>
                </a:lnTo>
                <a:cubicBezTo>
                  <a:pt x="250508" y="606743"/>
                  <a:pt x="193358" y="488633"/>
                  <a:pt x="190500" y="361950"/>
                </a:cubicBezTo>
                <a:lnTo>
                  <a:pt x="342900" y="361950"/>
                </a:lnTo>
                <a:close/>
                <a:moveTo>
                  <a:pt x="361950" y="361950"/>
                </a:moveTo>
                <a:lnTo>
                  <a:pt x="514350" y="361950"/>
                </a:lnTo>
                <a:cubicBezTo>
                  <a:pt x="511492" y="489585"/>
                  <a:pt x="454343" y="607695"/>
                  <a:pt x="361950" y="676275"/>
                </a:cubicBezTo>
                <a:lnTo>
                  <a:pt x="361950" y="361950"/>
                </a:lnTo>
                <a:close/>
                <a:moveTo>
                  <a:pt x="361950" y="342900"/>
                </a:moveTo>
                <a:lnTo>
                  <a:pt x="361950" y="28575"/>
                </a:lnTo>
                <a:cubicBezTo>
                  <a:pt x="454343" y="98107"/>
                  <a:pt x="511492" y="216218"/>
                  <a:pt x="514350" y="342900"/>
                </a:cubicBezTo>
                <a:lnTo>
                  <a:pt x="361950" y="342900"/>
                </a:lnTo>
                <a:close/>
                <a:moveTo>
                  <a:pt x="321945" y="20955"/>
                </a:moveTo>
                <a:cubicBezTo>
                  <a:pt x="230505" y="94298"/>
                  <a:pt x="174308" y="214313"/>
                  <a:pt x="171450" y="342900"/>
                </a:cubicBezTo>
                <a:lnTo>
                  <a:pt x="19050" y="342900"/>
                </a:lnTo>
                <a:cubicBezTo>
                  <a:pt x="24765" y="174308"/>
                  <a:pt x="154305" y="36195"/>
                  <a:pt x="321945" y="20955"/>
                </a:cubicBezTo>
                <a:close/>
                <a:moveTo>
                  <a:pt x="19050" y="361950"/>
                </a:moveTo>
                <a:lnTo>
                  <a:pt x="171450" y="361950"/>
                </a:lnTo>
                <a:cubicBezTo>
                  <a:pt x="174308" y="490538"/>
                  <a:pt x="230505" y="610553"/>
                  <a:pt x="321945" y="683895"/>
                </a:cubicBezTo>
                <a:cubicBezTo>
                  <a:pt x="154305" y="668655"/>
                  <a:pt x="24765" y="530543"/>
                  <a:pt x="19050" y="361950"/>
                </a:cubicBezTo>
                <a:close/>
                <a:moveTo>
                  <a:pt x="382905" y="683895"/>
                </a:moveTo>
                <a:cubicBezTo>
                  <a:pt x="474345" y="610553"/>
                  <a:pt x="530543" y="490538"/>
                  <a:pt x="533400" y="361950"/>
                </a:cubicBezTo>
                <a:lnTo>
                  <a:pt x="685800" y="361950"/>
                </a:lnTo>
                <a:cubicBezTo>
                  <a:pt x="681038" y="528638"/>
                  <a:pt x="554355" y="665798"/>
                  <a:pt x="389573" y="683895"/>
                </a:cubicBezTo>
                <a:cubicBezTo>
                  <a:pt x="386715" y="683895"/>
                  <a:pt x="382905" y="683895"/>
                  <a:pt x="382905" y="683895"/>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descr="Social network" id="102" name="Google Shape;102;p9"/>
          <p:cNvSpPr/>
          <p:nvPr/>
        </p:nvSpPr>
        <p:spPr>
          <a:xfrm>
            <a:off x="9862372" y="2477030"/>
            <a:ext cx="602583" cy="572415"/>
          </a:xfrm>
          <a:custGeom>
            <a:rect b="b" l="l" r="r" t="t"/>
            <a:pathLst>
              <a:path extrusionOk="0" h="706685" w="743930">
                <a:moveTo>
                  <a:pt x="657959" y="361988"/>
                </a:moveTo>
                <a:cubicBezTo>
                  <a:pt x="705371" y="362056"/>
                  <a:pt x="743863" y="323676"/>
                  <a:pt x="743930" y="276262"/>
                </a:cubicBezTo>
                <a:cubicBezTo>
                  <a:pt x="743998" y="228850"/>
                  <a:pt x="705618" y="190359"/>
                  <a:pt x="658205" y="190291"/>
                </a:cubicBezTo>
                <a:cubicBezTo>
                  <a:pt x="610792" y="190223"/>
                  <a:pt x="572301" y="228604"/>
                  <a:pt x="572233" y="276017"/>
                </a:cubicBezTo>
                <a:cubicBezTo>
                  <a:pt x="572220" y="284490"/>
                  <a:pt x="573463" y="292919"/>
                  <a:pt x="575920" y="301028"/>
                </a:cubicBezTo>
                <a:lnTo>
                  <a:pt x="478765" y="342424"/>
                </a:lnTo>
                <a:cubicBezTo>
                  <a:pt x="460168" y="305038"/>
                  <a:pt x="423353" y="280120"/>
                  <a:pt x="381734" y="276749"/>
                </a:cubicBezTo>
                <a:lnTo>
                  <a:pt x="381734" y="170926"/>
                </a:lnTo>
                <a:cubicBezTo>
                  <a:pt x="428785" y="165666"/>
                  <a:pt x="462664" y="123259"/>
                  <a:pt x="457403" y="76207"/>
                </a:cubicBezTo>
                <a:cubicBezTo>
                  <a:pt x="452143" y="29155"/>
                  <a:pt x="409735" y="-4722"/>
                  <a:pt x="362684" y="538"/>
                </a:cubicBezTo>
                <a:cubicBezTo>
                  <a:pt x="315632" y="5798"/>
                  <a:pt x="281754" y="48205"/>
                  <a:pt x="287014" y="95257"/>
                </a:cubicBezTo>
                <a:cubicBezTo>
                  <a:pt x="291464" y="135060"/>
                  <a:pt x="322882" y="166476"/>
                  <a:pt x="362684" y="170926"/>
                </a:cubicBezTo>
                <a:lnTo>
                  <a:pt x="362684" y="276749"/>
                </a:lnTo>
                <a:cubicBezTo>
                  <a:pt x="321081" y="280135"/>
                  <a:pt x="284288" y="305052"/>
                  <a:pt x="265700" y="342424"/>
                </a:cubicBezTo>
                <a:lnTo>
                  <a:pt x="168498" y="301028"/>
                </a:lnTo>
                <a:cubicBezTo>
                  <a:pt x="182391" y="255543"/>
                  <a:pt x="156781" y="207406"/>
                  <a:pt x="111295" y="193513"/>
                </a:cubicBezTo>
                <a:cubicBezTo>
                  <a:pt x="65809" y="179619"/>
                  <a:pt x="17673" y="205230"/>
                  <a:pt x="3779" y="250715"/>
                </a:cubicBezTo>
                <a:cubicBezTo>
                  <a:pt x="-10114" y="296201"/>
                  <a:pt x="15496" y="344338"/>
                  <a:pt x="60982" y="358231"/>
                </a:cubicBezTo>
                <a:cubicBezTo>
                  <a:pt x="99493" y="369994"/>
                  <a:pt x="141013" y="353500"/>
                  <a:pt x="160954" y="318516"/>
                </a:cubicBezTo>
                <a:lnTo>
                  <a:pt x="258480" y="360083"/>
                </a:lnTo>
                <a:cubicBezTo>
                  <a:pt x="246743" y="397881"/>
                  <a:pt x="254600" y="439043"/>
                  <a:pt x="279435" y="469859"/>
                </a:cubicBezTo>
                <a:lnTo>
                  <a:pt x="201092" y="548202"/>
                </a:lnTo>
                <a:cubicBezTo>
                  <a:pt x="161534" y="521076"/>
                  <a:pt x="107476" y="531153"/>
                  <a:pt x="80349" y="570711"/>
                </a:cubicBezTo>
                <a:cubicBezTo>
                  <a:pt x="53222" y="610269"/>
                  <a:pt x="63300" y="664327"/>
                  <a:pt x="102858" y="691453"/>
                </a:cubicBezTo>
                <a:cubicBezTo>
                  <a:pt x="142416" y="718581"/>
                  <a:pt x="196474" y="708503"/>
                  <a:pt x="223601" y="668945"/>
                </a:cubicBezTo>
                <a:cubicBezTo>
                  <a:pt x="246591" y="635420"/>
                  <a:pt x="243250" y="590432"/>
                  <a:pt x="215561" y="560670"/>
                </a:cubicBezTo>
                <a:lnTo>
                  <a:pt x="292580" y="483651"/>
                </a:lnTo>
                <a:cubicBezTo>
                  <a:pt x="337711" y="524675"/>
                  <a:pt x="406630" y="524675"/>
                  <a:pt x="451762" y="483651"/>
                </a:cubicBezTo>
                <a:lnTo>
                  <a:pt x="528781" y="560670"/>
                </a:lnTo>
                <a:cubicBezTo>
                  <a:pt x="496983" y="595035"/>
                  <a:pt x="499064" y="648669"/>
                  <a:pt x="533428" y="680466"/>
                </a:cubicBezTo>
                <a:cubicBezTo>
                  <a:pt x="567791" y="712265"/>
                  <a:pt x="621427" y="710184"/>
                  <a:pt x="653224" y="675820"/>
                </a:cubicBezTo>
                <a:cubicBezTo>
                  <a:pt x="685021" y="641456"/>
                  <a:pt x="682941" y="587821"/>
                  <a:pt x="648577" y="556023"/>
                </a:cubicBezTo>
                <a:cubicBezTo>
                  <a:pt x="619580" y="529191"/>
                  <a:pt x="575891" y="525947"/>
                  <a:pt x="543249" y="548202"/>
                </a:cubicBezTo>
                <a:lnTo>
                  <a:pt x="464906" y="469859"/>
                </a:lnTo>
                <a:cubicBezTo>
                  <a:pt x="489768" y="439056"/>
                  <a:pt x="497654" y="397894"/>
                  <a:pt x="485937" y="360083"/>
                </a:cubicBezTo>
                <a:lnTo>
                  <a:pt x="583464" y="318545"/>
                </a:lnTo>
                <a:cubicBezTo>
                  <a:pt x="598674" y="345371"/>
                  <a:pt x="627121" y="361961"/>
                  <a:pt x="657959" y="361988"/>
                </a:cubicBezTo>
                <a:close/>
                <a:moveTo>
                  <a:pt x="48597" y="331080"/>
                </a:moveTo>
                <a:cubicBezTo>
                  <a:pt x="49747" y="310170"/>
                  <a:pt x="67630" y="294149"/>
                  <a:pt x="88540" y="295299"/>
                </a:cubicBezTo>
                <a:cubicBezTo>
                  <a:pt x="107844" y="296360"/>
                  <a:pt x="123260" y="311775"/>
                  <a:pt x="124321" y="331080"/>
                </a:cubicBezTo>
                <a:cubicBezTo>
                  <a:pt x="101556" y="346891"/>
                  <a:pt x="71362" y="346891"/>
                  <a:pt x="48597" y="331080"/>
                </a:cubicBezTo>
                <a:close/>
                <a:moveTo>
                  <a:pt x="72171" y="261976"/>
                </a:moveTo>
                <a:cubicBezTo>
                  <a:pt x="72171" y="254085"/>
                  <a:pt x="78568" y="247688"/>
                  <a:pt x="86459" y="247688"/>
                </a:cubicBezTo>
                <a:cubicBezTo>
                  <a:pt x="94349" y="247688"/>
                  <a:pt x="100746" y="254085"/>
                  <a:pt x="100746" y="261976"/>
                </a:cubicBezTo>
                <a:cubicBezTo>
                  <a:pt x="100746" y="269866"/>
                  <a:pt x="94349" y="276263"/>
                  <a:pt x="86459" y="276263"/>
                </a:cubicBezTo>
                <a:cubicBezTo>
                  <a:pt x="78568" y="276263"/>
                  <a:pt x="72171" y="269866"/>
                  <a:pt x="72171" y="261976"/>
                </a:cubicBezTo>
                <a:close/>
                <a:moveTo>
                  <a:pt x="140542" y="315106"/>
                </a:moveTo>
                <a:cubicBezTo>
                  <a:pt x="135745" y="301038"/>
                  <a:pt x="125680" y="289377"/>
                  <a:pt x="112462" y="282578"/>
                </a:cubicBezTo>
                <a:cubicBezTo>
                  <a:pt x="117176" y="276743"/>
                  <a:pt x="119762" y="269477"/>
                  <a:pt x="119796" y="261976"/>
                </a:cubicBezTo>
                <a:cubicBezTo>
                  <a:pt x="119796" y="243564"/>
                  <a:pt x="104871" y="228638"/>
                  <a:pt x="86459" y="228638"/>
                </a:cubicBezTo>
                <a:cubicBezTo>
                  <a:pt x="68047" y="228638"/>
                  <a:pt x="53121" y="243564"/>
                  <a:pt x="53121" y="261976"/>
                </a:cubicBezTo>
                <a:cubicBezTo>
                  <a:pt x="53156" y="269477"/>
                  <a:pt x="55742" y="276743"/>
                  <a:pt x="60455" y="282578"/>
                </a:cubicBezTo>
                <a:cubicBezTo>
                  <a:pt x="47238" y="289377"/>
                  <a:pt x="37173" y="301038"/>
                  <a:pt x="32376" y="315106"/>
                </a:cubicBezTo>
                <a:cubicBezTo>
                  <a:pt x="10840" y="285237"/>
                  <a:pt x="17595" y="243565"/>
                  <a:pt x="47464" y="222029"/>
                </a:cubicBezTo>
                <a:cubicBezTo>
                  <a:pt x="77333" y="200492"/>
                  <a:pt x="119006" y="207248"/>
                  <a:pt x="140542" y="237117"/>
                </a:cubicBezTo>
                <a:cubicBezTo>
                  <a:pt x="157331" y="260402"/>
                  <a:pt x="157331" y="291821"/>
                  <a:pt x="140542" y="315106"/>
                </a:cubicBezTo>
                <a:close/>
                <a:moveTo>
                  <a:pt x="357921" y="71476"/>
                </a:moveTo>
                <a:cubicBezTo>
                  <a:pt x="357921" y="63585"/>
                  <a:pt x="364318" y="57188"/>
                  <a:pt x="372209" y="57188"/>
                </a:cubicBezTo>
                <a:cubicBezTo>
                  <a:pt x="380099" y="57188"/>
                  <a:pt x="386496" y="63585"/>
                  <a:pt x="386496" y="71476"/>
                </a:cubicBezTo>
                <a:cubicBezTo>
                  <a:pt x="386496" y="79366"/>
                  <a:pt x="380099" y="85763"/>
                  <a:pt x="372209" y="85763"/>
                </a:cubicBezTo>
                <a:cubicBezTo>
                  <a:pt x="364318" y="85763"/>
                  <a:pt x="357921" y="79366"/>
                  <a:pt x="357921" y="71476"/>
                </a:cubicBezTo>
                <a:close/>
                <a:moveTo>
                  <a:pt x="372209" y="104813"/>
                </a:moveTo>
                <a:cubicBezTo>
                  <a:pt x="392293" y="104869"/>
                  <a:pt x="408873" y="120531"/>
                  <a:pt x="410071" y="140580"/>
                </a:cubicBezTo>
                <a:cubicBezTo>
                  <a:pt x="387306" y="156391"/>
                  <a:pt x="357112" y="156391"/>
                  <a:pt x="334347" y="140580"/>
                </a:cubicBezTo>
                <a:cubicBezTo>
                  <a:pt x="335544" y="120531"/>
                  <a:pt x="352124" y="104869"/>
                  <a:pt x="372209" y="104813"/>
                </a:cubicBezTo>
                <a:close/>
                <a:moveTo>
                  <a:pt x="305534" y="85763"/>
                </a:moveTo>
                <a:cubicBezTo>
                  <a:pt x="305450" y="48940"/>
                  <a:pt x="335234" y="19021"/>
                  <a:pt x="372057" y="18937"/>
                </a:cubicBezTo>
                <a:cubicBezTo>
                  <a:pt x="408881" y="18853"/>
                  <a:pt x="438800" y="48637"/>
                  <a:pt x="438884" y="85461"/>
                </a:cubicBezTo>
                <a:cubicBezTo>
                  <a:pt x="438915" y="99510"/>
                  <a:pt x="434508" y="113211"/>
                  <a:pt x="426292" y="124606"/>
                </a:cubicBezTo>
                <a:cubicBezTo>
                  <a:pt x="421495" y="110538"/>
                  <a:pt x="411429" y="98877"/>
                  <a:pt x="398212" y="92078"/>
                </a:cubicBezTo>
                <a:cubicBezTo>
                  <a:pt x="402926" y="86243"/>
                  <a:pt x="405512" y="78977"/>
                  <a:pt x="405546" y="71476"/>
                </a:cubicBezTo>
                <a:cubicBezTo>
                  <a:pt x="405546" y="53064"/>
                  <a:pt x="390621" y="38138"/>
                  <a:pt x="372209" y="38138"/>
                </a:cubicBezTo>
                <a:cubicBezTo>
                  <a:pt x="353797" y="38138"/>
                  <a:pt x="338871" y="53064"/>
                  <a:pt x="338871" y="71476"/>
                </a:cubicBezTo>
                <a:cubicBezTo>
                  <a:pt x="338905" y="78977"/>
                  <a:pt x="341492" y="86243"/>
                  <a:pt x="346206" y="92078"/>
                </a:cubicBezTo>
                <a:cubicBezTo>
                  <a:pt x="332988" y="98877"/>
                  <a:pt x="322923" y="110538"/>
                  <a:pt x="318126" y="124606"/>
                </a:cubicBezTo>
                <a:cubicBezTo>
                  <a:pt x="309944" y="113307"/>
                  <a:pt x="305538" y="99714"/>
                  <a:pt x="305534" y="85763"/>
                </a:cubicBezTo>
                <a:close/>
                <a:moveTo>
                  <a:pt x="115272" y="673980"/>
                </a:moveTo>
                <a:cubicBezTo>
                  <a:pt x="116422" y="653070"/>
                  <a:pt x="134305" y="637049"/>
                  <a:pt x="155215" y="638199"/>
                </a:cubicBezTo>
                <a:cubicBezTo>
                  <a:pt x="174519" y="639260"/>
                  <a:pt x="189935" y="654676"/>
                  <a:pt x="190996" y="673980"/>
                </a:cubicBezTo>
                <a:cubicBezTo>
                  <a:pt x="168231" y="689791"/>
                  <a:pt x="138037" y="689791"/>
                  <a:pt x="115272" y="673980"/>
                </a:cubicBezTo>
                <a:close/>
                <a:moveTo>
                  <a:pt x="138846" y="604876"/>
                </a:moveTo>
                <a:cubicBezTo>
                  <a:pt x="138846" y="596985"/>
                  <a:pt x="145243" y="590588"/>
                  <a:pt x="153134" y="590588"/>
                </a:cubicBezTo>
                <a:cubicBezTo>
                  <a:pt x="161024" y="590588"/>
                  <a:pt x="167421" y="596985"/>
                  <a:pt x="167421" y="604876"/>
                </a:cubicBezTo>
                <a:cubicBezTo>
                  <a:pt x="167421" y="612766"/>
                  <a:pt x="161024" y="619163"/>
                  <a:pt x="153134" y="619163"/>
                </a:cubicBezTo>
                <a:cubicBezTo>
                  <a:pt x="145243" y="619163"/>
                  <a:pt x="138846" y="612766"/>
                  <a:pt x="138846" y="604876"/>
                </a:cubicBezTo>
                <a:close/>
                <a:moveTo>
                  <a:pt x="207217" y="658006"/>
                </a:moveTo>
                <a:cubicBezTo>
                  <a:pt x="202420" y="643938"/>
                  <a:pt x="192355" y="632277"/>
                  <a:pt x="179137" y="625479"/>
                </a:cubicBezTo>
                <a:cubicBezTo>
                  <a:pt x="183851" y="619644"/>
                  <a:pt x="186437" y="612377"/>
                  <a:pt x="186471" y="604876"/>
                </a:cubicBezTo>
                <a:cubicBezTo>
                  <a:pt x="186471" y="586464"/>
                  <a:pt x="171546" y="571538"/>
                  <a:pt x="153134" y="571538"/>
                </a:cubicBezTo>
                <a:cubicBezTo>
                  <a:pt x="134722" y="571538"/>
                  <a:pt x="119796" y="586464"/>
                  <a:pt x="119796" y="604876"/>
                </a:cubicBezTo>
                <a:cubicBezTo>
                  <a:pt x="119831" y="612377"/>
                  <a:pt x="122417" y="619644"/>
                  <a:pt x="127130" y="625479"/>
                </a:cubicBezTo>
                <a:cubicBezTo>
                  <a:pt x="113913" y="632277"/>
                  <a:pt x="103848" y="643938"/>
                  <a:pt x="99051" y="658006"/>
                </a:cubicBezTo>
                <a:cubicBezTo>
                  <a:pt x="77515" y="628137"/>
                  <a:pt x="84270" y="586465"/>
                  <a:pt x="114139" y="564929"/>
                </a:cubicBezTo>
                <a:cubicBezTo>
                  <a:pt x="144008" y="543393"/>
                  <a:pt x="185681" y="550148"/>
                  <a:pt x="207217" y="580017"/>
                </a:cubicBezTo>
                <a:cubicBezTo>
                  <a:pt x="224006" y="603302"/>
                  <a:pt x="224006" y="634721"/>
                  <a:pt x="207217" y="658006"/>
                </a:cubicBezTo>
                <a:close/>
                <a:moveTo>
                  <a:pt x="314611" y="476946"/>
                </a:moveTo>
                <a:cubicBezTo>
                  <a:pt x="317620" y="445135"/>
                  <a:pt x="345847" y="421787"/>
                  <a:pt x="377658" y="424797"/>
                </a:cubicBezTo>
                <a:cubicBezTo>
                  <a:pt x="405303" y="427413"/>
                  <a:pt x="427191" y="449300"/>
                  <a:pt x="429806" y="476946"/>
                </a:cubicBezTo>
                <a:cubicBezTo>
                  <a:pt x="395323" y="501469"/>
                  <a:pt x="349094" y="501469"/>
                  <a:pt x="314611" y="476946"/>
                </a:cubicBezTo>
                <a:close/>
                <a:moveTo>
                  <a:pt x="345720" y="378952"/>
                </a:moveTo>
                <a:cubicBezTo>
                  <a:pt x="345725" y="364323"/>
                  <a:pt x="357589" y="352467"/>
                  <a:pt x="372218" y="352473"/>
                </a:cubicBezTo>
                <a:cubicBezTo>
                  <a:pt x="386848" y="352479"/>
                  <a:pt x="398704" y="364342"/>
                  <a:pt x="398698" y="378972"/>
                </a:cubicBezTo>
                <a:cubicBezTo>
                  <a:pt x="398692" y="393597"/>
                  <a:pt x="386834" y="405451"/>
                  <a:pt x="372209" y="405451"/>
                </a:cubicBezTo>
                <a:cubicBezTo>
                  <a:pt x="357582" y="405435"/>
                  <a:pt x="345730" y="393579"/>
                  <a:pt x="345720" y="378952"/>
                </a:cubicBezTo>
                <a:close/>
                <a:moveTo>
                  <a:pt x="553422" y="673980"/>
                </a:moveTo>
                <a:cubicBezTo>
                  <a:pt x="554572" y="653070"/>
                  <a:pt x="572455" y="637049"/>
                  <a:pt x="593365" y="638199"/>
                </a:cubicBezTo>
                <a:cubicBezTo>
                  <a:pt x="612669" y="639260"/>
                  <a:pt x="628085" y="654676"/>
                  <a:pt x="629146" y="673980"/>
                </a:cubicBezTo>
                <a:cubicBezTo>
                  <a:pt x="606381" y="689791"/>
                  <a:pt x="576187" y="689791"/>
                  <a:pt x="553422" y="673980"/>
                </a:cubicBezTo>
                <a:close/>
                <a:moveTo>
                  <a:pt x="576996" y="604876"/>
                </a:moveTo>
                <a:cubicBezTo>
                  <a:pt x="576996" y="596985"/>
                  <a:pt x="583393" y="590588"/>
                  <a:pt x="591284" y="590588"/>
                </a:cubicBezTo>
                <a:cubicBezTo>
                  <a:pt x="599174" y="590588"/>
                  <a:pt x="605571" y="596985"/>
                  <a:pt x="605571" y="604876"/>
                </a:cubicBezTo>
                <a:cubicBezTo>
                  <a:pt x="605571" y="612766"/>
                  <a:pt x="599174" y="619163"/>
                  <a:pt x="591284" y="619163"/>
                </a:cubicBezTo>
                <a:cubicBezTo>
                  <a:pt x="583393" y="619163"/>
                  <a:pt x="576996" y="612766"/>
                  <a:pt x="576996" y="604876"/>
                </a:cubicBezTo>
                <a:close/>
                <a:moveTo>
                  <a:pt x="657959" y="619163"/>
                </a:moveTo>
                <a:cubicBezTo>
                  <a:pt x="657955" y="633114"/>
                  <a:pt x="653549" y="646707"/>
                  <a:pt x="645367" y="658006"/>
                </a:cubicBezTo>
                <a:cubicBezTo>
                  <a:pt x="640570" y="643938"/>
                  <a:pt x="630505" y="632277"/>
                  <a:pt x="617287" y="625479"/>
                </a:cubicBezTo>
                <a:cubicBezTo>
                  <a:pt x="622001" y="619644"/>
                  <a:pt x="624588" y="612377"/>
                  <a:pt x="624621" y="604876"/>
                </a:cubicBezTo>
                <a:cubicBezTo>
                  <a:pt x="624621" y="586464"/>
                  <a:pt x="609696" y="571538"/>
                  <a:pt x="591284" y="571538"/>
                </a:cubicBezTo>
                <a:cubicBezTo>
                  <a:pt x="572872" y="571538"/>
                  <a:pt x="557946" y="586464"/>
                  <a:pt x="557946" y="604876"/>
                </a:cubicBezTo>
                <a:cubicBezTo>
                  <a:pt x="557981" y="612377"/>
                  <a:pt x="560567" y="619644"/>
                  <a:pt x="565280" y="625479"/>
                </a:cubicBezTo>
                <a:cubicBezTo>
                  <a:pt x="552063" y="632277"/>
                  <a:pt x="541998" y="643938"/>
                  <a:pt x="537201" y="658006"/>
                </a:cubicBezTo>
                <a:cubicBezTo>
                  <a:pt x="515665" y="628137"/>
                  <a:pt x="522420" y="586465"/>
                  <a:pt x="552289" y="564929"/>
                </a:cubicBezTo>
                <a:cubicBezTo>
                  <a:pt x="582159" y="543393"/>
                  <a:pt x="623831" y="550148"/>
                  <a:pt x="645367" y="580018"/>
                </a:cubicBezTo>
                <a:cubicBezTo>
                  <a:pt x="653584" y="591413"/>
                  <a:pt x="657990" y="605114"/>
                  <a:pt x="657959" y="619163"/>
                </a:cubicBezTo>
                <a:close/>
                <a:moveTo>
                  <a:pt x="446361" y="462201"/>
                </a:moveTo>
                <a:cubicBezTo>
                  <a:pt x="440251" y="439871"/>
                  <a:pt x="424435" y="421464"/>
                  <a:pt x="403279" y="412061"/>
                </a:cubicBezTo>
                <a:cubicBezTo>
                  <a:pt x="421666" y="394901"/>
                  <a:pt x="422662" y="366085"/>
                  <a:pt x="405501" y="347698"/>
                </a:cubicBezTo>
                <a:cubicBezTo>
                  <a:pt x="388342" y="329311"/>
                  <a:pt x="359525" y="328316"/>
                  <a:pt x="341138" y="345475"/>
                </a:cubicBezTo>
                <a:cubicBezTo>
                  <a:pt x="322751" y="362635"/>
                  <a:pt x="321756" y="391452"/>
                  <a:pt x="338916" y="409839"/>
                </a:cubicBezTo>
                <a:cubicBezTo>
                  <a:pt x="339630" y="410605"/>
                  <a:pt x="340372" y="411346"/>
                  <a:pt x="341138" y="412061"/>
                </a:cubicBezTo>
                <a:cubicBezTo>
                  <a:pt x="319982" y="421464"/>
                  <a:pt x="304167" y="439871"/>
                  <a:pt x="298057" y="462201"/>
                </a:cubicBezTo>
                <a:cubicBezTo>
                  <a:pt x="260992" y="421248"/>
                  <a:pt x="264144" y="358002"/>
                  <a:pt x="305098" y="320938"/>
                </a:cubicBezTo>
                <a:cubicBezTo>
                  <a:pt x="346050" y="283873"/>
                  <a:pt x="409296" y="287025"/>
                  <a:pt x="446361" y="327978"/>
                </a:cubicBezTo>
                <a:cubicBezTo>
                  <a:pt x="480841" y="366076"/>
                  <a:pt x="480841" y="424103"/>
                  <a:pt x="446361" y="462201"/>
                </a:cubicBezTo>
                <a:close/>
                <a:moveTo>
                  <a:pt x="620097" y="331080"/>
                </a:moveTo>
                <a:cubicBezTo>
                  <a:pt x="621247" y="310170"/>
                  <a:pt x="639130" y="294149"/>
                  <a:pt x="660040" y="295299"/>
                </a:cubicBezTo>
                <a:cubicBezTo>
                  <a:pt x="679344" y="296360"/>
                  <a:pt x="694760" y="311775"/>
                  <a:pt x="695821" y="331080"/>
                </a:cubicBezTo>
                <a:cubicBezTo>
                  <a:pt x="673056" y="346891"/>
                  <a:pt x="642862" y="346891"/>
                  <a:pt x="620097" y="331080"/>
                </a:cubicBezTo>
                <a:close/>
                <a:moveTo>
                  <a:pt x="643671" y="261976"/>
                </a:moveTo>
                <a:cubicBezTo>
                  <a:pt x="643671" y="254085"/>
                  <a:pt x="650068" y="247688"/>
                  <a:pt x="657959" y="247688"/>
                </a:cubicBezTo>
                <a:cubicBezTo>
                  <a:pt x="665849" y="247688"/>
                  <a:pt x="672246" y="254085"/>
                  <a:pt x="672246" y="261976"/>
                </a:cubicBezTo>
                <a:cubicBezTo>
                  <a:pt x="672246" y="269866"/>
                  <a:pt x="665849" y="276263"/>
                  <a:pt x="657959" y="276263"/>
                </a:cubicBezTo>
                <a:cubicBezTo>
                  <a:pt x="650068" y="276263"/>
                  <a:pt x="643671" y="269866"/>
                  <a:pt x="643671" y="261976"/>
                </a:cubicBezTo>
                <a:close/>
                <a:moveTo>
                  <a:pt x="657959" y="209588"/>
                </a:moveTo>
                <a:cubicBezTo>
                  <a:pt x="694720" y="209526"/>
                  <a:pt x="724570" y="239275"/>
                  <a:pt x="724634" y="276035"/>
                </a:cubicBezTo>
                <a:cubicBezTo>
                  <a:pt x="724658" y="290060"/>
                  <a:pt x="720250" y="303735"/>
                  <a:pt x="712042" y="315106"/>
                </a:cubicBezTo>
                <a:cubicBezTo>
                  <a:pt x="707245" y="301038"/>
                  <a:pt x="697180" y="289377"/>
                  <a:pt x="683962" y="282578"/>
                </a:cubicBezTo>
                <a:cubicBezTo>
                  <a:pt x="688676" y="276743"/>
                  <a:pt x="691263" y="269477"/>
                  <a:pt x="691296" y="261976"/>
                </a:cubicBezTo>
                <a:cubicBezTo>
                  <a:pt x="691296" y="243564"/>
                  <a:pt x="676371" y="228638"/>
                  <a:pt x="657959" y="228638"/>
                </a:cubicBezTo>
                <a:cubicBezTo>
                  <a:pt x="639547" y="228638"/>
                  <a:pt x="624621" y="243564"/>
                  <a:pt x="624621" y="261976"/>
                </a:cubicBezTo>
                <a:cubicBezTo>
                  <a:pt x="624656" y="269477"/>
                  <a:pt x="627242" y="276743"/>
                  <a:pt x="631955" y="282578"/>
                </a:cubicBezTo>
                <a:cubicBezTo>
                  <a:pt x="618738" y="289377"/>
                  <a:pt x="608673" y="301038"/>
                  <a:pt x="603876" y="315106"/>
                </a:cubicBezTo>
                <a:cubicBezTo>
                  <a:pt x="582360" y="285300"/>
                  <a:pt x="589082" y="243696"/>
                  <a:pt x="618887" y="222180"/>
                </a:cubicBezTo>
                <a:cubicBezTo>
                  <a:pt x="630259" y="213971"/>
                  <a:pt x="643933" y="209565"/>
                  <a:pt x="657959" y="209588"/>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descr="Atom" id="103" name="Google Shape;103;p9"/>
          <p:cNvGrpSpPr/>
          <p:nvPr/>
        </p:nvGrpSpPr>
        <p:grpSpPr>
          <a:xfrm>
            <a:off x="8290067" y="2444624"/>
            <a:ext cx="555732" cy="625712"/>
            <a:chOff x="5916069" y="3207525"/>
            <a:chExt cx="659858" cy="742950"/>
          </a:xfrm>
        </p:grpSpPr>
        <p:sp>
          <p:nvSpPr>
            <p:cNvPr id="104" name="Google Shape;104;p9"/>
            <p:cNvSpPr/>
            <p:nvPr/>
          </p:nvSpPr>
          <p:spPr>
            <a:xfrm>
              <a:off x="5916069" y="3207525"/>
              <a:ext cx="659858" cy="742950"/>
            </a:xfrm>
            <a:custGeom>
              <a:rect b="b" l="l" r="r" t="t"/>
              <a:pathLst>
                <a:path extrusionOk="0" h="742950" w="659858">
                  <a:moveTo>
                    <a:pt x="568658" y="371475"/>
                  </a:moveTo>
                  <a:cubicBezTo>
                    <a:pt x="642558" y="299540"/>
                    <a:pt x="676868" y="229437"/>
                    <a:pt x="651641" y="185738"/>
                  </a:cubicBezTo>
                  <a:cubicBezTo>
                    <a:pt x="626415" y="142038"/>
                    <a:pt x="548540" y="136699"/>
                    <a:pt x="449294" y="164734"/>
                  </a:cubicBezTo>
                  <a:cubicBezTo>
                    <a:pt x="423948" y="64763"/>
                    <a:pt x="380391" y="0"/>
                    <a:pt x="329931" y="0"/>
                  </a:cubicBezTo>
                  <a:cubicBezTo>
                    <a:pt x="279470" y="0"/>
                    <a:pt x="235912" y="64763"/>
                    <a:pt x="210567" y="164734"/>
                  </a:cubicBezTo>
                  <a:cubicBezTo>
                    <a:pt x="111317" y="136699"/>
                    <a:pt x="33454" y="142036"/>
                    <a:pt x="8220" y="185738"/>
                  </a:cubicBezTo>
                  <a:cubicBezTo>
                    <a:pt x="-17014" y="229439"/>
                    <a:pt x="17303" y="299540"/>
                    <a:pt x="91204" y="371475"/>
                  </a:cubicBezTo>
                  <a:cubicBezTo>
                    <a:pt x="17303" y="443410"/>
                    <a:pt x="-17007" y="513513"/>
                    <a:pt x="8220" y="557213"/>
                  </a:cubicBezTo>
                  <a:cubicBezTo>
                    <a:pt x="23174" y="583113"/>
                    <a:pt x="56599" y="595545"/>
                    <a:pt x="102019" y="595545"/>
                  </a:cubicBezTo>
                  <a:cubicBezTo>
                    <a:pt x="138815" y="594649"/>
                    <a:pt x="175321" y="588804"/>
                    <a:pt x="210556" y="578168"/>
                  </a:cubicBezTo>
                  <a:cubicBezTo>
                    <a:pt x="235899" y="678163"/>
                    <a:pt x="279462" y="742950"/>
                    <a:pt x="329931" y="742950"/>
                  </a:cubicBezTo>
                  <a:cubicBezTo>
                    <a:pt x="380400" y="742950"/>
                    <a:pt x="423963" y="678163"/>
                    <a:pt x="449306" y="578168"/>
                  </a:cubicBezTo>
                  <a:cubicBezTo>
                    <a:pt x="484541" y="588804"/>
                    <a:pt x="521047" y="594650"/>
                    <a:pt x="557842" y="595545"/>
                  </a:cubicBezTo>
                  <a:cubicBezTo>
                    <a:pt x="603249" y="595545"/>
                    <a:pt x="636689" y="583109"/>
                    <a:pt x="651641" y="557213"/>
                  </a:cubicBezTo>
                  <a:cubicBezTo>
                    <a:pt x="676868" y="513513"/>
                    <a:pt x="642558" y="443410"/>
                    <a:pt x="568658" y="371475"/>
                  </a:cubicBezTo>
                  <a:close/>
                  <a:moveTo>
                    <a:pt x="559433" y="166073"/>
                  </a:moveTo>
                  <a:cubicBezTo>
                    <a:pt x="596658" y="166073"/>
                    <a:pt x="623713" y="175464"/>
                    <a:pt x="635140" y="195263"/>
                  </a:cubicBezTo>
                  <a:cubicBezTo>
                    <a:pt x="655686" y="230839"/>
                    <a:pt x="621847" y="293275"/>
                    <a:pt x="554626" y="358257"/>
                  </a:cubicBezTo>
                  <a:cubicBezTo>
                    <a:pt x="527816" y="333900"/>
                    <a:pt x="499388" y="311388"/>
                    <a:pt x="469537" y="290873"/>
                  </a:cubicBezTo>
                  <a:cubicBezTo>
                    <a:pt x="466696" y="254775"/>
                    <a:pt x="461417" y="218910"/>
                    <a:pt x="453734" y="183526"/>
                  </a:cubicBezTo>
                  <a:cubicBezTo>
                    <a:pt x="488019" y="172972"/>
                    <a:pt x="523574" y="167101"/>
                    <a:pt x="559433" y="166073"/>
                  </a:cubicBezTo>
                  <a:close/>
                  <a:moveTo>
                    <a:pt x="391843" y="478710"/>
                  </a:moveTo>
                  <a:cubicBezTo>
                    <a:pt x="371158" y="490654"/>
                    <a:pt x="350430" y="501597"/>
                    <a:pt x="329931" y="511493"/>
                  </a:cubicBezTo>
                  <a:cubicBezTo>
                    <a:pt x="309431" y="501600"/>
                    <a:pt x="288704" y="490657"/>
                    <a:pt x="268018" y="478713"/>
                  </a:cubicBezTo>
                  <a:cubicBezTo>
                    <a:pt x="247333" y="466770"/>
                    <a:pt x="227493" y="454291"/>
                    <a:pt x="208678" y="441486"/>
                  </a:cubicBezTo>
                  <a:cubicBezTo>
                    <a:pt x="206993" y="418782"/>
                    <a:pt x="206106" y="395360"/>
                    <a:pt x="206106" y="371475"/>
                  </a:cubicBezTo>
                  <a:cubicBezTo>
                    <a:pt x="206106" y="347590"/>
                    <a:pt x="206993" y="324168"/>
                    <a:pt x="208678" y="301466"/>
                  </a:cubicBezTo>
                  <a:cubicBezTo>
                    <a:pt x="227496" y="288661"/>
                    <a:pt x="247337" y="276182"/>
                    <a:pt x="268018" y="264239"/>
                  </a:cubicBezTo>
                  <a:cubicBezTo>
                    <a:pt x="288700" y="252295"/>
                    <a:pt x="309437" y="241359"/>
                    <a:pt x="329942" y="231464"/>
                  </a:cubicBezTo>
                  <a:cubicBezTo>
                    <a:pt x="350439" y="241357"/>
                    <a:pt x="371162" y="252297"/>
                    <a:pt x="391843" y="264239"/>
                  </a:cubicBezTo>
                  <a:cubicBezTo>
                    <a:pt x="412525" y="276180"/>
                    <a:pt x="432368" y="288661"/>
                    <a:pt x="451184" y="301469"/>
                  </a:cubicBezTo>
                  <a:cubicBezTo>
                    <a:pt x="452867" y="324167"/>
                    <a:pt x="453756" y="347589"/>
                    <a:pt x="453756" y="371478"/>
                  </a:cubicBezTo>
                  <a:cubicBezTo>
                    <a:pt x="453756" y="395367"/>
                    <a:pt x="452870" y="418785"/>
                    <a:pt x="451184" y="441487"/>
                  </a:cubicBezTo>
                  <a:cubicBezTo>
                    <a:pt x="432368" y="454288"/>
                    <a:pt x="412529" y="466767"/>
                    <a:pt x="391843" y="478710"/>
                  </a:cubicBezTo>
                  <a:close/>
                  <a:moveTo>
                    <a:pt x="449005" y="465918"/>
                  </a:moveTo>
                  <a:cubicBezTo>
                    <a:pt x="446078" y="495477"/>
                    <a:pt x="441484" y="524847"/>
                    <a:pt x="435247" y="553887"/>
                  </a:cubicBezTo>
                  <a:cubicBezTo>
                    <a:pt x="406956" y="544762"/>
                    <a:pt x="379204" y="534045"/>
                    <a:pt x="352122" y="521788"/>
                  </a:cubicBezTo>
                  <a:cubicBezTo>
                    <a:pt x="368417" y="513556"/>
                    <a:pt x="384849" y="504744"/>
                    <a:pt x="401366" y="495208"/>
                  </a:cubicBezTo>
                  <a:cubicBezTo>
                    <a:pt x="417861" y="485688"/>
                    <a:pt x="433741" y="475925"/>
                    <a:pt x="449005" y="465918"/>
                  </a:cubicBezTo>
                  <a:close/>
                  <a:moveTo>
                    <a:pt x="307738" y="521789"/>
                  </a:moveTo>
                  <a:cubicBezTo>
                    <a:pt x="280657" y="534046"/>
                    <a:pt x="252905" y="544762"/>
                    <a:pt x="224616" y="553888"/>
                  </a:cubicBezTo>
                  <a:cubicBezTo>
                    <a:pt x="218378" y="524848"/>
                    <a:pt x="213784" y="495478"/>
                    <a:pt x="210857" y="465919"/>
                  </a:cubicBezTo>
                  <a:cubicBezTo>
                    <a:pt x="226111" y="475898"/>
                    <a:pt x="241989" y="485662"/>
                    <a:pt x="258493" y="495212"/>
                  </a:cubicBezTo>
                  <a:cubicBezTo>
                    <a:pt x="275012" y="504748"/>
                    <a:pt x="291450" y="513559"/>
                    <a:pt x="307738" y="521789"/>
                  </a:cubicBezTo>
                  <a:close/>
                  <a:moveTo>
                    <a:pt x="188606" y="427374"/>
                  </a:moveTo>
                  <a:cubicBezTo>
                    <a:pt x="164471" y="410060"/>
                    <a:pt x="141333" y="391397"/>
                    <a:pt x="119302" y="371475"/>
                  </a:cubicBezTo>
                  <a:cubicBezTo>
                    <a:pt x="141333" y="351553"/>
                    <a:pt x="164471" y="332890"/>
                    <a:pt x="188606" y="315576"/>
                  </a:cubicBezTo>
                  <a:cubicBezTo>
                    <a:pt x="187592" y="333775"/>
                    <a:pt x="187076" y="352409"/>
                    <a:pt x="187056" y="371475"/>
                  </a:cubicBezTo>
                  <a:cubicBezTo>
                    <a:pt x="187056" y="390520"/>
                    <a:pt x="187573" y="409153"/>
                    <a:pt x="188606" y="427374"/>
                  </a:cubicBezTo>
                  <a:close/>
                  <a:moveTo>
                    <a:pt x="210857" y="277032"/>
                  </a:moveTo>
                  <a:cubicBezTo>
                    <a:pt x="213784" y="247473"/>
                    <a:pt x="218378" y="218103"/>
                    <a:pt x="224615" y="189063"/>
                  </a:cubicBezTo>
                  <a:cubicBezTo>
                    <a:pt x="252885" y="198181"/>
                    <a:pt x="280617" y="208888"/>
                    <a:pt x="307680" y="221133"/>
                  </a:cubicBezTo>
                  <a:cubicBezTo>
                    <a:pt x="291412" y="229353"/>
                    <a:pt x="275016" y="238222"/>
                    <a:pt x="258493" y="247739"/>
                  </a:cubicBezTo>
                  <a:cubicBezTo>
                    <a:pt x="242000" y="257261"/>
                    <a:pt x="226121" y="267025"/>
                    <a:pt x="210857" y="277032"/>
                  </a:cubicBezTo>
                  <a:close/>
                  <a:moveTo>
                    <a:pt x="352175" y="221131"/>
                  </a:moveTo>
                  <a:cubicBezTo>
                    <a:pt x="379243" y="208900"/>
                    <a:pt x="406981" y="198212"/>
                    <a:pt x="435258" y="189119"/>
                  </a:cubicBezTo>
                  <a:cubicBezTo>
                    <a:pt x="441490" y="218143"/>
                    <a:pt x="446080" y="247494"/>
                    <a:pt x="449005" y="277035"/>
                  </a:cubicBezTo>
                  <a:cubicBezTo>
                    <a:pt x="433750" y="267054"/>
                    <a:pt x="417872" y="257289"/>
                    <a:pt x="401368" y="247739"/>
                  </a:cubicBezTo>
                  <a:cubicBezTo>
                    <a:pt x="384873" y="238218"/>
                    <a:pt x="368475" y="229349"/>
                    <a:pt x="352175" y="221131"/>
                  </a:cubicBezTo>
                  <a:close/>
                  <a:moveTo>
                    <a:pt x="471255" y="315576"/>
                  </a:moveTo>
                  <a:cubicBezTo>
                    <a:pt x="495391" y="332890"/>
                    <a:pt x="518529" y="351553"/>
                    <a:pt x="540560" y="371475"/>
                  </a:cubicBezTo>
                  <a:cubicBezTo>
                    <a:pt x="518529" y="391397"/>
                    <a:pt x="495391" y="410060"/>
                    <a:pt x="471255" y="427374"/>
                  </a:cubicBezTo>
                  <a:cubicBezTo>
                    <a:pt x="472270" y="409175"/>
                    <a:pt x="472787" y="390542"/>
                    <a:pt x="472806" y="371475"/>
                  </a:cubicBezTo>
                  <a:cubicBezTo>
                    <a:pt x="472806" y="352430"/>
                    <a:pt x="472289" y="333797"/>
                    <a:pt x="471255" y="315576"/>
                  </a:cubicBezTo>
                  <a:close/>
                  <a:moveTo>
                    <a:pt x="329931" y="19050"/>
                  </a:moveTo>
                  <a:cubicBezTo>
                    <a:pt x="371013" y="19050"/>
                    <a:pt x="408165" y="79567"/>
                    <a:pt x="430829" y="170278"/>
                  </a:cubicBezTo>
                  <a:cubicBezTo>
                    <a:pt x="396332" y="181318"/>
                    <a:pt x="362623" y="194681"/>
                    <a:pt x="329931" y="210276"/>
                  </a:cubicBezTo>
                  <a:cubicBezTo>
                    <a:pt x="297239" y="194682"/>
                    <a:pt x="263529" y="181319"/>
                    <a:pt x="229032" y="170278"/>
                  </a:cubicBezTo>
                  <a:cubicBezTo>
                    <a:pt x="251696" y="79567"/>
                    <a:pt x="288849" y="19050"/>
                    <a:pt x="329931" y="19050"/>
                  </a:cubicBezTo>
                  <a:close/>
                  <a:moveTo>
                    <a:pt x="24721" y="195263"/>
                  </a:moveTo>
                  <a:cubicBezTo>
                    <a:pt x="45263" y="159688"/>
                    <a:pt x="116249" y="157769"/>
                    <a:pt x="206138" y="183495"/>
                  </a:cubicBezTo>
                  <a:cubicBezTo>
                    <a:pt x="198451" y="218890"/>
                    <a:pt x="193168" y="254764"/>
                    <a:pt x="190327" y="290873"/>
                  </a:cubicBezTo>
                  <a:cubicBezTo>
                    <a:pt x="160474" y="311388"/>
                    <a:pt x="132045" y="333900"/>
                    <a:pt x="105236" y="358257"/>
                  </a:cubicBezTo>
                  <a:cubicBezTo>
                    <a:pt x="38014" y="293275"/>
                    <a:pt x="4181" y="230839"/>
                    <a:pt x="24721" y="195263"/>
                  </a:cubicBezTo>
                  <a:close/>
                  <a:moveTo>
                    <a:pt x="24721" y="547688"/>
                  </a:moveTo>
                  <a:cubicBezTo>
                    <a:pt x="4181" y="512111"/>
                    <a:pt x="38014" y="449675"/>
                    <a:pt x="105240" y="384693"/>
                  </a:cubicBezTo>
                  <a:cubicBezTo>
                    <a:pt x="132049" y="409050"/>
                    <a:pt x="160477" y="431563"/>
                    <a:pt x="190329" y="452077"/>
                  </a:cubicBezTo>
                  <a:cubicBezTo>
                    <a:pt x="193170" y="488186"/>
                    <a:pt x="198452" y="524060"/>
                    <a:pt x="206140" y="559455"/>
                  </a:cubicBezTo>
                  <a:cubicBezTo>
                    <a:pt x="116246" y="585183"/>
                    <a:pt x="45260" y="583267"/>
                    <a:pt x="24721" y="547688"/>
                  </a:cubicBezTo>
                  <a:close/>
                  <a:moveTo>
                    <a:pt x="329931" y="723900"/>
                  </a:moveTo>
                  <a:cubicBezTo>
                    <a:pt x="288844" y="723900"/>
                    <a:pt x="251689" y="663369"/>
                    <a:pt x="229026" y="572643"/>
                  </a:cubicBezTo>
                  <a:cubicBezTo>
                    <a:pt x="263525" y="561601"/>
                    <a:pt x="297237" y="548235"/>
                    <a:pt x="329931" y="532638"/>
                  </a:cubicBezTo>
                  <a:cubicBezTo>
                    <a:pt x="362624" y="548235"/>
                    <a:pt x="396337" y="561601"/>
                    <a:pt x="430837" y="572643"/>
                  </a:cubicBezTo>
                  <a:cubicBezTo>
                    <a:pt x="408173" y="663369"/>
                    <a:pt x="371017" y="723900"/>
                    <a:pt x="329931" y="723900"/>
                  </a:cubicBezTo>
                  <a:close/>
                  <a:moveTo>
                    <a:pt x="635140" y="547688"/>
                  </a:moveTo>
                  <a:cubicBezTo>
                    <a:pt x="614599" y="583262"/>
                    <a:pt x="543613" y="585181"/>
                    <a:pt x="453723" y="559455"/>
                  </a:cubicBezTo>
                  <a:cubicBezTo>
                    <a:pt x="461411" y="524060"/>
                    <a:pt x="466694" y="488186"/>
                    <a:pt x="469535" y="452077"/>
                  </a:cubicBezTo>
                  <a:cubicBezTo>
                    <a:pt x="499387" y="431563"/>
                    <a:pt x="527816" y="409050"/>
                    <a:pt x="554626" y="384693"/>
                  </a:cubicBezTo>
                  <a:cubicBezTo>
                    <a:pt x="621847" y="449675"/>
                    <a:pt x="655686" y="512111"/>
                    <a:pt x="635140" y="547688"/>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05" name="Google Shape;105;p9"/>
            <p:cNvSpPr/>
            <p:nvPr/>
          </p:nvSpPr>
          <p:spPr>
            <a:xfrm>
              <a:off x="6188850" y="3521850"/>
              <a:ext cx="114300" cy="114300"/>
            </a:xfrm>
            <a:custGeom>
              <a:rect b="b" l="l" r="r" t="t"/>
              <a:pathLst>
                <a:path extrusionOk="0" h="114300" w="114300">
                  <a:moveTo>
                    <a:pt x="57150" y="0"/>
                  </a:moveTo>
                  <a:cubicBezTo>
                    <a:pt x="25587" y="0"/>
                    <a:pt x="0" y="25587"/>
                    <a:pt x="0" y="57150"/>
                  </a:cubicBezTo>
                  <a:cubicBezTo>
                    <a:pt x="0" y="88713"/>
                    <a:pt x="25587" y="114300"/>
                    <a:pt x="57150" y="114300"/>
                  </a:cubicBezTo>
                  <a:cubicBezTo>
                    <a:pt x="88713" y="114300"/>
                    <a:pt x="114300" y="88713"/>
                    <a:pt x="114300" y="57150"/>
                  </a:cubicBezTo>
                  <a:cubicBezTo>
                    <a:pt x="114266" y="25601"/>
                    <a:pt x="88699" y="34"/>
                    <a:pt x="57150" y="0"/>
                  </a:cubicBezTo>
                  <a:close/>
                  <a:moveTo>
                    <a:pt x="57150" y="95250"/>
                  </a:moveTo>
                  <a:cubicBezTo>
                    <a:pt x="36108" y="95250"/>
                    <a:pt x="19050" y="78192"/>
                    <a:pt x="19050" y="57150"/>
                  </a:cubicBezTo>
                  <a:cubicBezTo>
                    <a:pt x="19050" y="36108"/>
                    <a:pt x="36108" y="19050"/>
                    <a:pt x="57150" y="19050"/>
                  </a:cubicBezTo>
                  <a:cubicBezTo>
                    <a:pt x="78192" y="19050"/>
                    <a:pt x="95250" y="36108"/>
                    <a:pt x="95250" y="57150"/>
                  </a:cubicBezTo>
                  <a:cubicBezTo>
                    <a:pt x="95226" y="78182"/>
                    <a:pt x="78182" y="95226"/>
                    <a:pt x="57150" y="95250"/>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sp>
        <p:nvSpPr>
          <p:cNvPr id="106" name="Google Shape;106;p9"/>
          <p:cNvSpPr txBox="1"/>
          <p:nvPr>
            <p:ph type="title"/>
          </p:nvPr>
        </p:nvSpPr>
        <p:spPr>
          <a:xfrm>
            <a:off x="1253075" y="1142500"/>
            <a:ext cx="9753600" cy="725100"/>
          </a:xfrm>
          <a:prstGeom prst="rect">
            <a:avLst/>
          </a:prstGeom>
        </p:spPr>
        <p:txBody>
          <a:bodyPr anchorCtr="0" anchor="ctr" bIns="121900" lIns="121900" spcFirstLastPara="1" rIns="121900" wrap="square" tIns="121900">
            <a:noAutofit/>
          </a:bodyPr>
          <a:lstStyle/>
          <a:p>
            <a:pPr indent="0" lvl="0" marL="0" rtl="0" algn="ctr">
              <a:spcBef>
                <a:spcPts val="0"/>
              </a:spcBef>
              <a:spcAft>
                <a:spcPts val="0"/>
              </a:spcAft>
              <a:buNone/>
            </a:pPr>
            <a:r>
              <a:rPr lang="en"/>
              <a:t>This is your choice board title.</a:t>
            </a:r>
            <a:endParaRPr/>
          </a:p>
        </p:txBody>
      </p:sp>
      <p:sp>
        <p:nvSpPr>
          <p:cNvPr id="107" name="Google Shape;107;p9"/>
          <p:cNvSpPr txBox="1"/>
          <p:nvPr/>
        </p:nvSpPr>
        <p:spPr>
          <a:xfrm>
            <a:off x="1436195" y="4657795"/>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6"/>
                </a:solidFill>
                <a:latin typeface="Barlow Condensed"/>
                <a:ea typeface="Barlow Condensed"/>
                <a:cs typeface="Barlow Condensed"/>
                <a:sym typeface="Barlow Condensed"/>
              </a:rPr>
              <a:t>THIS IS TITLE SEVEN</a:t>
            </a:r>
            <a:endParaRPr>
              <a:solidFill>
                <a:schemeClr val="accent6"/>
              </a:solidFill>
            </a:endParaRPr>
          </a:p>
        </p:txBody>
      </p:sp>
      <p:sp>
        <p:nvSpPr>
          <p:cNvPr id="108" name="Google Shape;108;p9"/>
          <p:cNvSpPr txBox="1"/>
          <p:nvPr/>
        </p:nvSpPr>
        <p:spPr>
          <a:xfrm>
            <a:off x="3060113" y="4652749"/>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5"/>
                </a:solidFill>
                <a:latin typeface="Barlow Condensed"/>
                <a:ea typeface="Barlow Condensed"/>
                <a:cs typeface="Barlow Condensed"/>
                <a:sym typeface="Barlow Condensed"/>
              </a:rPr>
              <a:t>THIS IS TITLE EIGHT</a:t>
            </a:r>
            <a:endParaRPr>
              <a:solidFill>
                <a:schemeClr val="accent5"/>
              </a:solidFill>
            </a:endParaRPr>
          </a:p>
        </p:txBody>
      </p:sp>
      <p:sp>
        <p:nvSpPr>
          <p:cNvPr id="109" name="Google Shape;109;p9"/>
          <p:cNvSpPr txBox="1"/>
          <p:nvPr/>
        </p:nvSpPr>
        <p:spPr>
          <a:xfrm>
            <a:off x="4676965" y="4652748"/>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4"/>
                </a:solidFill>
                <a:latin typeface="Barlow Condensed"/>
                <a:ea typeface="Barlow Condensed"/>
                <a:cs typeface="Barlow Condensed"/>
                <a:sym typeface="Barlow Condensed"/>
              </a:rPr>
              <a:t>THIS IS TITLE NINE</a:t>
            </a:r>
            <a:endParaRPr>
              <a:solidFill>
                <a:schemeClr val="accent4"/>
              </a:solidFill>
            </a:endParaRPr>
          </a:p>
        </p:txBody>
      </p:sp>
      <p:sp>
        <p:nvSpPr>
          <p:cNvPr id="110" name="Google Shape;110;p9"/>
          <p:cNvSpPr txBox="1"/>
          <p:nvPr/>
        </p:nvSpPr>
        <p:spPr>
          <a:xfrm>
            <a:off x="6306939" y="4653758"/>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3"/>
                </a:solidFill>
                <a:latin typeface="Barlow Condensed"/>
                <a:ea typeface="Barlow Condensed"/>
                <a:cs typeface="Barlow Condensed"/>
                <a:sym typeface="Barlow Condensed"/>
              </a:rPr>
              <a:t>THIS IS TITLE TEN</a:t>
            </a:r>
            <a:endParaRPr>
              <a:solidFill>
                <a:schemeClr val="accent3"/>
              </a:solidFill>
            </a:endParaRPr>
          </a:p>
        </p:txBody>
      </p:sp>
      <p:sp>
        <p:nvSpPr>
          <p:cNvPr id="111" name="Google Shape;111;p9"/>
          <p:cNvSpPr txBox="1"/>
          <p:nvPr/>
        </p:nvSpPr>
        <p:spPr>
          <a:xfrm>
            <a:off x="7911680" y="4671923"/>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2"/>
                </a:solidFill>
                <a:latin typeface="Barlow Condensed"/>
                <a:ea typeface="Barlow Condensed"/>
                <a:cs typeface="Barlow Condensed"/>
                <a:sym typeface="Barlow Condensed"/>
              </a:rPr>
              <a:t>THIS IS TITLE ELEVEN</a:t>
            </a:r>
            <a:endParaRPr>
              <a:solidFill>
                <a:schemeClr val="accent2"/>
              </a:solidFill>
            </a:endParaRPr>
          </a:p>
        </p:txBody>
      </p:sp>
      <p:sp>
        <p:nvSpPr>
          <p:cNvPr id="112" name="Google Shape;112;p9"/>
          <p:cNvSpPr txBox="1"/>
          <p:nvPr/>
        </p:nvSpPr>
        <p:spPr>
          <a:xfrm>
            <a:off x="9535598" y="4648709"/>
            <a:ext cx="1253400" cy="584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 sz="1600" u="none" cap="none" strike="noStrike">
                <a:solidFill>
                  <a:schemeClr val="accent1"/>
                </a:solidFill>
                <a:latin typeface="Barlow Condensed"/>
                <a:ea typeface="Barlow Condensed"/>
                <a:cs typeface="Barlow Condensed"/>
                <a:sym typeface="Barlow Condensed"/>
              </a:rPr>
              <a:t>THIS IS TITLE TWELVE</a:t>
            </a:r>
            <a:endParaRPr>
              <a:solidFill>
                <a:schemeClr val="accent1"/>
              </a:solidFill>
            </a:endParaRPr>
          </a:p>
        </p:txBody>
      </p:sp>
      <p:grpSp>
        <p:nvGrpSpPr>
          <p:cNvPr id="113" name="Google Shape;113;p9"/>
          <p:cNvGrpSpPr/>
          <p:nvPr/>
        </p:nvGrpSpPr>
        <p:grpSpPr>
          <a:xfrm>
            <a:off x="1645186" y="3998320"/>
            <a:ext cx="873828" cy="725199"/>
            <a:chOff x="2402185" y="-646212"/>
            <a:chExt cx="778535" cy="646115"/>
          </a:xfrm>
        </p:grpSpPr>
        <p:sp>
          <p:nvSpPr>
            <p:cNvPr id="114" name="Google Shape;114;p9"/>
            <p:cNvSpPr/>
            <p:nvPr/>
          </p:nvSpPr>
          <p:spPr>
            <a:xfrm>
              <a:off x="2857122" y="-322935"/>
              <a:ext cx="323598" cy="322838"/>
            </a:xfrm>
            <a:custGeom>
              <a:rect b="b" l="l" r="r" t="t"/>
              <a:pathLst>
                <a:path extrusionOk="0" h="404812" w="405765">
                  <a:moveTo>
                    <a:pt x="0" y="178118"/>
                  </a:moveTo>
                  <a:lnTo>
                    <a:pt x="0" y="225742"/>
                  </a:lnTo>
                  <a:lnTo>
                    <a:pt x="41910" y="246698"/>
                  </a:lnTo>
                  <a:cubicBezTo>
                    <a:pt x="45413" y="259670"/>
                    <a:pt x="50533" y="272150"/>
                    <a:pt x="57150" y="283845"/>
                  </a:cubicBezTo>
                  <a:lnTo>
                    <a:pt x="42863" y="328613"/>
                  </a:lnTo>
                  <a:lnTo>
                    <a:pt x="76200" y="361950"/>
                  </a:lnTo>
                  <a:lnTo>
                    <a:pt x="120968" y="347663"/>
                  </a:lnTo>
                  <a:cubicBezTo>
                    <a:pt x="132661" y="354281"/>
                    <a:pt x="145142" y="359401"/>
                    <a:pt x="158115" y="362903"/>
                  </a:cubicBezTo>
                  <a:lnTo>
                    <a:pt x="179070" y="404813"/>
                  </a:lnTo>
                  <a:lnTo>
                    <a:pt x="226695" y="404813"/>
                  </a:lnTo>
                  <a:lnTo>
                    <a:pt x="247650" y="362903"/>
                  </a:lnTo>
                  <a:cubicBezTo>
                    <a:pt x="260622" y="359400"/>
                    <a:pt x="273103" y="354280"/>
                    <a:pt x="284798" y="347663"/>
                  </a:cubicBezTo>
                  <a:lnTo>
                    <a:pt x="329565" y="362903"/>
                  </a:lnTo>
                  <a:lnTo>
                    <a:pt x="362903" y="328613"/>
                  </a:lnTo>
                  <a:lnTo>
                    <a:pt x="348615" y="284798"/>
                  </a:lnTo>
                  <a:cubicBezTo>
                    <a:pt x="355232" y="273103"/>
                    <a:pt x="360352" y="260622"/>
                    <a:pt x="363855" y="247650"/>
                  </a:cubicBezTo>
                  <a:lnTo>
                    <a:pt x="405765" y="226695"/>
                  </a:lnTo>
                  <a:lnTo>
                    <a:pt x="405765" y="179070"/>
                  </a:lnTo>
                  <a:lnTo>
                    <a:pt x="363855" y="158115"/>
                  </a:lnTo>
                  <a:cubicBezTo>
                    <a:pt x="360352" y="145143"/>
                    <a:pt x="355232" y="132662"/>
                    <a:pt x="348615" y="120968"/>
                  </a:cubicBezTo>
                  <a:lnTo>
                    <a:pt x="363855" y="76200"/>
                  </a:lnTo>
                  <a:lnTo>
                    <a:pt x="329565" y="41910"/>
                  </a:lnTo>
                  <a:lnTo>
                    <a:pt x="284798" y="57150"/>
                  </a:lnTo>
                  <a:cubicBezTo>
                    <a:pt x="273025" y="50696"/>
                    <a:pt x="260564" y="45584"/>
                    <a:pt x="247650" y="41910"/>
                  </a:cubicBezTo>
                  <a:lnTo>
                    <a:pt x="226695" y="0"/>
                  </a:lnTo>
                  <a:lnTo>
                    <a:pt x="179070" y="0"/>
                  </a:lnTo>
                  <a:lnTo>
                    <a:pt x="158115" y="41910"/>
                  </a:lnTo>
                  <a:cubicBezTo>
                    <a:pt x="145142" y="45411"/>
                    <a:pt x="132661" y="50531"/>
                    <a:pt x="120968" y="57150"/>
                  </a:cubicBezTo>
                  <a:lnTo>
                    <a:pt x="76200" y="41910"/>
                  </a:lnTo>
                  <a:lnTo>
                    <a:pt x="42863" y="75248"/>
                  </a:lnTo>
                  <a:lnTo>
                    <a:pt x="57150" y="120015"/>
                  </a:lnTo>
                  <a:cubicBezTo>
                    <a:pt x="50697" y="131789"/>
                    <a:pt x="45585" y="144249"/>
                    <a:pt x="41910" y="157163"/>
                  </a:cubicBezTo>
                  <a:close/>
                  <a:moveTo>
                    <a:pt x="57721" y="170498"/>
                  </a:moveTo>
                  <a:lnTo>
                    <a:pt x="60122" y="162706"/>
                  </a:lnTo>
                  <a:cubicBezTo>
                    <a:pt x="63399" y="151197"/>
                    <a:pt x="67922" y="140078"/>
                    <a:pt x="73609" y="129550"/>
                  </a:cubicBezTo>
                  <a:lnTo>
                    <a:pt x="77876" y="122225"/>
                  </a:lnTo>
                  <a:lnTo>
                    <a:pt x="75295" y="114157"/>
                  </a:lnTo>
                  <a:lnTo>
                    <a:pt x="64541" y="80429"/>
                  </a:lnTo>
                  <a:lnTo>
                    <a:pt x="81286" y="63675"/>
                  </a:lnTo>
                  <a:lnTo>
                    <a:pt x="114833" y="75105"/>
                  </a:lnTo>
                  <a:lnTo>
                    <a:pt x="123063" y="77915"/>
                  </a:lnTo>
                  <a:lnTo>
                    <a:pt x="130569" y="73533"/>
                  </a:lnTo>
                  <a:cubicBezTo>
                    <a:pt x="140885" y="67700"/>
                    <a:pt x="151902" y="63202"/>
                    <a:pt x="163354" y="60150"/>
                  </a:cubicBezTo>
                  <a:lnTo>
                    <a:pt x="171450" y="57931"/>
                  </a:lnTo>
                  <a:lnTo>
                    <a:pt x="175203" y="50435"/>
                  </a:lnTo>
                  <a:lnTo>
                    <a:pt x="190891" y="19002"/>
                  </a:lnTo>
                  <a:lnTo>
                    <a:pt x="214970" y="19002"/>
                  </a:lnTo>
                  <a:lnTo>
                    <a:pt x="230657" y="50435"/>
                  </a:lnTo>
                  <a:lnTo>
                    <a:pt x="234305" y="57731"/>
                  </a:lnTo>
                  <a:lnTo>
                    <a:pt x="242097" y="60122"/>
                  </a:lnTo>
                  <a:cubicBezTo>
                    <a:pt x="253602" y="63407"/>
                    <a:pt x="264716" y="67933"/>
                    <a:pt x="275244" y="73619"/>
                  </a:cubicBezTo>
                  <a:lnTo>
                    <a:pt x="282759" y="78000"/>
                  </a:lnTo>
                  <a:lnTo>
                    <a:pt x="290989" y="75190"/>
                  </a:lnTo>
                  <a:lnTo>
                    <a:pt x="324526" y="63760"/>
                  </a:lnTo>
                  <a:lnTo>
                    <a:pt x="342052" y="81296"/>
                  </a:lnTo>
                  <a:lnTo>
                    <a:pt x="330622" y="114852"/>
                  </a:lnTo>
                  <a:lnTo>
                    <a:pt x="327822" y="123073"/>
                  </a:lnTo>
                  <a:lnTo>
                    <a:pt x="332203" y="130588"/>
                  </a:lnTo>
                  <a:cubicBezTo>
                    <a:pt x="338033" y="140910"/>
                    <a:pt x="342529" y="151929"/>
                    <a:pt x="345586" y="163382"/>
                  </a:cubicBezTo>
                  <a:lnTo>
                    <a:pt x="347882" y="171431"/>
                  </a:lnTo>
                  <a:lnTo>
                    <a:pt x="355378" y="175184"/>
                  </a:lnTo>
                  <a:lnTo>
                    <a:pt x="386715" y="190843"/>
                  </a:lnTo>
                  <a:lnTo>
                    <a:pt x="386715" y="214932"/>
                  </a:lnTo>
                  <a:lnTo>
                    <a:pt x="355283" y="230629"/>
                  </a:lnTo>
                  <a:lnTo>
                    <a:pt x="347786" y="234382"/>
                  </a:lnTo>
                  <a:lnTo>
                    <a:pt x="345491" y="242430"/>
                  </a:lnTo>
                  <a:cubicBezTo>
                    <a:pt x="342434" y="253883"/>
                    <a:pt x="337938" y="264903"/>
                    <a:pt x="332108" y="275225"/>
                  </a:cubicBezTo>
                  <a:lnTo>
                    <a:pt x="327803" y="282607"/>
                  </a:lnTo>
                  <a:lnTo>
                    <a:pt x="330451" y="290732"/>
                  </a:lnTo>
                  <a:lnTo>
                    <a:pt x="341176" y="323621"/>
                  </a:lnTo>
                  <a:lnTo>
                    <a:pt x="324326" y="341033"/>
                  </a:lnTo>
                  <a:lnTo>
                    <a:pt x="290989" y="329670"/>
                  </a:lnTo>
                  <a:lnTo>
                    <a:pt x="282759" y="326869"/>
                  </a:lnTo>
                  <a:lnTo>
                    <a:pt x="275244" y="331251"/>
                  </a:lnTo>
                  <a:cubicBezTo>
                    <a:pt x="264920" y="337088"/>
                    <a:pt x="253893" y="341586"/>
                    <a:pt x="242430" y="344634"/>
                  </a:cubicBezTo>
                  <a:lnTo>
                    <a:pt x="234372" y="346939"/>
                  </a:lnTo>
                  <a:lnTo>
                    <a:pt x="230629" y="354435"/>
                  </a:lnTo>
                  <a:lnTo>
                    <a:pt x="214941" y="385867"/>
                  </a:lnTo>
                  <a:lnTo>
                    <a:pt x="190862" y="385867"/>
                  </a:lnTo>
                  <a:lnTo>
                    <a:pt x="175174" y="354435"/>
                  </a:lnTo>
                  <a:lnTo>
                    <a:pt x="171421" y="346939"/>
                  </a:lnTo>
                  <a:lnTo>
                    <a:pt x="163363" y="344634"/>
                  </a:lnTo>
                  <a:cubicBezTo>
                    <a:pt x="151911" y="341582"/>
                    <a:pt x="140895" y="337084"/>
                    <a:pt x="130578" y="331251"/>
                  </a:cubicBezTo>
                  <a:lnTo>
                    <a:pt x="123263" y="326984"/>
                  </a:lnTo>
                  <a:lnTo>
                    <a:pt x="115186" y="329555"/>
                  </a:lnTo>
                  <a:lnTo>
                    <a:pt x="81477" y="340319"/>
                  </a:lnTo>
                  <a:lnTo>
                    <a:pt x="64551" y="323393"/>
                  </a:lnTo>
                  <a:lnTo>
                    <a:pt x="75305" y="289665"/>
                  </a:lnTo>
                  <a:lnTo>
                    <a:pt x="77886" y="281597"/>
                  </a:lnTo>
                  <a:lnTo>
                    <a:pt x="73619" y="274272"/>
                  </a:lnTo>
                  <a:cubicBezTo>
                    <a:pt x="67787" y="263955"/>
                    <a:pt x="63290" y="252938"/>
                    <a:pt x="60236" y="241487"/>
                  </a:cubicBezTo>
                  <a:lnTo>
                    <a:pt x="57931" y="233429"/>
                  </a:lnTo>
                  <a:lnTo>
                    <a:pt x="50444" y="229676"/>
                  </a:lnTo>
                  <a:lnTo>
                    <a:pt x="19012" y="213979"/>
                  </a:lnTo>
                  <a:lnTo>
                    <a:pt x="19012" y="189890"/>
                  </a:lnTo>
                  <a:lnTo>
                    <a:pt x="50444" y="174193"/>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5" name="Google Shape;115;p9"/>
            <p:cNvSpPr/>
            <p:nvPr/>
          </p:nvSpPr>
          <p:spPr>
            <a:xfrm>
              <a:off x="2961981" y="-218053"/>
              <a:ext cx="113943" cy="113943"/>
            </a:xfrm>
            <a:custGeom>
              <a:rect b="b" l="l" r="r" t="t"/>
              <a:pathLst>
                <a:path extrusionOk="0" h="142875" w="142875">
                  <a:moveTo>
                    <a:pt x="71438" y="142875"/>
                  </a:moveTo>
                  <a:cubicBezTo>
                    <a:pt x="110891" y="142875"/>
                    <a:pt x="142875" y="110891"/>
                    <a:pt x="142875" y="71438"/>
                  </a:cubicBezTo>
                  <a:cubicBezTo>
                    <a:pt x="142875" y="31984"/>
                    <a:pt x="110891" y="0"/>
                    <a:pt x="71438" y="0"/>
                  </a:cubicBezTo>
                  <a:cubicBezTo>
                    <a:pt x="31984" y="0"/>
                    <a:pt x="0" y="31984"/>
                    <a:pt x="0" y="71438"/>
                  </a:cubicBezTo>
                  <a:cubicBezTo>
                    <a:pt x="-48" y="110844"/>
                    <a:pt x="31859" y="142827"/>
                    <a:pt x="71266" y="142875"/>
                  </a:cubicBezTo>
                  <a:cubicBezTo>
                    <a:pt x="71323" y="142875"/>
                    <a:pt x="71380" y="142875"/>
                    <a:pt x="71438" y="142875"/>
                  </a:cubicBezTo>
                  <a:close/>
                  <a:moveTo>
                    <a:pt x="71438" y="19002"/>
                  </a:moveTo>
                  <a:cubicBezTo>
                    <a:pt x="100371" y="19002"/>
                    <a:pt x="123825" y="42457"/>
                    <a:pt x="123825" y="71390"/>
                  </a:cubicBezTo>
                  <a:cubicBezTo>
                    <a:pt x="123825" y="100323"/>
                    <a:pt x="100371" y="123777"/>
                    <a:pt x="71438" y="123777"/>
                  </a:cubicBezTo>
                  <a:cubicBezTo>
                    <a:pt x="42504" y="123777"/>
                    <a:pt x="19050" y="100323"/>
                    <a:pt x="19050" y="71390"/>
                  </a:cubicBezTo>
                  <a:cubicBezTo>
                    <a:pt x="19092" y="42475"/>
                    <a:pt x="42522" y="19044"/>
                    <a:pt x="71438" y="19002"/>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nvGrpSpPr>
            <p:cNvPr descr="Single gear" id="116" name="Google Shape;116;p9"/>
            <p:cNvGrpSpPr/>
            <p:nvPr/>
          </p:nvGrpSpPr>
          <p:grpSpPr>
            <a:xfrm>
              <a:off x="2402185" y="-646212"/>
              <a:ext cx="517430" cy="516799"/>
              <a:chOff x="6072150" y="3405150"/>
              <a:chExt cx="648652" cy="647861"/>
            </a:xfrm>
          </p:grpSpPr>
          <p:sp>
            <p:nvSpPr>
              <p:cNvPr id="117" name="Google Shape;117;p9"/>
              <p:cNvSpPr/>
              <p:nvPr/>
            </p:nvSpPr>
            <p:spPr>
              <a:xfrm>
                <a:off x="6072150" y="3405150"/>
                <a:ext cx="648652" cy="647861"/>
              </a:xfrm>
              <a:custGeom>
                <a:rect b="b" l="l" r="r" t="t"/>
                <a:pathLst>
                  <a:path extrusionOk="0" h="647861" w="648652">
                    <a:moveTo>
                      <a:pt x="91440" y="454504"/>
                    </a:moveTo>
                    <a:lnTo>
                      <a:pt x="67628" y="525942"/>
                    </a:lnTo>
                    <a:lnTo>
                      <a:pt x="121920" y="580234"/>
                    </a:lnTo>
                    <a:lnTo>
                      <a:pt x="193358" y="556422"/>
                    </a:lnTo>
                    <a:cubicBezTo>
                      <a:pt x="212309" y="567022"/>
                      <a:pt x="232453" y="575336"/>
                      <a:pt x="253365" y="581187"/>
                    </a:cubicBezTo>
                    <a:lnTo>
                      <a:pt x="286703" y="647862"/>
                    </a:lnTo>
                    <a:lnTo>
                      <a:pt x="362903" y="647862"/>
                    </a:lnTo>
                    <a:lnTo>
                      <a:pt x="396240" y="581187"/>
                    </a:lnTo>
                    <a:cubicBezTo>
                      <a:pt x="416907" y="575505"/>
                      <a:pt x="436756" y="567181"/>
                      <a:pt x="455295" y="556422"/>
                    </a:cubicBezTo>
                    <a:lnTo>
                      <a:pt x="526733" y="580234"/>
                    </a:lnTo>
                    <a:lnTo>
                      <a:pt x="581025" y="525942"/>
                    </a:lnTo>
                    <a:lnTo>
                      <a:pt x="557213" y="454504"/>
                    </a:lnTo>
                    <a:cubicBezTo>
                      <a:pt x="567808" y="435551"/>
                      <a:pt x="576122" y="415407"/>
                      <a:pt x="581978" y="394497"/>
                    </a:cubicBezTo>
                    <a:lnTo>
                      <a:pt x="648653" y="361159"/>
                    </a:lnTo>
                    <a:lnTo>
                      <a:pt x="648653" y="284959"/>
                    </a:lnTo>
                    <a:lnTo>
                      <a:pt x="581025" y="252574"/>
                    </a:lnTo>
                    <a:cubicBezTo>
                      <a:pt x="575339" y="231908"/>
                      <a:pt x="567015" y="212060"/>
                      <a:pt x="556260" y="193519"/>
                    </a:cubicBezTo>
                    <a:lnTo>
                      <a:pt x="580073" y="122082"/>
                    </a:lnTo>
                    <a:lnTo>
                      <a:pt x="525780" y="67789"/>
                    </a:lnTo>
                    <a:lnTo>
                      <a:pt x="454343" y="91602"/>
                    </a:lnTo>
                    <a:cubicBezTo>
                      <a:pt x="435391" y="81002"/>
                      <a:pt x="415247" y="72688"/>
                      <a:pt x="394335" y="66837"/>
                    </a:cubicBezTo>
                    <a:lnTo>
                      <a:pt x="361950" y="0"/>
                    </a:lnTo>
                    <a:lnTo>
                      <a:pt x="285750" y="0"/>
                    </a:lnTo>
                    <a:lnTo>
                      <a:pt x="252413" y="66675"/>
                    </a:lnTo>
                    <a:cubicBezTo>
                      <a:pt x="231745" y="72357"/>
                      <a:pt x="211896" y="80681"/>
                      <a:pt x="193358" y="91440"/>
                    </a:cubicBezTo>
                    <a:lnTo>
                      <a:pt x="121920" y="67628"/>
                    </a:lnTo>
                    <a:lnTo>
                      <a:pt x="67628" y="121920"/>
                    </a:lnTo>
                    <a:lnTo>
                      <a:pt x="91440" y="193358"/>
                    </a:lnTo>
                    <a:cubicBezTo>
                      <a:pt x="80844" y="212311"/>
                      <a:pt x="72531" y="232455"/>
                      <a:pt x="66675" y="253365"/>
                    </a:cubicBezTo>
                    <a:lnTo>
                      <a:pt x="0" y="285750"/>
                    </a:lnTo>
                    <a:lnTo>
                      <a:pt x="0" y="361950"/>
                    </a:lnTo>
                    <a:lnTo>
                      <a:pt x="66675" y="395288"/>
                    </a:lnTo>
                    <a:cubicBezTo>
                      <a:pt x="72348" y="416009"/>
                      <a:pt x="80672" y="435913"/>
                      <a:pt x="91440" y="454504"/>
                    </a:cubicBezTo>
                    <a:close/>
                    <a:moveTo>
                      <a:pt x="19050" y="297790"/>
                    </a:moveTo>
                    <a:lnTo>
                      <a:pt x="75000" y="270605"/>
                    </a:lnTo>
                    <a:lnTo>
                      <a:pt x="82782" y="266795"/>
                    </a:lnTo>
                    <a:lnTo>
                      <a:pt x="85058" y="258451"/>
                    </a:lnTo>
                    <a:cubicBezTo>
                      <a:pt x="90527" y="238987"/>
                      <a:pt x="98273" y="220236"/>
                      <a:pt x="108137" y="202587"/>
                    </a:cubicBezTo>
                    <a:lnTo>
                      <a:pt x="112147" y="195291"/>
                    </a:lnTo>
                    <a:lnTo>
                      <a:pt x="109518" y="187385"/>
                    </a:lnTo>
                    <a:lnTo>
                      <a:pt x="89421" y="127102"/>
                    </a:lnTo>
                    <a:lnTo>
                      <a:pt x="127073" y="89440"/>
                    </a:lnTo>
                    <a:lnTo>
                      <a:pt x="187338" y="109538"/>
                    </a:lnTo>
                    <a:lnTo>
                      <a:pt x="195482" y="112252"/>
                    </a:lnTo>
                    <a:lnTo>
                      <a:pt x="202911" y="107947"/>
                    </a:lnTo>
                    <a:cubicBezTo>
                      <a:pt x="220026" y="98012"/>
                      <a:pt x="238351" y="90328"/>
                      <a:pt x="257432" y="85087"/>
                    </a:cubicBezTo>
                    <a:lnTo>
                      <a:pt x="265652" y="82848"/>
                    </a:lnTo>
                    <a:lnTo>
                      <a:pt x="269462" y="75228"/>
                    </a:lnTo>
                    <a:lnTo>
                      <a:pt x="297542" y="19050"/>
                    </a:lnTo>
                    <a:lnTo>
                      <a:pt x="350044" y="19050"/>
                    </a:lnTo>
                    <a:lnTo>
                      <a:pt x="377190" y="75057"/>
                    </a:lnTo>
                    <a:lnTo>
                      <a:pt x="381000" y="82829"/>
                    </a:lnTo>
                    <a:lnTo>
                      <a:pt x="389344" y="85106"/>
                    </a:lnTo>
                    <a:cubicBezTo>
                      <a:pt x="408801" y="90583"/>
                      <a:pt x="427545" y="98332"/>
                      <a:pt x="445189" y="108194"/>
                    </a:cubicBezTo>
                    <a:lnTo>
                      <a:pt x="452495" y="112214"/>
                    </a:lnTo>
                    <a:lnTo>
                      <a:pt x="460400" y="109576"/>
                    </a:lnTo>
                    <a:lnTo>
                      <a:pt x="520665" y="89478"/>
                    </a:lnTo>
                    <a:lnTo>
                      <a:pt x="558317" y="127140"/>
                    </a:lnTo>
                    <a:lnTo>
                      <a:pt x="538220" y="187423"/>
                    </a:lnTo>
                    <a:lnTo>
                      <a:pt x="535505" y="195567"/>
                    </a:lnTo>
                    <a:lnTo>
                      <a:pt x="539810" y="202987"/>
                    </a:lnTo>
                    <a:cubicBezTo>
                      <a:pt x="549750" y="220106"/>
                      <a:pt x="557434" y="238438"/>
                      <a:pt x="562670" y="257527"/>
                    </a:cubicBezTo>
                    <a:lnTo>
                      <a:pt x="564966" y="265938"/>
                    </a:lnTo>
                    <a:lnTo>
                      <a:pt x="572824" y="269700"/>
                    </a:lnTo>
                    <a:lnTo>
                      <a:pt x="629603" y="296913"/>
                    </a:lnTo>
                    <a:lnTo>
                      <a:pt x="629603" y="349367"/>
                    </a:lnTo>
                    <a:lnTo>
                      <a:pt x="573453" y="377447"/>
                    </a:lnTo>
                    <a:lnTo>
                      <a:pt x="565833" y="381257"/>
                    </a:lnTo>
                    <a:lnTo>
                      <a:pt x="563594" y="389468"/>
                    </a:lnTo>
                    <a:cubicBezTo>
                      <a:pt x="558124" y="408931"/>
                      <a:pt x="550377" y="427682"/>
                      <a:pt x="540515" y="445332"/>
                    </a:cubicBezTo>
                    <a:lnTo>
                      <a:pt x="536505" y="452628"/>
                    </a:lnTo>
                    <a:lnTo>
                      <a:pt x="539134" y="460534"/>
                    </a:lnTo>
                    <a:lnTo>
                      <a:pt x="559232" y="520817"/>
                    </a:lnTo>
                    <a:lnTo>
                      <a:pt x="521580" y="558479"/>
                    </a:lnTo>
                    <a:lnTo>
                      <a:pt x="461315" y="538382"/>
                    </a:lnTo>
                    <a:lnTo>
                      <a:pt x="453171" y="535667"/>
                    </a:lnTo>
                    <a:lnTo>
                      <a:pt x="445741" y="539972"/>
                    </a:lnTo>
                    <a:cubicBezTo>
                      <a:pt x="428625" y="549909"/>
                      <a:pt x="410296" y="557593"/>
                      <a:pt x="391211" y="562832"/>
                    </a:cubicBezTo>
                    <a:lnTo>
                      <a:pt x="383000" y="565071"/>
                    </a:lnTo>
                    <a:lnTo>
                      <a:pt x="379190" y="572691"/>
                    </a:lnTo>
                    <a:lnTo>
                      <a:pt x="351111" y="628888"/>
                    </a:lnTo>
                    <a:lnTo>
                      <a:pt x="298494" y="628888"/>
                    </a:lnTo>
                    <a:lnTo>
                      <a:pt x="270424" y="572691"/>
                    </a:lnTo>
                    <a:lnTo>
                      <a:pt x="266614" y="565071"/>
                    </a:lnTo>
                    <a:lnTo>
                      <a:pt x="258394" y="562832"/>
                    </a:lnTo>
                    <a:cubicBezTo>
                      <a:pt x="238940" y="557355"/>
                      <a:pt x="220199" y="549606"/>
                      <a:pt x="202559" y="539744"/>
                    </a:cubicBezTo>
                    <a:lnTo>
                      <a:pt x="195253" y="535724"/>
                    </a:lnTo>
                    <a:lnTo>
                      <a:pt x="187347" y="538363"/>
                    </a:lnTo>
                    <a:lnTo>
                      <a:pt x="127083" y="558460"/>
                    </a:lnTo>
                    <a:lnTo>
                      <a:pt x="89430" y="520798"/>
                    </a:lnTo>
                    <a:lnTo>
                      <a:pt x="109538" y="460534"/>
                    </a:lnTo>
                    <a:lnTo>
                      <a:pt x="112243" y="452390"/>
                    </a:lnTo>
                    <a:lnTo>
                      <a:pt x="107947" y="444960"/>
                    </a:lnTo>
                    <a:cubicBezTo>
                      <a:pt x="98005" y="427843"/>
                      <a:pt x="90321" y="409511"/>
                      <a:pt x="85087" y="390420"/>
                    </a:cubicBezTo>
                    <a:lnTo>
                      <a:pt x="82839" y="382210"/>
                    </a:lnTo>
                    <a:lnTo>
                      <a:pt x="75219" y="378400"/>
                    </a:lnTo>
                    <a:lnTo>
                      <a:pt x="19050" y="350320"/>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18" name="Google Shape;118;p9"/>
              <p:cNvSpPr/>
              <p:nvPr/>
            </p:nvSpPr>
            <p:spPr>
              <a:xfrm>
                <a:off x="6281700" y="3614861"/>
                <a:ext cx="228600" cy="228600"/>
              </a:xfrm>
              <a:custGeom>
                <a:rect b="b" l="l" r="r" t="t"/>
                <a:pathLst>
                  <a:path extrusionOk="0" h="228600" w="228600">
                    <a:moveTo>
                      <a:pt x="114300" y="228600"/>
                    </a:moveTo>
                    <a:cubicBezTo>
                      <a:pt x="177426" y="228600"/>
                      <a:pt x="228600" y="177426"/>
                      <a:pt x="228600" y="114300"/>
                    </a:cubicBezTo>
                    <a:cubicBezTo>
                      <a:pt x="228600" y="51174"/>
                      <a:pt x="177426" y="0"/>
                      <a:pt x="114300" y="0"/>
                    </a:cubicBezTo>
                    <a:cubicBezTo>
                      <a:pt x="51174" y="0"/>
                      <a:pt x="0" y="51174"/>
                      <a:pt x="0" y="114300"/>
                    </a:cubicBezTo>
                    <a:cubicBezTo>
                      <a:pt x="199" y="177344"/>
                      <a:pt x="51256" y="228401"/>
                      <a:pt x="114300" y="228600"/>
                    </a:cubicBezTo>
                    <a:close/>
                    <a:moveTo>
                      <a:pt x="114300" y="18983"/>
                    </a:moveTo>
                    <a:cubicBezTo>
                      <a:pt x="166905" y="18983"/>
                      <a:pt x="209550" y="61629"/>
                      <a:pt x="209550" y="114233"/>
                    </a:cubicBezTo>
                    <a:cubicBezTo>
                      <a:pt x="209550" y="166838"/>
                      <a:pt x="166905" y="209483"/>
                      <a:pt x="114300" y="209483"/>
                    </a:cubicBezTo>
                    <a:cubicBezTo>
                      <a:pt x="61695" y="209483"/>
                      <a:pt x="19050" y="166838"/>
                      <a:pt x="19050" y="114233"/>
                    </a:cubicBezTo>
                    <a:cubicBezTo>
                      <a:pt x="19119" y="61656"/>
                      <a:pt x="61723" y="19052"/>
                      <a:pt x="114300" y="18983"/>
                    </a:cubicBezTo>
                    <a:close/>
                  </a:path>
                </a:pathLst>
              </a:custGeom>
              <a:solidFill>
                <a:schemeClr val="accent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grpSp>
        <p:nvGrpSpPr>
          <p:cNvPr descr="Medal" id="119" name="Google Shape;119;p9"/>
          <p:cNvGrpSpPr/>
          <p:nvPr/>
        </p:nvGrpSpPr>
        <p:grpSpPr>
          <a:xfrm>
            <a:off x="9921325" y="4061168"/>
            <a:ext cx="431998" cy="583157"/>
            <a:chOff x="6263745" y="3498000"/>
            <a:chExt cx="564556" cy="762098"/>
          </a:xfrm>
        </p:grpSpPr>
        <p:sp>
          <p:nvSpPr>
            <p:cNvPr id="120" name="Google Shape;120;p9"/>
            <p:cNvSpPr/>
            <p:nvPr/>
          </p:nvSpPr>
          <p:spPr>
            <a:xfrm>
              <a:off x="6423052" y="3917956"/>
              <a:ext cx="244870" cy="244868"/>
            </a:xfrm>
            <a:custGeom>
              <a:rect b="b" l="l" r="r" t="t"/>
              <a:pathLst>
                <a:path extrusionOk="0" h="244868" w="244870">
                  <a:moveTo>
                    <a:pt x="122948" y="1"/>
                  </a:moveTo>
                  <a:cubicBezTo>
                    <a:pt x="55330" y="-283"/>
                    <a:pt x="285" y="54303"/>
                    <a:pt x="1" y="121921"/>
                  </a:cubicBezTo>
                  <a:cubicBezTo>
                    <a:pt x="-283" y="189539"/>
                    <a:pt x="54303" y="244584"/>
                    <a:pt x="121921" y="244868"/>
                  </a:cubicBezTo>
                  <a:cubicBezTo>
                    <a:pt x="189539" y="245152"/>
                    <a:pt x="244584" y="190566"/>
                    <a:pt x="244868" y="122948"/>
                  </a:cubicBezTo>
                  <a:cubicBezTo>
                    <a:pt x="244868" y="122923"/>
                    <a:pt x="244868" y="122898"/>
                    <a:pt x="244868" y="122874"/>
                  </a:cubicBezTo>
                  <a:cubicBezTo>
                    <a:pt x="245304" y="55451"/>
                    <a:pt x="191002" y="440"/>
                    <a:pt x="123579" y="4"/>
                  </a:cubicBezTo>
                  <a:cubicBezTo>
                    <a:pt x="123369" y="2"/>
                    <a:pt x="123158" y="1"/>
                    <a:pt x="122948" y="1"/>
                  </a:cubicBezTo>
                  <a:close/>
                  <a:moveTo>
                    <a:pt x="122948" y="225839"/>
                  </a:moveTo>
                  <a:cubicBezTo>
                    <a:pt x="65851" y="226123"/>
                    <a:pt x="19335" y="180066"/>
                    <a:pt x="19052" y="122969"/>
                  </a:cubicBezTo>
                  <a:cubicBezTo>
                    <a:pt x="18768" y="65872"/>
                    <a:pt x="64824" y="19356"/>
                    <a:pt x="121922" y="19073"/>
                  </a:cubicBezTo>
                  <a:cubicBezTo>
                    <a:pt x="179019" y="18789"/>
                    <a:pt x="225534" y="64845"/>
                    <a:pt x="225818" y="121943"/>
                  </a:cubicBezTo>
                  <a:cubicBezTo>
                    <a:pt x="225820" y="122285"/>
                    <a:pt x="225820" y="122627"/>
                    <a:pt x="225818" y="122969"/>
                  </a:cubicBezTo>
                  <a:cubicBezTo>
                    <a:pt x="225485" y="179644"/>
                    <a:pt x="179623" y="225506"/>
                    <a:pt x="122948" y="225839"/>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1" name="Google Shape;121;p9"/>
            <p:cNvSpPr/>
            <p:nvPr/>
          </p:nvSpPr>
          <p:spPr>
            <a:xfrm>
              <a:off x="6263745" y="3498000"/>
              <a:ext cx="564556" cy="762098"/>
            </a:xfrm>
            <a:custGeom>
              <a:rect b="b" l="l" r="r" t="t"/>
              <a:pathLst>
                <a:path extrusionOk="0" h="762098" w="564556">
                  <a:moveTo>
                    <a:pt x="431502" y="382629"/>
                  </a:moveTo>
                  <a:lnTo>
                    <a:pt x="564556" y="82772"/>
                  </a:lnTo>
                  <a:lnTo>
                    <a:pt x="510683" y="0"/>
                  </a:lnTo>
                  <a:lnTo>
                    <a:pt x="53864" y="0"/>
                  </a:lnTo>
                  <a:lnTo>
                    <a:pt x="0" y="82772"/>
                  </a:lnTo>
                  <a:lnTo>
                    <a:pt x="133055" y="382629"/>
                  </a:lnTo>
                  <a:cubicBezTo>
                    <a:pt x="44471" y="465043"/>
                    <a:pt x="39471" y="603663"/>
                    <a:pt x="121884" y="692247"/>
                  </a:cubicBezTo>
                  <a:cubicBezTo>
                    <a:pt x="204298" y="780829"/>
                    <a:pt x="342918" y="785831"/>
                    <a:pt x="431502" y="703417"/>
                  </a:cubicBezTo>
                  <a:cubicBezTo>
                    <a:pt x="520085" y="621003"/>
                    <a:pt x="525086" y="482382"/>
                    <a:pt x="442672" y="393800"/>
                  </a:cubicBezTo>
                  <a:cubicBezTo>
                    <a:pt x="439084" y="389943"/>
                    <a:pt x="435358" y="386217"/>
                    <a:pt x="431502" y="382629"/>
                  </a:cubicBezTo>
                  <a:close/>
                  <a:moveTo>
                    <a:pt x="542944" y="84496"/>
                  </a:moveTo>
                  <a:lnTo>
                    <a:pt x="416366" y="369761"/>
                  </a:lnTo>
                  <a:cubicBezTo>
                    <a:pt x="391245" y="350214"/>
                    <a:pt x="362152" y="336401"/>
                    <a:pt x="331127" y="329289"/>
                  </a:cubicBezTo>
                  <a:lnTo>
                    <a:pt x="401441" y="170498"/>
                  </a:lnTo>
                  <a:lnTo>
                    <a:pt x="470506" y="19050"/>
                  </a:lnTo>
                  <a:lnTo>
                    <a:pt x="500377" y="19050"/>
                  </a:lnTo>
                  <a:close/>
                  <a:moveTo>
                    <a:pt x="252727" y="325755"/>
                  </a:moveTo>
                  <a:lnTo>
                    <a:pt x="180451" y="162573"/>
                  </a:lnTo>
                  <a:lnTo>
                    <a:pt x="167116" y="133350"/>
                  </a:lnTo>
                  <a:lnTo>
                    <a:pt x="397431" y="133350"/>
                  </a:lnTo>
                  <a:lnTo>
                    <a:pt x="384096" y="162668"/>
                  </a:lnTo>
                  <a:lnTo>
                    <a:pt x="311839" y="325755"/>
                  </a:lnTo>
                  <a:cubicBezTo>
                    <a:pt x="292226" y="323024"/>
                    <a:pt x="272330" y="323024"/>
                    <a:pt x="252717" y="325755"/>
                  </a:cubicBezTo>
                  <a:close/>
                  <a:moveTo>
                    <a:pt x="406079" y="114300"/>
                  </a:moveTo>
                  <a:lnTo>
                    <a:pt x="158429" y="114300"/>
                  </a:lnTo>
                  <a:lnTo>
                    <a:pt x="114976" y="19050"/>
                  </a:lnTo>
                  <a:lnTo>
                    <a:pt x="449571" y="19050"/>
                  </a:lnTo>
                  <a:close/>
                  <a:moveTo>
                    <a:pt x="21603" y="84496"/>
                  </a:moveTo>
                  <a:lnTo>
                    <a:pt x="64198" y="19050"/>
                  </a:lnTo>
                  <a:lnTo>
                    <a:pt x="94040" y="19050"/>
                  </a:lnTo>
                  <a:lnTo>
                    <a:pt x="163068" y="170412"/>
                  </a:lnTo>
                  <a:lnTo>
                    <a:pt x="233429" y="329317"/>
                  </a:lnTo>
                  <a:cubicBezTo>
                    <a:pt x="202402" y="336432"/>
                    <a:pt x="173306" y="350245"/>
                    <a:pt x="148180" y="369789"/>
                  </a:cubicBezTo>
                  <a:close/>
                  <a:moveTo>
                    <a:pt x="282254" y="742950"/>
                  </a:moveTo>
                  <a:cubicBezTo>
                    <a:pt x="171752" y="742981"/>
                    <a:pt x="82146" y="653427"/>
                    <a:pt x="82115" y="542925"/>
                  </a:cubicBezTo>
                  <a:cubicBezTo>
                    <a:pt x="82084" y="432423"/>
                    <a:pt x="171638" y="342817"/>
                    <a:pt x="282140" y="342786"/>
                  </a:cubicBezTo>
                  <a:cubicBezTo>
                    <a:pt x="392642" y="342754"/>
                    <a:pt x="482248" y="432308"/>
                    <a:pt x="482279" y="542811"/>
                  </a:cubicBezTo>
                  <a:cubicBezTo>
                    <a:pt x="482279" y="542830"/>
                    <a:pt x="482279" y="542849"/>
                    <a:pt x="482279" y="542868"/>
                  </a:cubicBezTo>
                  <a:cubicBezTo>
                    <a:pt x="482169" y="653303"/>
                    <a:pt x="392689" y="742808"/>
                    <a:pt x="282254" y="74295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descr="Closed book" id="122" name="Google Shape;122;p9"/>
          <p:cNvGrpSpPr/>
          <p:nvPr/>
        </p:nvGrpSpPr>
        <p:grpSpPr>
          <a:xfrm>
            <a:off x="3457403" y="4046408"/>
            <a:ext cx="472941" cy="640758"/>
            <a:chOff x="6569775" y="3797999"/>
            <a:chExt cx="562155" cy="761628"/>
          </a:xfrm>
        </p:grpSpPr>
        <p:sp>
          <p:nvSpPr>
            <p:cNvPr id="123" name="Google Shape;123;p9"/>
            <p:cNvSpPr/>
            <p:nvPr/>
          </p:nvSpPr>
          <p:spPr>
            <a:xfrm>
              <a:off x="6569775" y="3797999"/>
              <a:ext cx="562155" cy="761628"/>
            </a:xfrm>
            <a:custGeom>
              <a:rect b="b" l="l" r="r" t="t"/>
              <a:pathLst>
                <a:path extrusionOk="0" h="761628" w="562155">
                  <a:moveTo>
                    <a:pt x="514350" y="0"/>
                  </a:moveTo>
                  <a:lnTo>
                    <a:pt x="0" y="0"/>
                  </a:lnTo>
                  <a:lnTo>
                    <a:pt x="0" y="761629"/>
                  </a:lnTo>
                  <a:lnTo>
                    <a:pt x="514350" y="761629"/>
                  </a:lnTo>
                  <a:cubicBezTo>
                    <a:pt x="540692" y="761655"/>
                    <a:pt x="562083" y="740346"/>
                    <a:pt x="562156" y="714004"/>
                  </a:cubicBezTo>
                  <a:lnTo>
                    <a:pt x="562156" y="47625"/>
                  </a:lnTo>
                  <a:cubicBezTo>
                    <a:pt x="562083" y="21283"/>
                    <a:pt x="540692" y="-26"/>
                    <a:pt x="514350" y="0"/>
                  </a:cubicBezTo>
                  <a:close/>
                  <a:moveTo>
                    <a:pt x="19050" y="19050"/>
                  </a:moveTo>
                  <a:lnTo>
                    <a:pt x="78686" y="19050"/>
                  </a:lnTo>
                  <a:lnTo>
                    <a:pt x="78686" y="742579"/>
                  </a:lnTo>
                  <a:lnTo>
                    <a:pt x="19050" y="742579"/>
                  </a:lnTo>
                  <a:close/>
                  <a:moveTo>
                    <a:pt x="543106" y="714023"/>
                  </a:moveTo>
                  <a:cubicBezTo>
                    <a:pt x="543043" y="729848"/>
                    <a:pt x="530176" y="742635"/>
                    <a:pt x="514350" y="742598"/>
                  </a:cubicBezTo>
                  <a:lnTo>
                    <a:pt x="97736" y="742598"/>
                  </a:lnTo>
                  <a:lnTo>
                    <a:pt x="97736" y="19050"/>
                  </a:lnTo>
                  <a:lnTo>
                    <a:pt x="514350" y="19050"/>
                  </a:lnTo>
                  <a:cubicBezTo>
                    <a:pt x="530176" y="19013"/>
                    <a:pt x="543043" y="31799"/>
                    <a:pt x="543106" y="47625"/>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4" name="Google Shape;124;p9"/>
            <p:cNvSpPr/>
            <p:nvPr/>
          </p:nvSpPr>
          <p:spPr>
            <a:xfrm>
              <a:off x="6760275" y="4045650"/>
              <a:ext cx="266700" cy="19050"/>
            </a:xfrm>
            <a:custGeom>
              <a:rect b="b" l="l" r="r" t="t"/>
              <a:pathLst>
                <a:path extrusionOk="0" h="19050" w="266700">
                  <a:moveTo>
                    <a:pt x="0" y="0"/>
                  </a:moveTo>
                  <a:lnTo>
                    <a:pt x="266700" y="0"/>
                  </a:lnTo>
                  <a:lnTo>
                    <a:pt x="266700" y="19050"/>
                  </a:lnTo>
                  <a:lnTo>
                    <a:pt x="0" y="1905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5" name="Google Shape;125;p9"/>
            <p:cNvSpPr/>
            <p:nvPr/>
          </p:nvSpPr>
          <p:spPr>
            <a:xfrm>
              <a:off x="6817425" y="4150425"/>
              <a:ext cx="152400" cy="19050"/>
            </a:xfrm>
            <a:custGeom>
              <a:rect b="b" l="l" r="r" t="t"/>
              <a:pathLst>
                <a:path extrusionOk="0" h="19050" w="152400">
                  <a:moveTo>
                    <a:pt x="0" y="0"/>
                  </a:moveTo>
                  <a:lnTo>
                    <a:pt x="152400" y="0"/>
                  </a:lnTo>
                  <a:lnTo>
                    <a:pt x="152400" y="19050"/>
                  </a:lnTo>
                  <a:lnTo>
                    <a:pt x="0" y="1905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descr="Clipboard" id="126" name="Google Shape;126;p9"/>
          <p:cNvGrpSpPr/>
          <p:nvPr/>
        </p:nvGrpSpPr>
        <p:grpSpPr>
          <a:xfrm>
            <a:off x="6644104" y="3979850"/>
            <a:ext cx="602239" cy="660141"/>
            <a:chOff x="6681675" y="3947799"/>
            <a:chExt cx="695346" cy="762200"/>
          </a:xfrm>
        </p:grpSpPr>
        <p:sp>
          <p:nvSpPr>
            <p:cNvPr id="127" name="Google Shape;127;p9"/>
            <p:cNvSpPr/>
            <p:nvPr/>
          </p:nvSpPr>
          <p:spPr>
            <a:xfrm>
              <a:off x="6934085" y="3995625"/>
              <a:ext cx="66677" cy="66675"/>
            </a:xfrm>
            <a:custGeom>
              <a:rect b="b" l="l" r="r" t="t"/>
              <a:pathLst>
                <a:path extrusionOk="0" h="66675" w="66677">
                  <a:moveTo>
                    <a:pt x="33340" y="66675"/>
                  </a:moveTo>
                  <a:cubicBezTo>
                    <a:pt x="51751" y="66675"/>
                    <a:pt x="66677" y="51749"/>
                    <a:pt x="66677" y="33338"/>
                  </a:cubicBezTo>
                  <a:cubicBezTo>
                    <a:pt x="66677" y="14926"/>
                    <a:pt x="51751" y="0"/>
                    <a:pt x="33340" y="0"/>
                  </a:cubicBezTo>
                  <a:lnTo>
                    <a:pt x="32387" y="0"/>
                  </a:lnTo>
                  <a:cubicBezTo>
                    <a:pt x="14265" y="324"/>
                    <a:pt x="-200" y="15213"/>
                    <a:pt x="2" y="33338"/>
                  </a:cubicBezTo>
                  <a:cubicBezTo>
                    <a:pt x="34" y="51736"/>
                    <a:pt x="14941" y="66644"/>
                    <a:pt x="33340" y="66675"/>
                  </a:cubicBezTo>
                  <a:close/>
                  <a:moveTo>
                    <a:pt x="32711" y="19050"/>
                  </a:moveTo>
                  <a:lnTo>
                    <a:pt x="33340" y="19050"/>
                  </a:lnTo>
                  <a:cubicBezTo>
                    <a:pt x="41230" y="19050"/>
                    <a:pt x="47627" y="25447"/>
                    <a:pt x="47626" y="33338"/>
                  </a:cubicBezTo>
                  <a:cubicBezTo>
                    <a:pt x="47626" y="41229"/>
                    <a:pt x="41229" y="47625"/>
                    <a:pt x="33339" y="47625"/>
                  </a:cubicBezTo>
                  <a:cubicBezTo>
                    <a:pt x="25447" y="47625"/>
                    <a:pt x="19051" y="41228"/>
                    <a:pt x="19051" y="33337"/>
                  </a:cubicBezTo>
                  <a:cubicBezTo>
                    <a:pt x="19051" y="33293"/>
                    <a:pt x="19052" y="33248"/>
                    <a:pt x="19052" y="33204"/>
                  </a:cubicBezTo>
                  <a:cubicBezTo>
                    <a:pt x="18930" y="25530"/>
                    <a:pt x="25037" y="19201"/>
                    <a:pt x="32711" y="19050"/>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8" name="Google Shape;128;p9"/>
            <p:cNvSpPr/>
            <p:nvPr/>
          </p:nvSpPr>
          <p:spPr>
            <a:xfrm>
              <a:off x="6757875" y="4367100"/>
              <a:ext cx="209550" cy="19050"/>
            </a:xfrm>
            <a:custGeom>
              <a:rect b="b" l="l" r="r" t="t"/>
              <a:pathLst>
                <a:path extrusionOk="0" h="19050" w="209550">
                  <a:moveTo>
                    <a:pt x="209550" y="4591"/>
                  </a:moveTo>
                  <a:lnTo>
                    <a:pt x="209550" y="0"/>
                  </a:lnTo>
                  <a:lnTo>
                    <a:pt x="0" y="0"/>
                  </a:lnTo>
                  <a:lnTo>
                    <a:pt x="0" y="19050"/>
                  </a:lnTo>
                  <a:lnTo>
                    <a:pt x="195120" y="19050"/>
                  </a:lnTo>
                  <a:lnTo>
                    <a:pt x="209550" y="4591"/>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29" name="Google Shape;129;p9"/>
            <p:cNvSpPr/>
            <p:nvPr/>
          </p:nvSpPr>
          <p:spPr>
            <a:xfrm>
              <a:off x="6757875" y="4481400"/>
              <a:ext cx="160410" cy="19050"/>
            </a:xfrm>
            <a:custGeom>
              <a:rect b="b" l="l" r="r" t="t"/>
              <a:pathLst>
                <a:path extrusionOk="0" h="19050" w="160410">
                  <a:moveTo>
                    <a:pt x="0" y="19050"/>
                  </a:moveTo>
                  <a:lnTo>
                    <a:pt x="154086" y="19050"/>
                  </a:lnTo>
                  <a:lnTo>
                    <a:pt x="160411" y="0"/>
                  </a:lnTo>
                  <a:lnTo>
                    <a:pt x="0" y="0"/>
                  </a:lnTo>
                  <a:lnTo>
                    <a:pt x="0" y="1905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0" name="Google Shape;130;p9"/>
            <p:cNvSpPr/>
            <p:nvPr/>
          </p:nvSpPr>
          <p:spPr>
            <a:xfrm>
              <a:off x="6757875" y="4252800"/>
              <a:ext cx="328202" cy="19050"/>
            </a:xfrm>
            <a:custGeom>
              <a:rect b="b" l="l" r="r" t="t"/>
              <a:pathLst>
                <a:path extrusionOk="0" h="19050" w="328202">
                  <a:moveTo>
                    <a:pt x="328203" y="0"/>
                  </a:moveTo>
                  <a:lnTo>
                    <a:pt x="0" y="0"/>
                  </a:lnTo>
                  <a:lnTo>
                    <a:pt x="0" y="19050"/>
                  </a:lnTo>
                  <a:lnTo>
                    <a:pt x="309191" y="19050"/>
                  </a:lnTo>
                  <a:lnTo>
                    <a:pt x="328203"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1" name="Google Shape;131;p9"/>
            <p:cNvSpPr/>
            <p:nvPr/>
          </p:nvSpPr>
          <p:spPr>
            <a:xfrm>
              <a:off x="6938850" y="4071805"/>
              <a:ext cx="438171" cy="438360"/>
            </a:xfrm>
            <a:custGeom>
              <a:rect b="b" l="l" r="r" t="t"/>
              <a:pathLst>
                <a:path extrusionOk="0" h="438360" w="438171">
                  <a:moveTo>
                    <a:pt x="392821" y="6582"/>
                  </a:moveTo>
                  <a:cubicBezTo>
                    <a:pt x="384415" y="-2040"/>
                    <a:pt x="370611" y="-2214"/>
                    <a:pt x="361989" y="6192"/>
                  </a:cubicBezTo>
                  <a:cubicBezTo>
                    <a:pt x="361976" y="6204"/>
                    <a:pt x="361963" y="6218"/>
                    <a:pt x="361950" y="6230"/>
                  </a:cubicBezTo>
                  <a:lnTo>
                    <a:pt x="361598" y="6582"/>
                  </a:lnTo>
                  <a:lnTo>
                    <a:pt x="34519" y="334347"/>
                  </a:lnTo>
                  <a:lnTo>
                    <a:pt x="0" y="438360"/>
                  </a:lnTo>
                  <a:lnTo>
                    <a:pt x="104489" y="403880"/>
                  </a:lnTo>
                  <a:lnTo>
                    <a:pt x="431121" y="76048"/>
                  </a:lnTo>
                  <a:cubicBezTo>
                    <a:pt x="439719" y="68498"/>
                    <a:pt x="440571" y="55409"/>
                    <a:pt x="433026" y="46807"/>
                  </a:cubicBezTo>
                  <a:close/>
                  <a:moveTo>
                    <a:pt x="32718" y="400270"/>
                  </a:moveTo>
                  <a:lnTo>
                    <a:pt x="49530" y="349587"/>
                  </a:lnTo>
                  <a:cubicBezTo>
                    <a:pt x="61453" y="339321"/>
                    <a:pt x="79442" y="340664"/>
                    <a:pt x="89708" y="352589"/>
                  </a:cubicBezTo>
                  <a:cubicBezTo>
                    <a:pt x="98452" y="362745"/>
                    <a:pt x="98936" y="377623"/>
                    <a:pt x="90869" y="388325"/>
                  </a:cubicBezTo>
                  <a:lnTo>
                    <a:pt x="38138" y="405728"/>
                  </a:lnTo>
                  <a:close/>
                  <a:moveTo>
                    <a:pt x="101775" y="337519"/>
                  </a:moveTo>
                  <a:cubicBezTo>
                    <a:pt x="93750" y="329555"/>
                    <a:pt x="83134" y="324736"/>
                    <a:pt x="71857" y="323936"/>
                  </a:cubicBezTo>
                  <a:lnTo>
                    <a:pt x="324269" y="71000"/>
                  </a:lnTo>
                  <a:lnTo>
                    <a:pt x="366836" y="113577"/>
                  </a:lnTo>
                  <a:lnTo>
                    <a:pt x="115252" y="366113"/>
                  </a:lnTo>
                  <a:cubicBezTo>
                    <a:pt x="114174" y="355318"/>
                    <a:pt x="109416" y="345221"/>
                    <a:pt x="101775" y="337519"/>
                  </a:cubicBezTo>
                  <a:close/>
                  <a:moveTo>
                    <a:pt x="418529" y="61751"/>
                  </a:moveTo>
                  <a:lnTo>
                    <a:pt x="418062" y="62161"/>
                  </a:lnTo>
                  <a:lnTo>
                    <a:pt x="417624" y="62609"/>
                  </a:lnTo>
                  <a:lnTo>
                    <a:pt x="380286" y="100080"/>
                  </a:lnTo>
                  <a:lnTo>
                    <a:pt x="337718" y="57522"/>
                  </a:lnTo>
                  <a:lnTo>
                    <a:pt x="375285" y="19851"/>
                  </a:lnTo>
                  <a:cubicBezTo>
                    <a:pt x="375792" y="19349"/>
                    <a:pt x="376477" y="19068"/>
                    <a:pt x="377190" y="19070"/>
                  </a:cubicBezTo>
                  <a:cubicBezTo>
                    <a:pt x="377998" y="19074"/>
                    <a:pt x="378766" y="19420"/>
                    <a:pt x="379305" y="20022"/>
                  </a:cubicBezTo>
                  <a:lnTo>
                    <a:pt x="418805" y="59580"/>
                  </a:lnTo>
                  <a:cubicBezTo>
                    <a:pt x="419263" y="60272"/>
                    <a:pt x="419146" y="61196"/>
                    <a:pt x="418529" y="6175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2" name="Google Shape;132;p9"/>
            <p:cNvSpPr/>
            <p:nvPr/>
          </p:nvSpPr>
          <p:spPr>
            <a:xfrm>
              <a:off x="6681675" y="3947799"/>
              <a:ext cx="571500" cy="762200"/>
            </a:xfrm>
            <a:custGeom>
              <a:rect b="b" l="l" r="r" t="t"/>
              <a:pathLst>
                <a:path extrusionOk="0" h="762200" w="571500">
                  <a:moveTo>
                    <a:pt x="571500" y="357778"/>
                  </a:moveTo>
                  <a:lnTo>
                    <a:pt x="552450" y="376895"/>
                  </a:lnTo>
                  <a:lnTo>
                    <a:pt x="552450" y="724100"/>
                  </a:lnTo>
                  <a:cubicBezTo>
                    <a:pt x="552450" y="734621"/>
                    <a:pt x="543921" y="743150"/>
                    <a:pt x="533400" y="743150"/>
                  </a:cubicBezTo>
                  <a:lnTo>
                    <a:pt x="38100" y="743150"/>
                  </a:lnTo>
                  <a:cubicBezTo>
                    <a:pt x="27579" y="743150"/>
                    <a:pt x="19050" y="734621"/>
                    <a:pt x="19050" y="724100"/>
                  </a:cubicBezTo>
                  <a:lnTo>
                    <a:pt x="19050" y="104775"/>
                  </a:lnTo>
                  <a:cubicBezTo>
                    <a:pt x="19050" y="94254"/>
                    <a:pt x="27579" y="85725"/>
                    <a:pt x="38100" y="85725"/>
                  </a:cubicBezTo>
                  <a:lnTo>
                    <a:pt x="142875" y="85725"/>
                  </a:lnTo>
                  <a:lnTo>
                    <a:pt x="142875" y="181175"/>
                  </a:lnTo>
                  <a:lnTo>
                    <a:pt x="428625" y="181175"/>
                  </a:lnTo>
                  <a:lnTo>
                    <a:pt x="428625" y="85725"/>
                  </a:lnTo>
                  <a:lnTo>
                    <a:pt x="533400" y="85725"/>
                  </a:lnTo>
                  <a:cubicBezTo>
                    <a:pt x="543921" y="85725"/>
                    <a:pt x="552450" y="94254"/>
                    <a:pt x="552450" y="104775"/>
                  </a:cubicBezTo>
                  <a:lnTo>
                    <a:pt x="552450" y="156677"/>
                  </a:lnTo>
                  <a:lnTo>
                    <a:pt x="571500" y="137627"/>
                  </a:lnTo>
                  <a:lnTo>
                    <a:pt x="571500" y="104775"/>
                  </a:lnTo>
                  <a:cubicBezTo>
                    <a:pt x="571500" y="83733"/>
                    <a:pt x="554442" y="66675"/>
                    <a:pt x="533400" y="66675"/>
                  </a:cubicBezTo>
                  <a:lnTo>
                    <a:pt x="390525" y="66675"/>
                  </a:lnTo>
                  <a:lnTo>
                    <a:pt x="390525" y="47625"/>
                  </a:lnTo>
                  <a:cubicBezTo>
                    <a:pt x="390488" y="21338"/>
                    <a:pt x="369187" y="37"/>
                    <a:pt x="342900" y="0"/>
                  </a:cubicBezTo>
                  <a:lnTo>
                    <a:pt x="228600" y="0"/>
                  </a:lnTo>
                  <a:cubicBezTo>
                    <a:pt x="202310" y="32"/>
                    <a:pt x="181006" y="21335"/>
                    <a:pt x="180975" y="47625"/>
                  </a:cubicBezTo>
                  <a:lnTo>
                    <a:pt x="180975" y="66675"/>
                  </a:lnTo>
                  <a:lnTo>
                    <a:pt x="38100" y="66675"/>
                  </a:lnTo>
                  <a:cubicBezTo>
                    <a:pt x="17069" y="66702"/>
                    <a:pt x="27" y="83744"/>
                    <a:pt x="0" y="104775"/>
                  </a:cubicBezTo>
                  <a:lnTo>
                    <a:pt x="0" y="724100"/>
                  </a:lnTo>
                  <a:cubicBezTo>
                    <a:pt x="0" y="745142"/>
                    <a:pt x="17058" y="762200"/>
                    <a:pt x="38100" y="762200"/>
                  </a:cubicBezTo>
                  <a:lnTo>
                    <a:pt x="533400" y="762200"/>
                  </a:lnTo>
                  <a:cubicBezTo>
                    <a:pt x="554442" y="762200"/>
                    <a:pt x="571500" y="745142"/>
                    <a:pt x="571500" y="724100"/>
                  </a:cubicBezTo>
                  <a:close/>
                  <a:moveTo>
                    <a:pt x="161925" y="85725"/>
                  </a:moveTo>
                  <a:lnTo>
                    <a:pt x="200025" y="85725"/>
                  </a:lnTo>
                  <a:lnTo>
                    <a:pt x="200025" y="47625"/>
                  </a:lnTo>
                  <a:cubicBezTo>
                    <a:pt x="200025" y="31843"/>
                    <a:pt x="212818" y="19050"/>
                    <a:pt x="228600" y="19050"/>
                  </a:cubicBezTo>
                  <a:lnTo>
                    <a:pt x="342900" y="19050"/>
                  </a:lnTo>
                  <a:cubicBezTo>
                    <a:pt x="358682" y="19050"/>
                    <a:pt x="371475" y="31843"/>
                    <a:pt x="371475" y="47625"/>
                  </a:cubicBezTo>
                  <a:lnTo>
                    <a:pt x="371475" y="85725"/>
                  </a:lnTo>
                  <a:lnTo>
                    <a:pt x="409575" y="85725"/>
                  </a:lnTo>
                  <a:lnTo>
                    <a:pt x="409575" y="162125"/>
                  </a:lnTo>
                  <a:lnTo>
                    <a:pt x="161925" y="16212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descr="Recycle" id="133" name="Google Shape;133;p9"/>
          <p:cNvGrpSpPr/>
          <p:nvPr/>
        </p:nvGrpSpPr>
        <p:grpSpPr>
          <a:xfrm>
            <a:off x="4995216" y="4076752"/>
            <a:ext cx="612020" cy="584284"/>
            <a:chOff x="6745114" y="4094813"/>
            <a:chExt cx="803176" cy="766777"/>
          </a:xfrm>
        </p:grpSpPr>
        <p:sp>
          <p:nvSpPr>
            <p:cNvPr id="134" name="Google Shape;134;p9"/>
            <p:cNvSpPr/>
            <p:nvPr/>
          </p:nvSpPr>
          <p:spPr>
            <a:xfrm>
              <a:off x="7085868" y="4484591"/>
              <a:ext cx="462422" cy="376999"/>
            </a:xfrm>
            <a:custGeom>
              <a:rect b="b" l="l" r="r" t="t"/>
              <a:pathLst>
                <a:path extrusionOk="0" h="376999" w="462422">
                  <a:moveTo>
                    <a:pt x="453942" y="260642"/>
                  </a:moveTo>
                  <a:cubicBezTo>
                    <a:pt x="465992" y="238595"/>
                    <a:pt x="465150" y="211749"/>
                    <a:pt x="451742" y="190500"/>
                  </a:cubicBezTo>
                  <a:lnTo>
                    <a:pt x="335804" y="0"/>
                  </a:lnTo>
                  <a:lnTo>
                    <a:pt x="319526" y="9906"/>
                  </a:lnTo>
                  <a:lnTo>
                    <a:pt x="436826" y="202625"/>
                  </a:lnTo>
                  <a:cubicBezTo>
                    <a:pt x="446251" y="217882"/>
                    <a:pt x="446203" y="237165"/>
                    <a:pt x="436702" y="252374"/>
                  </a:cubicBezTo>
                  <a:cubicBezTo>
                    <a:pt x="427376" y="266771"/>
                    <a:pt x="411276" y="275333"/>
                    <a:pt x="394125" y="275015"/>
                  </a:cubicBezTo>
                  <a:lnTo>
                    <a:pt x="36690" y="275015"/>
                  </a:lnTo>
                  <a:cubicBezTo>
                    <a:pt x="36638" y="275014"/>
                    <a:pt x="36596" y="274971"/>
                    <a:pt x="36596" y="274919"/>
                  </a:cubicBezTo>
                  <a:cubicBezTo>
                    <a:pt x="36597" y="274894"/>
                    <a:pt x="36606" y="274871"/>
                    <a:pt x="36624" y="274853"/>
                  </a:cubicBezTo>
                  <a:lnTo>
                    <a:pt x="105928" y="205549"/>
                  </a:lnTo>
                  <a:lnTo>
                    <a:pt x="92459" y="192081"/>
                  </a:lnTo>
                  <a:lnTo>
                    <a:pt x="0" y="284540"/>
                  </a:lnTo>
                  <a:lnTo>
                    <a:pt x="92459" y="376999"/>
                  </a:lnTo>
                  <a:lnTo>
                    <a:pt x="105928" y="363531"/>
                  </a:lnTo>
                  <a:lnTo>
                    <a:pt x="36624" y="294227"/>
                  </a:lnTo>
                  <a:cubicBezTo>
                    <a:pt x="36586" y="294190"/>
                    <a:pt x="36587" y="294129"/>
                    <a:pt x="36625" y="294093"/>
                  </a:cubicBezTo>
                  <a:cubicBezTo>
                    <a:pt x="36643" y="294076"/>
                    <a:pt x="36666" y="294065"/>
                    <a:pt x="36690" y="294065"/>
                  </a:cubicBezTo>
                  <a:lnTo>
                    <a:pt x="396145" y="294065"/>
                  </a:lnTo>
                  <a:cubicBezTo>
                    <a:pt x="420048" y="294236"/>
                    <a:pt x="442168" y="281445"/>
                    <a:pt x="453942" y="260642"/>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5" name="Google Shape;135;p9"/>
            <p:cNvSpPr/>
            <p:nvPr/>
          </p:nvSpPr>
          <p:spPr>
            <a:xfrm>
              <a:off x="6745114" y="4355517"/>
              <a:ext cx="290700" cy="423147"/>
            </a:xfrm>
            <a:custGeom>
              <a:rect b="b" l="l" r="r" t="t"/>
              <a:pathLst>
                <a:path extrusionOk="0" h="423147" w="290700">
                  <a:moveTo>
                    <a:pt x="8332" y="388506"/>
                  </a:moveTo>
                  <a:cubicBezTo>
                    <a:pt x="20892" y="410288"/>
                    <a:pt x="44276" y="423545"/>
                    <a:pt x="69416" y="423139"/>
                  </a:cubicBezTo>
                  <a:lnTo>
                    <a:pt x="290701" y="423139"/>
                  </a:lnTo>
                  <a:lnTo>
                    <a:pt x="290701" y="404089"/>
                  </a:lnTo>
                  <a:lnTo>
                    <a:pt x="68816" y="404089"/>
                  </a:lnTo>
                  <a:cubicBezTo>
                    <a:pt x="51667" y="404409"/>
                    <a:pt x="35569" y="395847"/>
                    <a:pt x="26249" y="381448"/>
                  </a:cubicBezTo>
                  <a:cubicBezTo>
                    <a:pt x="16739" y="366241"/>
                    <a:pt x="16691" y="346953"/>
                    <a:pt x="26125" y="331699"/>
                  </a:cubicBezTo>
                  <a:lnTo>
                    <a:pt x="204671" y="38395"/>
                  </a:lnTo>
                  <a:cubicBezTo>
                    <a:pt x="204694" y="38348"/>
                    <a:pt x="204751" y="38329"/>
                    <a:pt x="204799" y="38351"/>
                  </a:cubicBezTo>
                  <a:cubicBezTo>
                    <a:pt x="204818" y="38360"/>
                    <a:pt x="204833" y="38376"/>
                    <a:pt x="204842" y="38395"/>
                  </a:cubicBezTo>
                  <a:lnTo>
                    <a:pt x="229322" y="131531"/>
                  </a:lnTo>
                  <a:lnTo>
                    <a:pt x="247743" y="126682"/>
                  </a:lnTo>
                  <a:lnTo>
                    <a:pt x="214405" y="0"/>
                  </a:lnTo>
                  <a:lnTo>
                    <a:pt x="87666" y="33338"/>
                  </a:lnTo>
                  <a:lnTo>
                    <a:pt x="92504" y="51759"/>
                  </a:lnTo>
                  <a:lnTo>
                    <a:pt x="189564" y="26251"/>
                  </a:lnTo>
                  <a:cubicBezTo>
                    <a:pt x="189615" y="26238"/>
                    <a:pt x="189667" y="26268"/>
                    <a:pt x="189680" y="26319"/>
                  </a:cubicBezTo>
                  <a:cubicBezTo>
                    <a:pt x="189687" y="26344"/>
                    <a:pt x="189683" y="26372"/>
                    <a:pt x="189669" y="26394"/>
                  </a:cubicBezTo>
                  <a:lnTo>
                    <a:pt x="9847" y="321793"/>
                  </a:lnTo>
                  <a:cubicBezTo>
                    <a:pt x="-2717" y="342110"/>
                    <a:pt x="-3297" y="367638"/>
                    <a:pt x="8332" y="388506"/>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6" name="Google Shape;136;p9"/>
            <p:cNvSpPr/>
            <p:nvPr/>
          </p:nvSpPr>
          <p:spPr>
            <a:xfrm>
              <a:off x="6984360" y="4094813"/>
              <a:ext cx="430329" cy="341638"/>
            </a:xfrm>
            <a:custGeom>
              <a:rect b="b" l="l" r="r" t="t"/>
              <a:pathLst>
                <a:path extrusionOk="0" h="341638" w="430329">
                  <a:moveTo>
                    <a:pt x="268757" y="308663"/>
                  </a:moveTo>
                  <a:lnTo>
                    <a:pt x="397345" y="341639"/>
                  </a:lnTo>
                  <a:lnTo>
                    <a:pt x="430330" y="213051"/>
                  </a:lnTo>
                  <a:lnTo>
                    <a:pt x="411871" y="208289"/>
                  </a:lnTo>
                  <a:lnTo>
                    <a:pt x="386705" y="306339"/>
                  </a:lnTo>
                  <a:cubicBezTo>
                    <a:pt x="386689" y="306388"/>
                    <a:pt x="386635" y="306416"/>
                    <a:pt x="386585" y="306400"/>
                  </a:cubicBezTo>
                  <a:cubicBezTo>
                    <a:pt x="386557" y="306390"/>
                    <a:pt x="386534" y="306368"/>
                    <a:pt x="386525" y="306339"/>
                  </a:cubicBezTo>
                  <a:lnTo>
                    <a:pt x="219561" y="32019"/>
                  </a:lnTo>
                  <a:cubicBezTo>
                    <a:pt x="200416" y="564"/>
                    <a:pt x="159395" y="-9415"/>
                    <a:pt x="127941" y="9730"/>
                  </a:cubicBezTo>
                  <a:cubicBezTo>
                    <a:pt x="118836" y="15271"/>
                    <a:pt x="111193" y="22915"/>
                    <a:pt x="105651" y="32019"/>
                  </a:cubicBezTo>
                  <a:lnTo>
                    <a:pt x="0" y="205631"/>
                  </a:lnTo>
                  <a:lnTo>
                    <a:pt x="16278" y="215537"/>
                  </a:lnTo>
                  <a:lnTo>
                    <a:pt x="120815" y="43801"/>
                  </a:lnTo>
                  <a:cubicBezTo>
                    <a:pt x="129047" y="29647"/>
                    <a:pt x="143706" y="20440"/>
                    <a:pt x="160030" y="19170"/>
                  </a:cubicBezTo>
                  <a:cubicBezTo>
                    <a:pt x="177559" y="18156"/>
                    <a:pt x="194209" y="26931"/>
                    <a:pt x="203283" y="41963"/>
                  </a:cubicBezTo>
                  <a:lnTo>
                    <a:pt x="369227" y="314597"/>
                  </a:lnTo>
                  <a:cubicBezTo>
                    <a:pt x="369255" y="314642"/>
                    <a:pt x="369241" y="314700"/>
                    <a:pt x="369198" y="314729"/>
                  </a:cubicBezTo>
                  <a:cubicBezTo>
                    <a:pt x="369175" y="314743"/>
                    <a:pt x="369148" y="314747"/>
                    <a:pt x="369122" y="314740"/>
                  </a:cubicBezTo>
                  <a:lnTo>
                    <a:pt x="273482" y="290204"/>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descr="Open hand with plant" id="137" name="Google Shape;137;p9"/>
          <p:cNvGrpSpPr/>
          <p:nvPr/>
        </p:nvGrpSpPr>
        <p:grpSpPr>
          <a:xfrm>
            <a:off x="8144511" y="4078611"/>
            <a:ext cx="791978" cy="589707"/>
            <a:chOff x="6866948" y="4314887"/>
            <a:chExt cx="857676" cy="638626"/>
          </a:xfrm>
        </p:grpSpPr>
        <p:sp>
          <p:nvSpPr>
            <p:cNvPr id="138" name="Google Shape;138;p9"/>
            <p:cNvSpPr/>
            <p:nvPr/>
          </p:nvSpPr>
          <p:spPr>
            <a:xfrm>
              <a:off x="6866948" y="4658451"/>
              <a:ext cx="600501" cy="161239"/>
            </a:xfrm>
            <a:custGeom>
              <a:rect b="b" l="l" r="r" t="t"/>
              <a:pathLst>
                <a:path extrusionOk="0" h="161239" w="600501">
                  <a:moveTo>
                    <a:pt x="324277" y="19050"/>
                  </a:moveTo>
                  <a:lnTo>
                    <a:pt x="552877" y="19050"/>
                  </a:lnTo>
                  <a:cubicBezTo>
                    <a:pt x="568659" y="19050"/>
                    <a:pt x="581452" y="31843"/>
                    <a:pt x="581452" y="47625"/>
                  </a:cubicBezTo>
                  <a:cubicBezTo>
                    <a:pt x="581452" y="63407"/>
                    <a:pt x="568659" y="76200"/>
                    <a:pt x="552877" y="76200"/>
                  </a:cubicBezTo>
                  <a:lnTo>
                    <a:pt x="381427" y="76200"/>
                  </a:lnTo>
                  <a:cubicBezTo>
                    <a:pt x="376166" y="76200"/>
                    <a:pt x="371902" y="80464"/>
                    <a:pt x="371902" y="85725"/>
                  </a:cubicBezTo>
                  <a:cubicBezTo>
                    <a:pt x="371902" y="90986"/>
                    <a:pt x="376166" y="95250"/>
                    <a:pt x="381427" y="95250"/>
                  </a:cubicBezTo>
                  <a:lnTo>
                    <a:pt x="552877" y="95250"/>
                  </a:lnTo>
                  <a:cubicBezTo>
                    <a:pt x="579179" y="95250"/>
                    <a:pt x="600502" y="73927"/>
                    <a:pt x="600502" y="47625"/>
                  </a:cubicBezTo>
                  <a:cubicBezTo>
                    <a:pt x="600502" y="21323"/>
                    <a:pt x="579179" y="0"/>
                    <a:pt x="552877" y="0"/>
                  </a:cubicBezTo>
                  <a:lnTo>
                    <a:pt x="324277" y="0"/>
                  </a:lnTo>
                  <a:cubicBezTo>
                    <a:pt x="307098" y="143"/>
                    <a:pt x="290249" y="4738"/>
                    <a:pt x="275376" y="13335"/>
                  </a:cubicBezTo>
                  <a:lnTo>
                    <a:pt x="5790" y="142951"/>
                  </a:lnTo>
                  <a:cubicBezTo>
                    <a:pt x="951" y="145015"/>
                    <a:pt x="-1298" y="150611"/>
                    <a:pt x="767" y="155450"/>
                  </a:cubicBezTo>
                  <a:cubicBezTo>
                    <a:pt x="2831" y="160289"/>
                    <a:pt x="8427" y="162538"/>
                    <a:pt x="13265" y="160473"/>
                  </a:cubicBezTo>
                  <a:cubicBezTo>
                    <a:pt x="13532" y="160359"/>
                    <a:pt x="13793" y="160233"/>
                    <a:pt x="14048" y="160096"/>
                  </a:cubicBezTo>
                  <a:lnTo>
                    <a:pt x="284205" y="30175"/>
                  </a:lnTo>
                  <a:cubicBezTo>
                    <a:pt x="296351" y="23006"/>
                    <a:pt x="310173" y="19168"/>
                    <a:pt x="324277" y="1905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39" name="Google Shape;139;p9"/>
            <p:cNvSpPr/>
            <p:nvPr/>
          </p:nvSpPr>
          <p:spPr>
            <a:xfrm>
              <a:off x="7000051" y="4581269"/>
              <a:ext cx="724573" cy="372244"/>
            </a:xfrm>
            <a:custGeom>
              <a:rect b="b" l="l" r="r" t="t"/>
              <a:pathLst>
                <a:path extrusionOk="0" h="372244" w="724573">
                  <a:moveTo>
                    <a:pt x="676948" y="10"/>
                  </a:moveTo>
                  <a:cubicBezTo>
                    <a:pt x="668184" y="-175"/>
                    <a:pt x="659564" y="2253"/>
                    <a:pt x="652183" y="6982"/>
                  </a:cubicBezTo>
                  <a:lnTo>
                    <a:pt x="489306" y="100327"/>
                  </a:lnTo>
                  <a:cubicBezTo>
                    <a:pt x="484735" y="102957"/>
                    <a:pt x="483161" y="108796"/>
                    <a:pt x="485791" y="113367"/>
                  </a:cubicBezTo>
                  <a:cubicBezTo>
                    <a:pt x="488421" y="117938"/>
                    <a:pt x="494260" y="119511"/>
                    <a:pt x="498831" y="116882"/>
                  </a:cubicBezTo>
                  <a:lnTo>
                    <a:pt x="662261" y="23175"/>
                  </a:lnTo>
                  <a:cubicBezTo>
                    <a:pt x="666628" y="20349"/>
                    <a:pt x="671749" y="18915"/>
                    <a:pt x="676948" y="19060"/>
                  </a:cubicBezTo>
                  <a:cubicBezTo>
                    <a:pt x="692730" y="19060"/>
                    <a:pt x="705523" y="31853"/>
                    <a:pt x="705523" y="47635"/>
                  </a:cubicBezTo>
                  <a:cubicBezTo>
                    <a:pt x="705145" y="56083"/>
                    <a:pt x="701546" y="64065"/>
                    <a:pt x="695465" y="69942"/>
                  </a:cubicBezTo>
                  <a:lnTo>
                    <a:pt x="434232" y="260928"/>
                  </a:lnTo>
                  <a:cubicBezTo>
                    <a:pt x="429243" y="264699"/>
                    <a:pt x="423170" y="266760"/>
                    <a:pt x="416916" y="266805"/>
                  </a:cubicBezTo>
                  <a:lnTo>
                    <a:pt x="238798" y="266805"/>
                  </a:lnTo>
                  <a:cubicBezTo>
                    <a:pt x="141377" y="266805"/>
                    <a:pt x="62186" y="296590"/>
                    <a:pt x="3445" y="355388"/>
                  </a:cubicBezTo>
                  <a:cubicBezTo>
                    <a:pt x="-604" y="358745"/>
                    <a:pt x="-1165" y="364751"/>
                    <a:pt x="2194" y="368800"/>
                  </a:cubicBezTo>
                  <a:cubicBezTo>
                    <a:pt x="5551" y="372849"/>
                    <a:pt x="11556" y="373410"/>
                    <a:pt x="15606" y="370051"/>
                  </a:cubicBezTo>
                  <a:cubicBezTo>
                    <a:pt x="16064" y="369671"/>
                    <a:pt x="16486" y="369248"/>
                    <a:pt x="16866" y="368789"/>
                  </a:cubicBezTo>
                  <a:cubicBezTo>
                    <a:pt x="71930" y="313744"/>
                    <a:pt x="146587" y="285855"/>
                    <a:pt x="238798" y="285855"/>
                  </a:cubicBezTo>
                  <a:lnTo>
                    <a:pt x="416916" y="285855"/>
                  </a:lnTo>
                  <a:cubicBezTo>
                    <a:pt x="427175" y="285795"/>
                    <a:pt x="437147" y="282458"/>
                    <a:pt x="445377" y="276330"/>
                  </a:cubicBezTo>
                  <a:lnTo>
                    <a:pt x="707324" y="84878"/>
                  </a:lnTo>
                  <a:lnTo>
                    <a:pt x="708448" y="83925"/>
                  </a:lnTo>
                  <a:cubicBezTo>
                    <a:pt x="718438" y="74460"/>
                    <a:pt x="724242" y="61402"/>
                    <a:pt x="724573" y="47644"/>
                  </a:cubicBezTo>
                  <a:cubicBezTo>
                    <a:pt x="724547" y="21352"/>
                    <a:pt x="703241" y="41"/>
                    <a:pt x="676948" y="10"/>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40" name="Google Shape;140;p9"/>
            <p:cNvSpPr/>
            <p:nvPr/>
          </p:nvSpPr>
          <p:spPr>
            <a:xfrm>
              <a:off x="7105559" y="4314887"/>
              <a:ext cx="480262" cy="326009"/>
            </a:xfrm>
            <a:custGeom>
              <a:rect b="b" l="l" r="r" t="t"/>
              <a:pathLst>
                <a:path extrusionOk="0" h="326009" w="480262">
                  <a:moveTo>
                    <a:pt x="154979" y="278060"/>
                  </a:moveTo>
                  <a:cubicBezTo>
                    <a:pt x="160846" y="278060"/>
                    <a:pt x="166237" y="277965"/>
                    <a:pt x="171352" y="277898"/>
                  </a:cubicBezTo>
                  <a:lnTo>
                    <a:pt x="172133" y="278851"/>
                  </a:lnTo>
                  <a:cubicBezTo>
                    <a:pt x="182464" y="289390"/>
                    <a:pt x="188917" y="303120"/>
                    <a:pt x="190440" y="317799"/>
                  </a:cubicBezTo>
                  <a:cubicBezTo>
                    <a:pt x="190530" y="318156"/>
                    <a:pt x="190645" y="318505"/>
                    <a:pt x="190783" y="318846"/>
                  </a:cubicBezTo>
                  <a:cubicBezTo>
                    <a:pt x="190913" y="319366"/>
                    <a:pt x="191081" y="319876"/>
                    <a:pt x="191288" y="320370"/>
                  </a:cubicBezTo>
                  <a:cubicBezTo>
                    <a:pt x="191573" y="320974"/>
                    <a:pt x="191920" y="321546"/>
                    <a:pt x="192326" y="322075"/>
                  </a:cubicBezTo>
                  <a:cubicBezTo>
                    <a:pt x="192608" y="322481"/>
                    <a:pt x="192927" y="322861"/>
                    <a:pt x="193279" y="323209"/>
                  </a:cubicBezTo>
                  <a:cubicBezTo>
                    <a:pt x="193779" y="323688"/>
                    <a:pt x="194335" y="324104"/>
                    <a:pt x="194936" y="324447"/>
                  </a:cubicBezTo>
                  <a:cubicBezTo>
                    <a:pt x="195319" y="324721"/>
                    <a:pt x="195724" y="324963"/>
                    <a:pt x="196146" y="325171"/>
                  </a:cubicBezTo>
                  <a:cubicBezTo>
                    <a:pt x="196874" y="325457"/>
                    <a:pt x="197636" y="325652"/>
                    <a:pt x="198413" y="325752"/>
                  </a:cubicBezTo>
                  <a:cubicBezTo>
                    <a:pt x="198751" y="325856"/>
                    <a:pt x="199095" y="325941"/>
                    <a:pt x="199441" y="326009"/>
                  </a:cubicBezTo>
                  <a:lnTo>
                    <a:pt x="199917" y="326009"/>
                  </a:lnTo>
                  <a:cubicBezTo>
                    <a:pt x="200347" y="326009"/>
                    <a:pt x="200777" y="325980"/>
                    <a:pt x="201203" y="325923"/>
                  </a:cubicBezTo>
                  <a:cubicBezTo>
                    <a:pt x="201563" y="325821"/>
                    <a:pt x="201916" y="325697"/>
                    <a:pt x="202261" y="325552"/>
                  </a:cubicBezTo>
                  <a:cubicBezTo>
                    <a:pt x="202919" y="325406"/>
                    <a:pt x="203558" y="325185"/>
                    <a:pt x="204166" y="324895"/>
                  </a:cubicBezTo>
                  <a:cubicBezTo>
                    <a:pt x="204664" y="324620"/>
                    <a:pt x="205135" y="324302"/>
                    <a:pt x="205575" y="323942"/>
                  </a:cubicBezTo>
                  <a:cubicBezTo>
                    <a:pt x="206548" y="323251"/>
                    <a:pt x="207360" y="322357"/>
                    <a:pt x="207957" y="321323"/>
                  </a:cubicBezTo>
                  <a:cubicBezTo>
                    <a:pt x="208284" y="320796"/>
                    <a:pt x="208559" y="320237"/>
                    <a:pt x="208776" y="319656"/>
                  </a:cubicBezTo>
                  <a:cubicBezTo>
                    <a:pt x="208973" y="319097"/>
                    <a:pt x="209114" y="318520"/>
                    <a:pt x="209195" y="317932"/>
                  </a:cubicBezTo>
                  <a:cubicBezTo>
                    <a:pt x="209304" y="317592"/>
                    <a:pt x="209390" y="317245"/>
                    <a:pt x="209452" y="316894"/>
                  </a:cubicBezTo>
                  <a:cubicBezTo>
                    <a:pt x="210073" y="280683"/>
                    <a:pt x="228272" y="247038"/>
                    <a:pt x="258239" y="226701"/>
                  </a:cubicBezTo>
                  <a:cubicBezTo>
                    <a:pt x="269536" y="227244"/>
                    <a:pt x="283395" y="228063"/>
                    <a:pt x="298616" y="228063"/>
                  </a:cubicBezTo>
                  <a:cubicBezTo>
                    <a:pt x="341049" y="228063"/>
                    <a:pt x="393989" y="221634"/>
                    <a:pt x="431013" y="184515"/>
                  </a:cubicBezTo>
                  <a:cubicBezTo>
                    <a:pt x="493878" y="119745"/>
                    <a:pt x="478638" y="1635"/>
                    <a:pt x="478638" y="1635"/>
                  </a:cubicBezTo>
                  <a:cubicBezTo>
                    <a:pt x="468097" y="478"/>
                    <a:pt x="457496" y="-66"/>
                    <a:pt x="446891" y="6"/>
                  </a:cubicBezTo>
                  <a:cubicBezTo>
                    <a:pt x="407391" y="6"/>
                    <a:pt x="340002" y="6922"/>
                    <a:pt x="297663" y="49260"/>
                  </a:cubicBezTo>
                  <a:cubicBezTo>
                    <a:pt x="253848" y="94190"/>
                    <a:pt x="247971" y="167761"/>
                    <a:pt x="247847" y="210699"/>
                  </a:cubicBezTo>
                  <a:cubicBezTo>
                    <a:pt x="223751" y="227340"/>
                    <a:pt x="205742" y="251388"/>
                    <a:pt x="196555" y="279194"/>
                  </a:cubicBezTo>
                  <a:cubicBezTo>
                    <a:pt x="193546" y="274793"/>
                    <a:pt x="190287" y="270570"/>
                    <a:pt x="186792" y="266544"/>
                  </a:cubicBezTo>
                  <a:cubicBezTo>
                    <a:pt x="185697" y="265230"/>
                    <a:pt x="184582" y="263887"/>
                    <a:pt x="183477" y="262525"/>
                  </a:cubicBezTo>
                  <a:cubicBezTo>
                    <a:pt x="185820" y="227349"/>
                    <a:pt x="189335" y="170132"/>
                    <a:pt x="150968" y="126413"/>
                  </a:cubicBezTo>
                  <a:cubicBezTo>
                    <a:pt x="120393" y="91551"/>
                    <a:pt x="69501" y="85036"/>
                    <a:pt x="35716" y="85036"/>
                  </a:cubicBezTo>
                  <a:cubicBezTo>
                    <a:pt x="24244" y="84964"/>
                    <a:pt x="12783" y="85741"/>
                    <a:pt x="1426" y="87360"/>
                  </a:cubicBezTo>
                  <a:cubicBezTo>
                    <a:pt x="1426" y="87360"/>
                    <a:pt x="-11499" y="187516"/>
                    <a:pt x="40478" y="236903"/>
                  </a:cubicBezTo>
                  <a:cubicBezTo>
                    <a:pt x="79798" y="274384"/>
                    <a:pt x="122508" y="278060"/>
                    <a:pt x="154979" y="278060"/>
                  </a:cubicBezTo>
                  <a:close/>
                  <a:moveTo>
                    <a:pt x="311065" y="62795"/>
                  </a:moveTo>
                  <a:cubicBezTo>
                    <a:pt x="349060" y="24800"/>
                    <a:pt x="412430" y="19123"/>
                    <a:pt x="446825" y="19123"/>
                  </a:cubicBezTo>
                  <a:cubicBezTo>
                    <a:pt x="452063" y="19123"/>
                    <a:pt x="456788" y="19256"/>
                    <a:pt x="460826" y="19437"/>
                  </a:cubicBezTo>
                  <a:cubicBezTo>
                    <a:pt x="462303" y="51575"/>
                    <a:pt x="460550" y="126727"/>
                    <a:pt x="417459" y="171123"/>
                  </a:cubicBezTo>
                  <a:cubicBezTo>
                    <a:pt x="391608" y="197021"/>
                    <a:pt x="353813" y="209080"/>
                    <a:pt x="298520" y="209080"/>
                  </a:cubicBezTo>
                  <a:cubicBezTo>
                    <a:pt x="292548" y="209080"/>
                    <a:pt x="286833" y="208947"/>
                    <a:pt x="281375" y="208756"/>
                  </a:cubicBezTo>
                  <a:cubicBezTo>
                    <a:pt x="315303" y="169170"/>
                    <a:pt x="342992" y="143986"/>
                    <a:pt x="367681" y="130318"/>
                  </a:cubicBezTo>
                  <a:cubicBezTo>
                    <a:pt x="372284" y="127769"/>
                    <a:pt x="373950" y="121971"/>
                    <a:pt x="371401" y="117369"/>
                  </a:cubicBezTo>
                  <a:cubicBezTo>
                    <a:pt x="368852" y="112765"/>
                    <a:pt x="363055" y="111100"/>
                    <a:pt x="358452" y="113649"/>
                  </a:cubicBezTo>
                  <a:cubicBezTo>
                    <a:pt x="331877" y="128365"/>
                    <a:pt x="302654" y="154750"/>
                    <a:pt x="267374" y="195821"/>
                  </a:cubicBezTo>
                  <a:cubicBezTo>
                    <a:pt x="269669" y="135119"/>
                    <a:pt x="284252" y="90275"/>
                    <a:pt x="311065" y="62786"/>
                  </a:cubicBezTo>
                  <a:close/>
                  <a:moveTo>
                    <a:pt x="19209" y="104705"/>
                  </a:moveTo>
                  <a:cubicBezTo>
                    <a:pt x="23876" y="104381"/>
                    <a:pt x="29458" y="104153"/>
                    <a:pt x="35649" y="104153"/>
                  </a:cubicBezTo>
                  <a:cubicBezTo>
                    <a:pt x="61910" y="104153"/>
                    <a:pt x="109944" y="108677"/>
                    <a:pt x="136614" y="139043"/>
                  </a:cubicBezTo>
                  <a:cubicBezTo>
                    <a:pt x="165189" y="171637"/>
                    <a:pt x="166847" y="213766"/>
                    <a:pt x="165304" y="246466"/>
                  </a:cubicBezTo>
                  <a:cubicBezTo>
                    <a:pt x="146557" y="215971"/>
                    <a:pt x="121883" y="189548"/>
                    <a:pt x="92742" y="168761"/>
                  </a:cubicBezTo>
                  <a:cubicBezTo>
                    <a:pt x="88460" y="165704"/>
                    <a:pt x="82511" y="166698"/>
                    <a:pt x="79455" y="170980"/>
                  </a:cubicBezTo>
                  <a:cubicBezTo>
                    <a:pt x="76398" y="175263"/>
                    <a:pt x="77392" y="181211"/>
                    <a:pt x="81674" y="184268"/>
                  </a:cubicBezTo>
                  <a:cubicBezTo>
                    <a:pt x="109516" y="204215"/>
                    <a:pt x="132989" y="229639"/>
                    <a:pt x="150654" y="258982"/>
                  </a:cubicBezTo>
                  <a:cubicBezTo>
                    <a:pt x="118841" y="258582"/>
                    <a:pt x="85284" y="253267"/>
                    <a:pt x="53566" y="223158"/>
                  </a:cubicBezTo>
                  <a:cubicBezTo>
                    <a:pt x="20181" y="191449"/>
                    <a:pt x="18142" y="132261"/>
                    <a:pt x="19209" y="10469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grpSp>
      <p:grpSp>
        <p:nvGrpSpPr>
          <p:cNvPr id="141" name="Google Shape;141;p9"/>
          <p:cNvGrpSpPr/>
          <p:nvPr/>
        </p:nvGrpSpPr>
        <p:grpSpPr>
          <a:xfrm>
            <a:off x="1411471" y="2394836"/>
            <a:ext cx="9386319" cy="2871473"/>
            <a:chOff x="1417521" y="2376836"/>
            <a:chExt cx="9386319" cy="2871473"/>
          </a:xfrm>
        </p:grpSpPr>
        <p:sp>
          <p:nvSpPr>
            <p:cNvPr id="142" name="Google Shape;142;p9">
              <a:hlinkClick action="ppaction://hlinksldjump" r:id="rId3"/>
            </p:cNvPr>
            <p:cNvSpPr/>
            <p:nvPr/>
          </p:nvSpPr>
          <p:spPr>
            <a:xfrm>
              <a:off x="1417521"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3" name="Google Shape;143;p9">
              <a:hlinkClick action="ppaction://hlinksldjump" r:id="rId4"/>
            </p:cNvPr>
            <p:cNvSpPr/>
            <p:nvPr/>
          </p:nvSpPr>
          <p:spPr>
            <a:xfrm>
              <a:off x="3035585"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4" name="Google Shape;144;p9">
              <a:hlinkClick action="ppaction://hlinksldjump" r:id="rId5"/>
            </p:cNvPr>
            <p:cNvSpPr/>
            <p:nvPr/>
          </p:nvSpPr>
          <p:spPr>
            <a:xfrm>
              <a:off x="4653649"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5" name="Google Shape;145;p9">
              <a:hlinkClick action="ppaction://hlinksldjump" r:id="rId6"/>
            </p:cNvPr>
            <p:cNvSpPr/>
            <p:nvPr/>
          </p:nvSpPr>
          <p:spPr>
            <a:xfrm>
              <a:off x="6271713"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6" name="Google Shape;146;p9">
              <a:hlinkClick action="ppaction://hlinksldjump" r:id="rId7"/>
            </p:cNvPr>
            <p:cNvSpPr/>
            <p:nvPr/>
          </p:nvSpPr>
          <p:spPr>
            <a:xfrm>
              <a:off x="7889777"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7" name="Google Shape;147;p9">
              <a:hlinkClick action="ppaction://hlinksldjump" r:id="rId8"/>
            </p:cNvPr>
            <p:cNvSpPr/>
            <p:nvPr/>
          </p:nvSpPr>
          <p:spPr>
            <a:xfrm>
              <a:off x="9507840" y="2376836"/>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8" name="Google Shape;148;p9">
              <a:hlinkClick action="ppaction://hlinksldjump" r:id="rId9"/>
            </p:cNvPr>
            <p:cNvSpPr/>
            <p:nvPr/>
          </p:nvSpPr>
          <p:spPr>
            <a:xfrm>
              <a:off x="1417521"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49" name="Google Shape;149;p9">
              <a:hlinkClick action="ppaction://hlinksldjump" r:id="rId10"/>
            </p:cNvPr>
            <p:cNvSpPr/>
            <p:nvPr/>
          </p:nvSpPr>
          <p:spPr>
            <a:xfrm>
              <a:off x="3035585"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0" name="Google Shape;150;p9">
              <a:hlinkClick action="ppaction://hlinksldjump" r:id="rId11"/>
            </p:cNvPr>
            <p:cNvSpPr/>
            <p:nvPr/>
          </p:nvSpPr>
          <p:spPr>
            <a:xfrm>
              <a:off x="4653649"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1" name="Google Shape;151;p9">
              <a:hlinkClick action="ppaction://hlinksldjump" r:id="rId12"/>
            </p:cNvPr>
            <p:cNvSpPr/>
            <p:nvPr/>
          </p:nvSpPr>
          <p:spPr>
            <a:xfrm>
              <a:off x="6271713"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2" name="Google Shape;152;p9">
              <a:hlinkClick action="ppaction://hlinksldjump" r:id="rId13"/>
            </p:cNvPr>
            <p:cNvSpPr/>
            <p:nvPr/>
          </p:nvSpPr>
          <p:spPr>
            <a:xfrm>
              <a:off x="7889777"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153" name="Google Shape;153;p9">
              <a:hlinkClick action="ppaction://hlinksldjump" r:id="rId14"/>
            </p:cNvPr>
            <p:cNvSpPr/>
            <p:nvPr/>
          </p:nvSpPr>
          <p:spPr>
            <a:xfrm>
              <a:off x="9507840" y="3952309"/>
              <a:ext cx="1296000" cy="1296000"/>
            </a:xfrm>
            <a:prstGeom prst="roundRect">
              <a:avLst>
                <a:gd fmla="val 5591" name="adj"/>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0"/>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1"/>
                </a:solidFill>
              </a:rPr>
              <a:t>This is title One</a:t>
            </a:r>
            <a:endParaRPr>
              <a:solidFill>
                <a:schemeClr val="accent1"/>
              </a:solidFill>
            </a:endParaRPr>
          </a:p>
        </p:txBody>
      </p:sp>
      <p:sp>
        <p:nvSpPr>
          <p:cNvPr id="159" name="Google Shape;159;p10"/>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160" name="Google Shape;160;p10"/>
          <p:cNvSpPr/>
          <p:nvPr/>
        </p:nvSpPr>
        <p:spPr>
          <a:xfrm>
            <a:off x="11548085" y="1192960"/>
            <a:ext cx="478500" cy="47850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161" name="Google Shape;161;p10"/>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2" name="Google Shape;162;p10">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1"/>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2"/>
                </a:solidFill>
              </a:rPr>
              <a:t>This is title Two</a:t>
            </a:r>
            <a:endParaRPr>
              <a:solidFill>
                <a:schemeClr val="accent2"/>
              </a:solidFill>
            </a:endParaRPr>
          </a:p>
        </p:txBody>
      </p:sp>
      <p:sp>
        <p:nvSpPr>
          <p:cNvPr id="168" name="Google Shape;168;p11"/>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169" name="Google Shape;169;p11"/>
          <p:cNvSpPr/>
          <p:nvPr/>
        </p:nvSpPr>
        <p:spPr>
          <a:xfrm>
            <a:off x="11548085" y="1192960"/>
            <a:ext cx="478500" cy="4785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170" name="Google Shape;170;p11"/>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71" name="Google Shape;171;p11">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12"/>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3"/>
                </a:solidFill>
              </a:rPr>
              <a:t>This is title Three</a:t>
            </a:r>
            <a:endParaRPr>
              <a:solidFill>
                <a:schemeClr val="accent3"/>
              </a:solidFill>
            </a:endParaRPr>
          </a:p>
        </p:txBody>
      </p:sp>
      <p:sp>
        <p:nvSpPr>
          <p:cNvPr id="177" name="Google Shape;177;p12"/>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178" name="Google Shape;178;p12"/>
          <p:cNvSpPr/>
          <p:nvPr/>
        </p:nvSpPr>
        <p:spPr>
          <a:xfrm>
            <a:off x="11548085" y="1192960"/>
            <a:ext cx="478500" cy="4785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179" name="Google Shape;179;p12"/>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0" name="Google Shape;180;p12">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13"/>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4"/>
                </a:solidFill>
              </a:rPr>
              <a:t>This is title Four</a:t>
            </a:r>
            <a:endParaRPr>
              <a:solidFill>
                <a:schemeClr val="accent4"/>
              </a:solidFill>
            </a:endParaRPr>
          </a:p>
        </p:txBody>
      </p:sp>
      <p:sp>
        <p:nvSpPr>
          <p:cNvPr id="186" name="Google Shape;186;p13"/>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187" name="Google Shape;187;p13"/>
          <p:cNvSpPr/>
          <p:nvPr/>
        </p:nvSpPr>
        <p:spPr>
          <a:xfrm>
            <a:off x="11548085" y="1192960"/>
            <a:ext cx="478500" cy="47850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188" name="Google Shape;188;p13"/>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89" name="Google Shape;189;p13">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14"/>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5"/>
                </a:solidFill>
              </a:rPr>
              <a:t>This is title Five</a:t>
            </a:r>
            <a:endParaRPr>
              <a:solidFill>
                <a:schemeClr val="accent5"/>
              </a:solidFill>
            </a:endParaRPr>
          </a:p>
        </p:txBody>
      </p:sp>
      <p:sp>
        <p:nvSpPr>
          <p:cNvPr id="195" name="Google Shape;195;p14"/>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196" name="Google Shape;196;p14"/>
          <p:cNvSpPr/>
          <p:nvPr/>
        </p:nvSpPr>
        <p:spPr>
          <a:xfrm>
            <a:off x="11548085" y="1192960"/>
            <a:ext cx="478500" cy="4785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197" name="Google Shape;197;p14"/>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98" name="Google Shape;198;p14">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15"/>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6"/>
                </a:solidFill>
              </a:rPr>
              <a:t>This is title Six</a:t>
            </a:r>
            <a:endParaRPr>
              <a:solidFill>
                <a:schemeClr val="accent6"/>
              </a:solidFill>
            </a:endParaRPr>
          </a:p>
        </p:txBody>
      </p:sp>
      <p:sp>
        <p:nvSpPr>
          <p:cNvPr id="204" name="Google Shape;204;p15"/>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205" name="Google Shape;205;p15"/>
          <p:cNvSpPr/>
          <p:nvPr/>
        </p:nvSpPr>
        <p:spPr>
          <a:xfrm>
            <a:off x="11548085" y="1192960"/>
            <a:ext cx="478500" cy="478500"/>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206" name="Google Shape;206;p15"/>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07" name="Google Shape;207;p15">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16"/>
          <p:cNvSpPr txBox="1"/>
          <p:nvPr>
            <p:ph type="title"/>
          </p:nvPr>
        </p:nvSpPr>
        <p:spPr>
          <a:xfrm>
            <a:off x="1291175" y="1907825"/>
            <a:ext cx="9829500" cy="763500"/>
          </a:xfrm>
          <a:prstGeom prst="rect">
            <a:avLst/>
          </a:prstGeom>
        </p:spPr>
        <p:txBody>
          <a:bodyPr anchorCtr="0" anchor="b" bIns="121900" lIns="121900" spcFirstLastPara="1" rIns="121900" wrap="square" tIns="121900">
            <a:noAutofit/>
          </a:bodyPr>
          <a:lstStyle/>
          <a:p>
            <a:pPr indent="0" lvl="0" marL="0" rtl="0" algn="l">
              <a:spcBef>
                <a:spcPts val="0"/>
              </a:spcBef>
              <a:spcAft>
                <a:spcPts val="0"/>
              </a:spcAft>
              <a:buNone/>
            </a:pPr>
            <a:r>
              <a:rPr lang="en">
                <a:solidFill>
                  <a:schemeClr val="accent6"/>
                </a:solidFill>
              </a:rPr>
              <a:t>This is title Seven</a:t>
            </a:r>
            <a:endParaRPr>
              <a:solidFill>
                <a:schemeClr val="accent6"/>
              </a:solidFill>
            </a:endParaRPr>
          </a:p>
        </p:txBody>
      </p:sp>
      <p:sp>
        <p:nvSpPr>
          <p:cNvPr id="213" name="Google Shape;213;p16"/>
          <p:cNvSpPr txBox="1"/>
          <p:nvPr>
            <p:ph idx="1" type="body"/>
          </p:nvPr>
        </p:nvSpPr>
        <p:spPr>
          <a:xfrm>
            <a:off x="1291350" y="2671325"/>
            <a:ext cx="9829500" cy="2341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100"/>
              <a:buFont typeface="Arial"/>
              <a:buNone/>
            </a:pPr>
            <a:r>
              <a:rPr lang="en"/>
              <a:t>Lorem ipsum dolor sit amet, consectetuer adipiscing elit. Aenean commodo ligula eget dolor. Aenean massa. Cum sociis natoque penatibus et magnis dis parturient montes, nascetur ridiculus mus. </a:t>
            </a:r>
            <a:endParaRPr/>
          </a:p>
          <a:p>
            <a:pPr indent="0" lvl="0" marL="0" rtl="0" algn="l">
              <a:spcBef>
                <a:spcPts val="2100"/>
              </a:spcBef>
              <a:spcAft>
                <a:spcPts val="2100"/>
              </a:spcAft>
              <a:buClr>
                <a:schemeClr val="dk1"/>
              </a:buClr>
              <a:buSzPts val="1100"/>
              <a:buFont typeface="Arial"/>
              <a:buNone/>
            </a:pPr>
            <a:r>
              <a:rPr lang="en"/>
              <a:t>Donec quam felis, ultricies nec, pellentesque eu, pretium quis, sem. Nulla consequat massa quis enim. Donec pede justo, fringilla vel, aliquet nec, vulputate eget, arcu. In enim justo, rhoncus ut, imperdiet a, venenatis vitae, justo.</a:t>
            </a:r>
            <a:endParaRPr/>
          </a:p>
        </p:txBody>
      </p:sp>
      <p:sp>
        <p:nvSpPr>
          <p:cNvPr id="214" name="Google Shape;214;p16"/>
          <p:cNvSpPr/>
          <p:nvPr/>
        </p:nvSpPr>
        <p:spPr>
          <a:xfrm>
            <a:off x="11548085" y="1192960"/>
            <a:ext cx="478500" cy="478500"/>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descr="Add" id="215" name="Google Shape;215;p16"/>
          <p:cNvSpPr/>
          <p:nvPr/>
        </p:nvSpPr>
        <p:spPr>
          <a:xfrm rot="2764855">
            <a:off x="11643618" y="1295294"/>
            <a:ext cx="285623" cy="285623"/>
          </a:xfrm>
          <a:custGeom>
            <a:rect b="b" l="l" r="r" t="t"/>
            <a:pathLst>
              <a:path extrusionOk="0" h="762000" w="762000">
                <a:moveTo>
                  <a:pt x="762000" y="323850"/>
                </a:moveTo>
                <a:lnTo>
                  <a:pt x="438150" y="323850"/>
                </a:lnTo>
                <a:lnTo>
                  <a:pt x="438150" y="0"/>
                </a:lnTo>
                <a:lnTo>
                  <a:pt x="323850" y="0"/>
                </a:lnTo>
                <a:lnTo>
                  <a:pt x="323850" y="323850"/>
                </a:lnTo>
                <a:lnTo>
                  <a:pt x="0" y="323850"/>
                </a:lnTo>
                <a:lnTo>
                  <a:pt x="0" y="438150"/>
                </a:lnTo>
                <a:lnTo>
                  <a:pt x="323850" y="438150"/>
                </a:lnTo>
                <a:lnTo>
                  <a:pt x="323850" y="762000"/>
                </a:lnTo>
                <a:lnTo>
                  <a:pt x="438150" y="762000"/>
                </a:lnTo>
                <a:lnTo>
                  <a:pt x="438150" y="438150"/>
                </a:lnTo>
                <a:lnTo>
                  <a:pt x="762000" y="43815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216" name="Google Shape;216;p16">
            <a:hlinkClick action="ppaction://hlinksldjump" r:id="rId3"/>
          </p:cNvPr>
          <p:cNvSpPr/>
          <p:nvPr/>
        </p:nvSpPr>
        <p:spPr>
          <a:xfrm>
            <a:off x="11548085" y="1192960"/>
            <a:ext cx="478500" cy="478500"/>
          </a:xfrm>
          <a:prstGeom prst="ellipse">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SlidesMania">
  <a:themeElements>
    <a:clrScheme name="Simple Light">
      <a:dk1>
        <a:srgbClr val="000000"/>
      </a:dk1>
      <a:lt1>
        <a:srgbClr val="FFFFFF"/>
      </a:lt1>
      <a:dk2>
        <a:srgbClr val="434343"/>
      </a:dk2>
      <a:lt2>
        <a:srgbClr val="EEEEEE"/>
      </a:lt2>
      <a:accent1>
        <a:srgbClr val="252525"/>
      </a:accent1>
      <a:accent2>
        <a:srgbClr val="252525"/>
      </a:accent2>
      <a:accent3>
        <a:srgbClr val="252525"/>
      </a:accent3>
      <a:accent4>
        <a:srgbClr val="252525"/>
      </a:accent4>
      <a:accent5>
        <a:srgbClr val="252525"/>
      </a:accent5>
      <a:accent6>
        <a:srgbClr val="252525"/>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