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1.xml"/><Relationship Id="rId1" Type="http://schemas.openxmlformats.org/officeDocument/2006/relationships/tags" Target="../tags/tag113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05B45-5CD9-B690-EA47-65BBF93F0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4361B98-5FB5-862F-51A4-629791CC499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4361B98-5FB5-862F-51A4-629791CC49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8" name="Picture Placeholder 97">
            <a:extLst>
              <a:ext uri="{FF2B5EF4-FFF2-40B4-BE49-F238E27FC236}">
                <a16:creationId xmlns:a16="http://schemas.microsoft.com/office/drawing/2014/main" id="{1EC6719C-87D0-0590-725D-970B8F4D5B35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140" r="140"/>
          <a:stretch>
            <a:fillRect/>
          </a:stretch>
        </p:blipFill>
        <p:spPr/>
      </p:pic>
      <p:pic>
        <p:nvPicPr>
          <p:cNvPr id="100" name="Picture Placeholder 99">
            <a:extLst>
              <a:ext uri="{FF2B5EF4-FFF2-40B4-BE49-F238E27FC236}">
                <a16:creationId xmlns:a16="http://schemas.microsoft.com/office/drawing/2014/main" id="{C2D0FC7B-5426-2A00-07CC-97CA003E07A0}"/>
              </a:ext>
            </a:extLst>
          </p:cNvPr>
          <p:cNvPicPr>
            <a:picLocks noGrp="1" noChangeAspect="1"/>
          </p:cNvPicPr>
          <p:nvPr>
            <p:ph type="pic" sz="quarter" idx="38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140" r="140"/>
          <a:stretch>
            <a:fillRect/>
          </a:stretch>
        </p:blipFill>
        <p:spPr/>
      </p:pic>
      <p:pic>
        <p:nvPicPr>
          <p:cNvPr id="102" name="Picture Placeholder 101">
            <a:extLst>
              <a:ext uri="{FF2B5EF4-FFF2-40B4-BE49-F238E27FC236}">
                <a16:creationId xmlns:a16="http://schemas.microsoft.com/office/drawing/2014/main" id="{863C6EDF-EEAB-A4B4-42ED-CA5C2BF2DA03}"/>
              </a:ext>
            </a:extLst>
          </p:cNvPr>
          <p:cNvPicPr>
            <a:picLocks noGrp="1" noChangeAspect="1"/>
          </p:cNvPicPr>
          <p:nvPr>
            <p:ph type="pic" sz="quarter" idx="39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140" r="140"/>
          <a:stretch>
            <a:fillRect/>
          </a:stretch>
        </p:blipFill>
        <p:spPr/>
      </p:pic>
      <p:pic>
        <p:nvPicPr>
          <p:cNvPr id="104" name="Picture Placeholder 103">
            <a:extLst>
              <a:ext uri="{FF2B5EF4-FFF2-40B4-BE49-F238E27FC236}">
                <a16:creationId xmlns:a16="http://schemas.microsoft.com/office/drawing/2014/main" id="{0FFF2CA5-3592-DA3F-E201-5EA1F8E99439}"/>
              </a:ext>
            </a:extLst>
          </p:cNvPr>
          <p:cNvPicPr>
            <a:picLocks noGrp="1" noChangeAspect="1"/>
          </p:cNvPicPr>
          <p:nvPr>
            <p:ph type="pic" sz="quarter" idx="40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140" r="140"/>
          <a:stretch>
            <a:fillRect/>
          </a:stretch>
        </p:blipFill>
        <p:spPr/>
      </p:pic>
      <p:sp>
        <p:nvSpPr>
          <p:cNvPr id="72" name="Title 1">
            <a:extLst>
              <a:ext uri="{FF2B5EF4-FFF2-40B4-BE49-F238E27FC236}">
                <a16:creationId xmlns:a16="http://schemas.microsoft.com/office/drawing/2014/main" id="{C38A0516-65BA-54C4-588F-654245EAC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Process</a:t>
            </a:r>
            <a:endParaRPr lang="en-IN" dirty="0"/>
          </a:p>
        </p:txBody>
      </p:sp>
      <p:sp>
        <p:nvSpPr>
          <p:cNvPr id="77" name="Text Placeholder 35">
            <a:extLst>
              <a:ext uri="{FF2B5EF4-FFF2-40B4-BE49-F238E27FC236}">
                <a16:creationId xmlns:a16="http://schemas.microsoft.com/office/drawing/2014/main" id="{88E8A222-3219-75FB-A786-E8F8EF97D7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9" name="Text Placeholder 8">
            <a:extLst>
              <a:ext uri="{FF2B5EF4-FFF2-40B4-BE49-F238E27FC236}">
                <a16:creationId xmlns:a16="http://schemas.microsoft.com/office/drawing/2014/main" id="{37D5FBCA-B085-4137-6580-665C66F7278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461A6F53-8F3E-66B4-E6E3-81A6AE4BCE7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83" name="Text Placeholder 8">
            <a:extLst>
              <a:ext uri="{FF2B5EF4-FFF2-40B4-BE49-F238E27FC236}">
                <a16:creationId xmlns:a16="http://schemas.microsoft.com/office/drawing/2014/main" id="{BECDD66C-60AD-7689-174C-5D97DDC711D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84" name="Text Placeholder 21">
            <a:extLst>
              <a:ext uri="{FF2B5EF4-FFF2-40B4-BE49-F238E27FC236}">
                <a16:creationId xmlns:a16="http://schemas.microsoft.com/office/drawing/2014/main" id="{ACBFA1F3-0ADA-9744-1B5C-FA388FD2EA0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86" name="Text Placeholder 8">
            <a:extLst>
              <a:ext uri="{FF2B5EF4-FFF2-40B4-BE49-F238E27FC236}">
                <a16:creationId xmlns:a16="http://schemas.microsoft.com/office/drawing/2014/main" id="{ED837A45-F395-ECCF-6AB5-08AD45AB796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88" name="Text Placeholder 21">
            <a:extLst>
              <a:ext uri="{FF2B5EF4-FFF2-40B4-BE49-F238E27FC236}">
                <a16:creationId xmlns:a16="http://schemas.microsoft.com/office/drawing/2014/main" id="{307DC196-DA86-6EA8-0D22-23AB19A8AF5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89" name="Text Placeholder 8">
            <a:extLst>
              <a:ext uri="{FF2B5EF4-FFF2-40B4-BE49-F238E27FC236}">
                <a16:creationId xmlns:a16="http://schemas.microsoft.com/office/drawing/2014/main" id="{0D1535E5-C816-0F76-7FD2-28E54E20C4E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90" name="Text Placeholder 21">
            <a:extLst>
              <a:ext uri="{FF2B5EF4-FFF2-40B4-BE49-F238E27FC236}">
                <a16:creationId xmlns:a16="http://schemas.microsoft.com/office/drawing/2014/main" id="{8B01F732-0151-0F89-5920-D6B470DB4E19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92" name="Text Placeholder 21">
            <a:extLst>
              <a:ext uri="{FF2B5EF4-FFF2-40B4-BE49-F238E27FC236}">
                <a16:creationId xmlns:a16="http://schemas.microsoft.com/office/drawing/2014/main" id="{B33E2F09-FD79-AE0A-F8DD-FEA93B6DD481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</a:p>
        </p:txBody>
      </p:sp>
      <p:sp>
        <p:nvSpPr>
          <p:cNvPr id="93" name="Text Placeholder 8">
            <a:extLst>
              <a:ext uri="{FF2B5EF4-FFF2-40B4-BE49-F238E27FC236}">
                <a16:creationId xmlns:a16="http://schemas.microsoft.com/office/drawing/2014/main" id="{B3E17366-578C-19BD-D383-4C8279D257A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31726510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58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139</cp:revision>
  <dcterms:created xsi:type="dcterms:W3CDTF">2025-07-09T10:57:17Z</dcterms:created>
  <dcterms:modified xsi:type="dcterms:W3CDTF">2025-10-22T09:41:28Z</dcterms:modified>
  <cp:category/>
</cp:coreProperties>
</file>