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2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FE54D-638B-7454-EC9E-79F33E27E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3EFB01-8F61-562E-340F-E0A4AE9CA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8AEF01-341D-E9A3-D585-0B699A4EC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F1406A-7D05-0873-D9E2-719269442BE4}"/>
              </a:ext>
            </a:extLst>
          </p:cNvPr>
          <p:cNvSpPr/>
          <p:nvPr/>
        </p:nvSpPr>
        <p:spPr>
          <a:xfrm>
            <a:off x="2089" y="2095922"/>
            <a:ext cx="12189911" cy="11765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defRPr/>
            </a:pPr>
            <a:endParaRPr lang="en-US" sz="1600" kern="0" dirty="0">
              <a:solidFill>
                <a:srgbClr val="FFFFFF"/>
              </a:solidFill>
              <a:cs typeface="Arial" panose="020B0604020202020204" pitchFamily="34" charset="0"/>
              <a:sym typeface="Arial"/>
            </a:endParaRPr>
          </a:p>
        </p:txBody>
      </p:sp>
      <p:sp>
        <p:nvSpPr>
          <p:cNvPr id="5" name="Shape0_20210617_142959">
            <a:extLst>
              <a:ext uri="{FF2B5EF4-FFF2-40B4-BE49-F238E27FC236}">
                <a16:creationId xmlns:a16="http://schemas.microsoft.com/office/drawing/2014/main" id="{6FD4074D-3E5B-8246-AB5B-239A3023CFD9}"/>
              </a:ext>
            </a:extLst>
          </p:cNvPr>
          <p:cNvSpPr>
            <a:spLocks noChangeAspect="1"/>
          </p:cNvSpPr>
          <p:nvPr/>
        </p:nvSpPr>
        <p:spPr>
          <a:xfrm>
            <a:off x="917667" y="1759775"/>
            <a:ext cx="1848803" cy="1848803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defRPr/>
            </a:pPr>
            <a:endParaRPr lang="en-US" sz="1600" kern="0" dirty="0">
              <a:solidFill>
                <a:srgbClr val="FFFFFF"/>
              </a:solidFill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6" name="Shape1_20220106_093522">
            <a:extLst>
              <a:ext uri="{FF2B5EF4-FFF2-40B4-BE49-F238E27FC236}">
                <a16:creationId xmlns:a16="http://schemas.microsoft.com/office/drawing/2014/main" id="{F979374A-DAB7-36DF-8600-B2826DB2D907}"/>
              </a:ext>
            </a:extLst>
          </p:cNvPr>
          <p:cNvCxnSpPr/>
          <p:nvPr/>
        </p:nvCxnSpPr>
        <p:spPr>
          <a:xfrm>
            <a:off x="2677986" y="3904097"/>
            <a:ext cx="0" cy="192540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hape2_20220106_093522">
            <a:extLst>
              <a:ext uri="{FF2B5EF4-FFF2-40B4-BE49-F238E27FC236}">
                <a16:creationId xmlns:a16="http://schemas.microsoft.com/office/drawing/2014/main" id="{35D44D6D-5AA1-F6AE-24B5-F29BF788AA95}"/>
              </a:ext>
            </a:extLst>
          </p:cNvPr>
          <p:cNvCxnSpPr/>
          <p:nvPr/>
        </p:nvCxnSpPr>
        <p:spPr>
          <a:xfrm>
            <a:off x="4959847" y="3904097"/>
            <a:ext cx="0" cy="192540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hape0_20220106_093522">
            <a:extLst>
              <a:ext uri="{FF2B5EF4-FFF2-40B4-BE49-F238E27FC236}">
                <a16:creationId xmlns:a16="http://schemas.microsoft.com/office/drawing/2014/main" id="{647EE2BC-B12E-8BBC-30AD-7BE5F2709881}"/>
              </a:ext>
            </a:extLst>
          </p:cNvPr>
          <p:cNvCxnSpPr/>
          <p:nvPr/>
        </p:nvCxnSpPr>
        <p:spPr>
          <a:xfrm>
            <a:off x="7241711" y="3904097"/>
            <a:ext cx="0" cy="192540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hape4_20220106_093522">
            <a:extLst>
              <a:ext uri="{FF2B5EF4-FFF2-40B4-BE49-F238E27FC236}">
                <a16:creationId xmlns:a16="http://schemas.microsoft.com/office/drawing/2014/main" id="{4EFFA580-2E5D-10F8-F1B3-75D700394F73}"/>
              </a:ext>
            </a:extLst>
          </p:cNvPr>
          <p:cNvCxnSpPr/>
          <p:nvPr/>
        </p:nvCxnSpPr>
        <p:spPr>
          <a:xfrm>
            <a:off x="9523573" y="3904097"/>
            <a:ext cx="0" cy="192540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850A6F6-D333-BF06-FC4D-B8E4E527ADC4}"/>
              </a:ext>
            </a:extLst>
          </p:cNvPr>
          <p:cNvSpPr txBox="1"/>
          <p:nvPr/>
        </p:nvSpPr>
        <p:spPr>
          <a:xfrm>
            <a:off x="2766470" y="3904053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b="1" kern="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F57144-131E-F276-114D-1F58109BCA2C}"/>
              </a:ext>
            </a:extLst>
          </p:cNvPr>
          <p:cNvSpPr txBox="1"/>
          <p:nvPr/>
        </p:nvSpPr>
        <p:spPr>
          <a:xfrm>
            <a:off x="5048334" y="3904053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b="1" kern="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4C48B7-7812-A9AC-E3C7-08E9CC099E2D}"/>
              </a:ext>
            </a:extLst>
          </p:cNvPr>
          <p:cNvSpPr txBox="1"/>
          <p:nvPr/>
        </p:nvSpPr>
        <p:spPr>
          <a:xfrm>
            <a:off x="7330195" y="3904053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b="1" kern="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7D9EC3-442D-40EA-DB68-6E9215BC9EA2}"/>
              </a:ext>
            </a:extLst>
          </p:cNvPr>
          <p:cNvSpPr txBox="1"/>
          <p:nvPr/>
        </p:nvSpPr>
        <p:spPr>
          <a:xfrm>
            <a:off x="9612060" y="3904053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b="1" kern="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7B7681-7A22-9A4C-EC21-7D68B421394F}"/>
              </a:ext>
            </a:extLst>
          </p:cNvPr>
          <p:cNvSpPr txBox="1"/>
          <p:nvPr/>
        </p:nvSpPr>
        <p:spPr>
          <a:xfrm>
            <a:off x="484608" y="3904053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b="1" kern="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1962E3-3EEB-06A5-2437-720C5E71B170}"/>
              </a:ext>
            </a:extLst>
          </p:cNvPr>
          <p:cNvSpPr txBox="1"/>
          <p:nvPr/>
        </p:nvSpPr>
        <p:spPr>
          <a:xfrm>
            <a:off x="2766470" y="4280875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236DF3-6857-A148-A2BA-00F9CFDE3EDC}"/>
              </a:ext>
            </a:extLst>
          </p:cNvPr>
          <p:cNvSpPr txBox="1"/>
          <p:nvPr/>
        </p:nvSpPr>
        <p:spPr>
          <a:xfrm>
            <a:off x="5048334" y="4280875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C91DD2-00BE-D927-75B2-D03F0C00B84A}"/>
              </a:ext>
            </a:extLst>
          </p:cNvPr>
          <p:cNvSpPr txBox="1"/>
          <p:nvPr/>
        </p:nvSpPr>
        <p:spPr>
          <a:xfrm>
            <a:off x="7330195" y="4280875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0EB59F-8D1B-8F84-A47C-871099742E89}"/>
              </a:ext>
            </a:extLst>
          </p:cNvPr>
          <p:cNvSpPr txBox="1"/>
          <p:nvPr/>
        </p:nvSpPr>
        <p:spPr>
          <a:xfrm>
            <a:off x="9612060" y="4280875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7AA11E6-1937-FA60-7789-A825062A870C}"/>
              </a:ext>
            </a:extLst>
          </p:cNvPr>
          <p:cNvSpPr txBox="1"/>
          <p:nvPr/>
        </p:nvSpPr>
        <p:spPr>
          <a:xfrm>
            <a:off x="484608" y="4280875"/>
            <a:ext cx="210489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432576-E088-1D1D-B6B6-11059FBBE666}"/>
              </a:ext>
            </a:extLst>
          </p:cNvPr>
          <p:cNvSpPr txBox="1"/>
          <p:nvPr/>
        </p:nvSpPr>
        <p:spPr>
          <a:xfrm>
            <a:off x="3176546" y="2507142"/>
            <a:ext cx="2104895" cy="430887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en-US" sz="2800" b="1" kern="0" dirty="0">
                <a:solidFill>
                  <a:srgbClr val="FFFFFF"/>
                </a:solidFill>
                <a:cs typeface="Arial" panose="020B0604020202020204" pitchFamily="34" charset="0"/>
                <a:sym typeface="Arial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308486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8941</TotalTime>
  <Words>23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Team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460</cp:revision>
  <dcterms:created xsi:type="dcterms:W3CDTF">2021-03-31T02:49:57Z</dcterms:created>
  <dcterms:modified xsi:type="dcterms:W3CDTF">2025-10-16T11:05:49Z</dcterms:modified>
  <cp:category/>
</cp:coreProperties>
</file>