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5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BDD-40C5-AFB3-E57E77752678}"/>
              </c:ext>
            </c:extLst>
          </c:dPt>
          <c:dPt>
            <c:idx val="1"/>
            <c:bubble3D val="0"/>
            <c:spPr>
              <a:solidFill>
                <a:srgbClr val="E0E0E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BDD-40C5-AFB3-E57E77752678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92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DD-40C5-AFB3-E57E777526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EA5-48C2-8D71-75DE70A2B89D}"/>
              </c:ext>
            </c:extLst>
          </c:dPt>
          <c:dPt>
            <c:idx val="1"/>
            <c:bubble3D val="0"/>
            <c:spPr>
              <a:solidFill>
                <a:srgbClr val="E0E0E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EA5-48C2-8D71-75DE70A2B89D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95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A5-48C2-8D71-75DE70A2B8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694-4A96-890C-CA60E0788EA1}"/>
              </c:ext>
            </c:extLst>
          </c:dPt>
          <c:dPt>
            <c:idx val="1"/>
            <c:bubble3D val="0"/>
            <c:spPr>
              <a:solidFill>
                <a:srgbClr val="E0E0E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694-4A96-890C-CA60E0788EA1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694-4A96-890C-CA60E0788E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0AE-41C7-87A6-89F46B723CE8}"/>
              </c:ext>
            </c:extLst>
          </c:dPt>
          <c:dPt>
            <c:idx val="1"/>
            <c:bubble3D val="0"/>
            <c:spPr>
              <a:solidFill>
                <a:srgbClr val="E0E0E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0AE-41C7-87A6-89F46B723CE8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0AE-41C7-87A6-89F46B723C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1A70B-7098-9336-AC9F-F4BD4AFD5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05DA75-B028-BCD6-1787-755D21635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2C8E18C-D777-00C3-EED1-65E91CE38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Pie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16905365-13C5-1ABE-CDBB-BD76755AC6D5}"/>
              </a:ext>
            </a:extLst>
          </p:cNvPr>
          <p:cNvGraphicFramePr/>
          <p:nvPr/>
        </p:nvGraphicFramePr>
        <p:xfrm>
          <a:off x="0" y="1940935"/>
          <a:ext cx="2750881" cy="1833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hape1_20220502_121927">
            <a:extLst>
              <a:ext uri="{FF2B5EF4-FFF2-40B4-BE49-F238E27FC236}">
                <a16:creationId xmlns:a16="http://schemas.microsoft.com/office/drawing/2014/main" id="{9E084F34-05F6-9274-775F-06919B15726E}"/>
              </a:ext>
            </a:extLst>
          </p:cNvPr>
          <p:cNvSpPr txBox="1"/>
          <p:nvPr/>
        </p:nvSpPr>
        <p:spPr>
          <a:xfrm>
            <a:off x="1147871" y="2736936"/>
            <a:ext cx="455145" cy="24192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572" b="1" dirty="0">
                <a:cs typeface="Arial" panose="020B0604020202020204" pitchFamily="34" charset="0"/>
              </a:rPr>
              <a:t>92%</a:t>
            </a:r>
          </a:p>
        </p:txBody>
      </p:sp>
      <p:sp>
        <p:nvSpPr>
          <p:cNvPr id="6" name="Shape2_20220502_121927">
            <a:extLst>
              <a:ext uri="{FF2B5EF4-FFF2-40B4-BE49-F238E27FC236}">
                <a16:creationId xmlns:a16="http://schemas.microsoft.com/office/drawing/2014/main" id="{1274BFD9-FD16-E652-B997-2A019C85BB30}"/>
              </a:ext>
            </a:extLst>
          </p:cNvPr>
          <p:cNvSpPr txBox="1">
            <a:spLocks/>
          </p:cNvSpPr>
          <p:nvPr/>
        </p:nvSpPr>
        <p:spPr>
          <a:xfrm>
            <a:off x="2361158" y="2201334"/>
            <a:ext cx="3195134" cy="241926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l"/>
            <a:r>
              <a:rPr lang="en-US" sz="1572" b="1" dirty="0">
                <a:cs typeface="Arial" panose="020B0604020202020204" pitchFamily="34" charset="0"/>
              </a:rPr>
              <a:t>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039B80C-131D-CA4B-D9AC-0FCB4CA22A1D}"/>
              </a:ext>
            </a:extLst>
          </p:cNvPr>
          <p:cNvCxnSpPr>
            <a:cxnSpLocks/>
          </p:cNvCxnSpPr>
          <p:nvPr/>
        </p:nvCxnSpPr>
        <p:spPr>
          <a:xfrm>
            <a:off x="2361158" y="2488900"/>
            <a:ext cx="319513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hape3_20220502_121927">
            <a:extLst>
              <a:ext uri="{FF2B5EF4-FFF2-40B4-BE49-F238E27FC236}">
                <a16:creationId xmlns:a16="http://schemas.microsoft.com/office/drawing/2014/main" id="{5861CB1E-3977-75FE-43D7-8A9ADC64D144}"/>
              </a:ext>
            </a:extLst>
          </p:cNvPr>
          <p:cNvSpPr txBox="1">
            <a:spLocks/>
          </p:cNvSpPr>
          <p:nvPr/>
        </p:nvSpPr>
        <p:spPr>
          <a:xfrm>
            <a:off x="2361158" y="2594925"/>
            <a:ext cx="3195134" cy="2419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572" dirty="0">
                <a:cs typeface="Arial" panose="020B0604020202020204" pitchFamily="34" charset="0"/>
              </a:rPr>
              <a:t>Insert Text Here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120AF753-BDD7-C8AB-8A36-38AAD8C0C521}"/>
              </a:ext>
            </a:extLst>
          </p:cNvPr>
          <p:cNvGraphicFramePr/>
          <p:nvPr/>
        </p:nvGraphicFramePr>
        <p:xfrm>
          <a:off x="6096000" y="1940935"/>
          <a:ext cx="2750881" cy="1833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hape4_20220502_121927">
            <a:extLst>
              <a:ext uri="{FF2B5EF4-FFF2-40B4-BE49-F238E27FC236}">
                <a16:creationId xmlns:a16="http://schemas.microsoft.com/office/drawing/2014/main" id="{8B5DBB4D-BD11-2D3C-CCCE-FF5D845BFA0D}"/>
              </a:ext>
            </a:extLst>
          </p:cNvPr>
          <p:cNvSpPr txBox="1"/>
          <p:nvPr/>
        </p:nvSpPr>
        <p:spPr>
          <a:xfrm>
            <a:off x="7243872" y="2736936"/>
            <a:ext cx="455145" cy="24192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572" b="1" dirty="0">
                <a:cs typeface="Arial" panose="020B0604020202020204" pitchFamily="34" charset="0"/>
              </a:rPr>
              <a:t>95%</a:t>
            </a:r>
          </a:p>
        </p:txBody>
      </p:sp>
      <p:sp>
        <p:nvSpPr>
          <p:cNvPr id="11" name="Shape0_20220502_121927">
            <a:extLst>
              <a:ext uri="{FF2B5EF4-FFF2-40B4-BE49-F238E27FC236}">
                <a16:creationId xmlns:a16="http://schemas.microsoft.com/office/drawing/2014/main" id="{BE1C1F29-ACC6-8783-ED35-A8F986E7EA70}"/>
              </a:ext>
            </a:extLst>
          </p:cNvPr>
          <p:cNvSpPr txBox="1">
            <a:spLocks/>
          </p:cNvSpPr>
          <p:nvPr/>
        </p:nvSpPr>
        <p:spPr>
          <a:xfrm>
            <a:off x="8457157" y="2201334"/>
            <a:ext cx="3195134" cy="241926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l"/>
            <a:r>
              <a:rPr lang="en-US" sz="1572" b="1" dirty="0">
                <a:cs typeface="Arial" panose="020B0604020202020204" pitchFamily="34" charset="0"/>
              </a:rPr>
              <a:t>Title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DCAB5E9-4EC4-ECCB-16BE-87668064685E}"/>
              </a:ext>
            </a:extLst>
          </p:cNvPr>
          <p:cNvCxnSpPr>
            <a:cxnSpLocks/>
          </p:cNvCxnSpPr>
          <p:nvPr/>
        </p:nvCxnSpPr>
        <p:spPr>
          <a:xfrm>
            <a:off x="8457157" y="2488900"/>
            <a:ext cx="319513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hape5_20220502_121927">
            <a:extLst>
              <a:ext uri="{FF2B5EF4-FFF2-40B4-BE49-F238E27FC236}">
                <a16:creationId xmlns:a16="http://schemas.microsoft.com/office/drawing/2014/main" id="{0B5E064C-42F5-C3A2-BA38-2F8A297EAFC8}"/>
              </a:ext>
            </a:extLst>
          </p:cNvPr>
          <p:cNvSpPr txBox="1">
            <a:spLocks/>
          </p:cNvSpPr>
          <p:nvPr/>
        </p:nvSpPr>
        <p:spPr>
          <a:xfrm>
            <a:off x="8457157" y="2594925"/>
            <a:ext cx="3195134" cy="2419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572" dirty="0">
                <a:cs typeface="Arial" panose="020B0604020202020204" pitchFamily="34" charset="0"/>
              </a:rPr>
              <a:t>Insert Text Here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DA0FE623-DBA9-5A36-1A87-9340857D62C6}"/>
              </a:ext>
            </a:extLst>
          </p:cNvPr>
          <p:cNvGraphicFramePr/>
          <p:nvPr/>
        </p:nvGraphicFramePr>
        <p:xfrm>
          <a:off x="0" y="4076241"/>
          <a:ext cx="2750881" cy="1833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Shape6_20220502_121927">
            <a:extLst>
              <a:ext uri="{FF2B5EF4-FFF2-40B4-BE49-F238E27FC236}">
                <a16:creationId xmlns:a16="http://schemas.microsoft.com/office/drawing/2014/main" id="{FD877DC9-D235-EE1B-0273-6D0A27F42EB6}"/>
              </a:ext>
            </a:extLst>
          </p:cNvPr>
          <p:cNvSpPr txBox="1"/>
          <p:nvPr/>
        </p:nvSpPr>
        <p:spPr>
          <a:xfrm>
            <a:off x="1147871" y="4872242"/>
            <a:ext cx="455145" cy="24192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572" b="1" dirty="0">
                <a:cs typeface="Arial" panose="020B0604020202020204" pitchFamily="34" charset="0"/>
              </a:rPr>
              <a:t>80%</a:t>
            </a:r>
          </a:p>
        </p:txBody>
      </p:sp>
      <p:sp>
        <p:nvSpPr>
          <p:cNvPr id="16" name="Shape7_20220502_121927">
            <a:extLst>
              <a:ext uri="{FF2B5EF4-FFF2-40B4-BE49-F238E27FC236}">
                <a16:creationId xmlns:a16="http://schemas.microsoft.com/office/drawing/2014/main" id="{1171A57F-FFF3-7A8D-B573-0FC6B570E916}"/>
              </a:ext>
            </a:extLst>
          </p:cNvPr>
          <p:cNvSpPr txBox="1">
            <a:spLocks/>
          </p:cNvSpPr>
          <p:nvPr/>
        </p:nvSpPr>
        <p:spPr>
          <a:xfrm>
            <a:off x="2361158" y="4336641"/>
            <a:ext cx="3195134" cy="241926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l"/>
            <a:r>
              <a:rPr lang="en-US" sz="1572" b="1" dirty="0">
                <a:cs typeface="Arial" panose="020B0604020202020204" pitchFamily="34" charset="0"/>
              </a:rPr>
              <a:t>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CF930C9-718F-2B73-274C-1E336C577BB9}"/>
              </a:ext>
            </a:extLst>
          </p:cNvPr>
          <p:cNvCxnSpPr>
            <a:cxnSpLocks/>
          </p:cNvCxnSpPr>
          <p:nvPr/>
        </p:nvCxnSpPr>
        <p:spPr>
          <a:xfrm>
            <a:off x="2361158" y="4624207"/>
            <a:ext cx="319513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hape8_20220502_121927">
            <a:extLst>
              <a:ext uri="{FF2B5EF4-FFF2-40B4-BE49-F238E27FC236}">
                <a16:creationId xmlns:a16="http://schemas.microsoft.com/office/drawing/2014/main" id="{950B8DA6-8694-12AD-695B-20C776058332}"/>
              </a:ext>
            </a:extLst>
          </p:cNvPr>
          <p:cNvSpPr txBox="1">
            <a:spLocks/>
          </p:cNvSpPr>
          <p:nvPr/>
        </p:nvSpPr>
        <p:spPr>
          <a:xfrm>
            <a:off x="2361158" y="4730232"/>
            <a:ext cx="3195134" cy="2419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572" dirty="0">
                <a:cs typeface="Arial" panose="020B0604020202020204" pitchFamily="34" charset="0"/>
              </a:rPr>
              <a:t>Insert Text Here</a:t>
            </a:r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F0E4E7B7-5529-B939-E956-60D717E1D6F5}"/>
              </a:ext>
            </a:extLst>
          </p:cNvPr>
          <p:cNvGraphicFramePr/>
          <p:nvPr/>
        </p:nvGraphicFramePr>
        <p:xfrm>
          <a:off x="6096000" y="4076241"/>
          <a:ext cx="2750881" cy="1833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0" name="Shape9_20220502_121927">
            <a:extLst>
              <a:ext uri="{FF2B5EF4-FFF2-40B4-BE49-F238E27FC236}">
                <a16:creationId xmlns:a16="http://schemas.microsoft.com/office/drawing/2014/main" id="{7A98FA1E-08CE-1AA1-3B84-1EFE706A4B84}"/>
              </a:ext>
            </a:extLst>
          </p:cNvPr>
          <p:cNvSpPr txBox="1"/>
          <p:nvPr/>
        </p:nvSpPr>
        <p:spPr>
          <a:xfrm>
            <a:off x="7243872" y="4872242"/>
            <a:ext cx="455145" cy="24192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572" b="1" dirty="0">
                <a:cs typeface="Arial" panose="020B0604020202020204" pitchFamily="34" charset="0"/>
              </a:rPr>
              <a:t>65%</a:t>
            </a:r>
          </a:p>
        </p:txBody>
      </p:sp>
      <p:sp>
        <p:nvSpPr>
          <p:cNvPr id="21" name="Shape10_20220502_121927">
            <a:extLst>
              <a:ext uri="{FF2B5EF4-FFF2-40B4-BE49-F238E27FC236}">
                <a16:creationId xmlns:a16="http://schemas.microsoft.com/office/drawing/2014/main" id="{13157147-95EF-57E5-693B-FB091E78A44C}"/>
              </a:ext>
            </a:extLst>
          </p:cNvPr>
          <p:cNvSpPr txBox="1">
            <a:spLocks/>
          </p:cNvSpPr>
          <p:nvPr/>
        </p:nvSpPr>
        <p:spPr>
          <a:xfrm>
            <a:off x="8457157" y="4336641"/>
            <a:ext cx="3195134" cy="241926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l"/>
            <a:r>
              <a:rPr lang="en-US" sz="1572" b="1" dirty="0">
                <a:cs typeface="Arial" panose="020B0604020202020204" pitchFamily="34" charset="0"/>
              </a:rPr>
              <a:t>Title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4F8B2BA-9209-C1EA-4973-0A89B3619106}"/>
              </a:ext>
            </a:extLst>
          </p:cNvPr>
          <p:cNvCxnSpPr>
            <a:cxnSpLocks/>
          </p:cNvCxnSpPr>
          <p:nvPr/>
        </p:nvCxnSpPr>
        <p:spPr>
          <a:xfrm>
            <a:off x="8457157" y="4624207"/>
            <a:ext cx="319513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hape11_20220502_121927">
            <a:extLst>
              <a:ext uri="{FF2B5EF4-FFF2-40B4-BE49-F238E27FC236}">
                <a16:creationId xmlns:a16="http://schemas.microsoft.com/office/drawing/2014/main" id="{9FBD387B-7D06-EAA4-DC22-4932D91CF883}"/>
              </a:ext>
            </a:extLst>
          </p:cNvPr>
          <p:cNvSpPr txBox="1">
            <a:spLocks/>
          </p:cNvSpPr>
          <p:nvPr/>
        </p:nvSpPr>
        <p:spPr>
          <a:xfrm>
            <a:off x="8457157" y="4730232"/>
            <a:ext cx="3195134" cy="2419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572" dirty="0"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18519232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8968</TotalTime>
  <Words>26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Pie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604</cp:revision>
  <dcterms:created xsi:type="dcterms:W3CDTF">2021-03-31T02:49:57Z</dcterms:created>
  <dcterms:modified xsi:type="dcterms:W3CDTF">2025-10-16T11:33:41Z</dcterms:modified>
  <cp:category/>
</cp:coreProperties>
</file>