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30" r:id="rId4"/>
    <p:sldId id="331" r:id="rId5"/>
    <p:sldId id="335" r:id="rId6"/>
    <p:sldId id="336" r:id="rId7"/>
    <p:sldId id="33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NOEL </a:t>
            </a:r>
            <a:r>
              <a:rPr sz="4000" b="1" smtClean="0">
                <a:solidFill>
                  <a:srgbClr val="FF0000"/>
                </a:solidFill>
                <a:latin typeface="Arial" panose="020B0604020202020204" pitchFamily="34" charset="0"/>
                <a:cs typeface="Arial" panose="020B0604020202020204" pitchFamily="34" charset="0"/>
              </a:rPr>
              <a:t>TÌNH NGƯỜI</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6941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Thế</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Thông</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098623" y="290348"/>
            <a:ext cx="7000407"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NOEL </a:t>
            </a:r>
            <a:r>
              <a:rPr lang="en-US" sz="3600" b="1" dirty="0" smtClean="0">
                <a:solidFill>
                  <a:srgbClr val="FF0000"/>
                </a:solidFill>
                <a:latin typeface="Arial" pitchFamily="34" charset="0"/>
                <a:ea typeface="Tahoma" pitchFamily="34" charset="0"/>
                <a:cs typeface="Arial" pitchFamily="34" charset="0"/>
              </a:rPr>
              <a:t>TÌNH NGƯỜI</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952408"/>
            <a:ext cx="11308415" cy="5632311"/>
          </a:xfrm>
          <a:prstGeom prst="rect">
            <a:avLst/>
          </a:prstGeom>
        </p:spPr>
        <p:txBody>
          <a:bodyPr wrap="square">
            <a:spAutoFit/>
          </a:bodyPr>
          <a:lstStyle/>
          <a:p>
            <a:pPr algn="just"/>
            <a:r>
              <a:rPr lang="vi-VN" sz="6000" b="1" dirty="0" smtClean="0">
                <a:latin typeface="Arial" pitchFamily="34" charset="0"/>
                <a:cs typeface="Arial" pitchFamily="34" charset="0"/>
              </a:rPr>
              <a:t>Bước lặng thầm chiều đông ấy buồn tênh, tôi hỏi mình vì sao Chúa Giáng Sinh, xuống làm Người cùng chia sớt khổ đau với những ai đời lầm than.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5632311"/>
          </a:xfrm>
          <a:prstGeom prst="rect">
            <a:avLst/>
          </a:prstGeom>
        </p:spPr>
        <p:txBody>
          <a:bodyPr wrap="square">
            <a:spAutoFit/>
          </a:bodyPr>
          <a:lstStyle/>
          <a:p>
            <a:pPr algn="just"/>
            <a:r>
              <a:rPr lang="vi-VN" sz="6000" b="1" dirty="0" smtClean="0">
                <a:latin typeface="Arial" pitchFamily="34" charset="0"/>
                <a:cs typeface="Arial" pitchFamily="34" charset="0"/>
              </a:rPr>
              <a:t>Ngài đến mang binh an, chuông giáo đường rộn rã khắp nơi ngày Chúa Ngôi Hai chào đời. Đường phố kết hoa đèn giăng muôn lối mừng Noel tới,</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42748"/>
            <a:ext cx="11308415" cy="5632311"/>
          </a:xfrm>
          <a:prstGeom prst="rect">
            <a:avLst/>
          </a:prstGeom>
        </p:spPr>
        <p:txBody>
          <a:bodyPr wrap="square">
            <a:spAutoFit/>
          </a:bodyPr>
          <a:lstStyle/>
          <a:p>
            <a:pPr algn="just"/>
            <a:r>
              <a:rPr lang="vi-VN" sz="6000" b="1" dirty="0" smtClean="0">
                <a:latin typeface="Arial" pitchFamily="34" charset="0"/>
                <a:cs typeface="Arial" pitchFamily="34" charset="0"/>
              </a:rPr>
              <a:t>người người chào đón Noel, nhưng có mấy ai hay rằng ngoài kia góc phố xôn xao biết bao mảnh đời hiu hắt. Cho tôi giã từ kiếp lãng du dừng bước bên hiên cuộc đời.</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5632311"/>
          </a:xfrm>
          <a:prstGeom prst="rect">
            <a:avLst/>
          </a:prstGeom>
        </p:spPr>
        <p:txBody>
          <a:bodyPr wrap="square">
            <a:spAutoFit/>
          </a:bodyPr>
          <a:lstStyle/>
          <a:p>
            <a:pPr algn="just"/>
            <a:r>
              <a:rPr lang="vi-VN" sz="6000" b="1" dirty="0" smtClean="0">
                <a:latin typeface="Arial" pitchFamily="34" charset="0"/>
                <a:cs typeface="Arial" pitchFamily="34" charset="0"/>
              </a:rPr>
              <a:t>Một chút cảm thông một vòng tay ấm gửi trao thương mến, mĩm cười cùng bác xe ôm, hát với tiếng rao bên hè để một lần thấy trong tôi chứa chan tình người đêm Giáng sinh</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3785652"/>
          </a:xfrm>
          <a:prstGeom prst="rect">
            <a:avLst/>
          </a:prstGeom>
        </p:spPr>
        <p:txBody>
          <a:bodyPr wrap="square">
            <a:spAutoFit/>
          </a:bodyPr>
          <a:lstStyle/>
          <a:p>
            <a:pPr algn="just"/>
            <a:r>
              <a:rPr lang="vi-VN" sz="6000" b="1" dirty="0" smtClean="0">
                <a:latin typeface="Arial" pitchFamily="34" charset="0"/>
                <a:cs typeface="Arial" pitchFamily="34" charset="0"/>
              </a:rPr>
              <a:t>Có phải Ngài hạ sinh trong thân phận bé dại, để lòng tôi mở ra đừng khép lại cùng Ngài hát tình ca nhân ái?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Chúa </a:t>
            </a:r>
            <a:r>
              <a:rPr lang="vi-VN" sz="6000" b="1" dirty="0" smtClean="0">
                <a:latin typeface="Arial" pitchFamily="34" charset="0"/>
                <a:cs typeface="Arial" pitchFamily="34" charset="0"/>
              </a:rPr>
              <a:t>Trời đã xuống thế sống chung một kiếp người, để tôi thấy Chúa rất gần giữa đời, một niềm vui giáng sinh tuyệt </a:t>
            </a:r>
            <a:r>
              <a:rPr lang="vi-VN" sz="6000" b="1" dirty="0" smtClean="0">
                <a:latin typeface="Arial" pitchFamily="34" charset="0"/>
                <a:cs typeface="Arial" pitchFamily="34" charset="0"/>
              </a:rPr>
              <a:t>vời</a:t>
            </a:r>
            <a:r>
              <a:rPr lang="en-US" sz="6000" b="1" dirty="0" smtClean="0">
                <a:latin typeface="Arial" pitchFamily="34" charset="0"/>
                <a:cs typeface="Arial" pitchFamily="34" charset="0"/>
              </a:rPr>
              <a:t>.</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583</TotalTime>
  <Words>206</Words>
  <Application>Microsoft Office PowerPoint</Application>
  <PresentationFormat>Custom</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Savon</vt:lpstr>
      <vt:lpstr>NOEL TÌNH NGƯỜI</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147</cp:revision>
  <dcterms:created xsi:type="dcterms:W3CDTF">2024-12-09T09:39:37Z</dcterms:created>
  <dcterms:modified xsi:type="dcterms:W3CDTF">2025-08-19T01:22:03Z</dcterms:modified>
</cp:coreProperties>
</file>