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guide id="3" pos="642">
          <p15:clr>
            <a:srgbClr val="A4A3A4"/>
          </p15:clr>
        </p15:guide>
        <p15:guide id="4" pos="7038">
          <p15:clr>
            <a:srgbClr val="A4A3A4"/>
          </p15:clr>
        </p15:guide>
        <p15:guide id="5" orient="horz" pos="3793">
          <p15:clr>
            <a:srgbClr val="A4A3A4"/>
          </p15:clr>
        </p15:guide>
        <p15:guide id="6" orient="horz" pos="79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 pos="642"/>
        <p:guide pos="7038"/>
        <p:guide pos="3793" orient="horz"/>
        <p:guide pos="799"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0" Type="http://schemas.openxmlformats.org/officeDocument/2006/relationships/slide" Target="slides/slide2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28600" y="630237"/>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 name="Shape 25"/>
        <p:cNvGrpSpPr/>
        <p:nvPr/>
      </p:nvGrpSpPr>
      <p:grpSpPr>
        <a:xfrm>
          <a:off x="0" y="0"/>
          <a:ext cx="0" cy="0"/>
          <a:chOff x="0" y="0"/>
          <a:chExt cx="0" cy="0"/>
        </a:xfrm>
      </p:grpSpPr>
      <p:sp>
        <p:nvSpPr>
          <p:cNvPr id="26" name="Google Shape;26;p1: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 name="Google Shape;2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 name="Google Shape;28;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10: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1" name="Google Shape;461;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2" name="Google Shape;462;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p11: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2" name="Google Shape;512;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3" name="Google Shape;513;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5" name="Shape 545"/>
        <p:cNvGrpSpPr/>
        <p:nvPr/>
      </p:nvGrpSpPr>
      <p:grpSpPr>
        <a:xfrm>
          <a:off x="0" y="0"/>
          <a:ext cx="0" cy="0"/>
          <a:chOff x="0" y="0"/>
          <a:chExt cx="0" cy="0"/>
        </a:xfrm>
      </p:grpSpPr>
      <p:sp>
        <p:nvSpPr>
          <p:cNvPr id="546" name="Google Shape;546;p12: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47" name="Google Shape;547;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8" name="Google Shape;548;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5" name="Shape 595"/>
        <p:cNvGrpSpPr/>
        <p:nvPr/>
      </p:nvGrpSpPr>
      <p:grpSpPr>
        <a:xfrm>
          <a:off x="0" y="0"/>
          <a:ext cx="0" cy="0"/>
          <a:chOff x="0" y="0"/>
          <a:chExt cx="0" cy="0"/>
        </a:xfrm>
      </p:grpSpPr>
      <p:sp>
        <p:nvSpPr>
          <p:cNvPr id="596" name="Google Shape;596;p13: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97" name="Google Shape;597;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98" name="Google Shape;598;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3" name="Shape 623"/>
        <p:cNvGrpSpPr/>
        <p:nvPr/>
      </p:nvGrpSpPr>
      <p:grpSpPr>
        <a:xfrm>
          <a:off x="0" y="0"/>
          <a:ext cx="0" cy="0"/>
          <a:chOff x="0" y="0"/>
          <a:chExt cx="0" cy="0"/>
        </a:xfrm>
      </p:grpSpPr>
      <p:sp>
        <p:nvSpPr>
          <p:cNvPr id="624" name="Google Shape;624;p14: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5" name="Google Shape;625;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26" name="Google Shape;626;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5" name="Shape 645"/>
        <p:cNvGrpSpPr/>
        <p:nvPr/>
      </p:nvGrpSpPr>
      <p:grpSpPr>
        <a:xfrm>
          <a:off x="0" y="0"/>
          <a:ext cx="0" cy="0"/>
          <a:chOff x="0" y="0"/>
          <a:chExt cx="0" cy="0"/>
        </a:xfrm>
      </p:grpSpPr>
      <p:sp>
        <p:nvSpPr>
          <p:cNvPr id="646" name="Google Shape;646;p15: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47" name="Google Shape;647;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8" name="Google Shape;648;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16: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3" name="Shape 743"/>
        <p:cNvGrpSpPr/>
        <p:nvPr/>
      </p:nvGrpSpPr>
      <p:grpSpPr>
        <a:xfrm>
          <a:off x="0" y="0"/>
          <a:ext cx="0" cy="0"/>
          <a:chOff x="0" y="0"/>
          <a:chExt cx="0" cy="0"/>
        </a:xfrm>
      </p:grpSpPr>
      <p:sp>
        <p:nvSpPr>
          <p:cNvPr id="744" name="Google Shape;744;p17: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5" name="Google Shape;745;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6" name="Google Shape;746;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7" name="Shape 777"/>
        <p:cNvGrpSpPr/>
        <p:nvPr/>
      </p:nvGrpSpPr>
      <p:grpSpPr>
        <a:xfrm>
          <a:off x="0" y="0"/>
          <a:ext cx="0" cy="0"/>
          <a:chOff x="0" y="0"/>
          <a:chExt cx="0" cy="0"/>
        </a:xfrm>
      </p:grpSpPr>
      <p:sp>
        <p:nvSpPr>
          <p:cNvPr id="778" name="Google Shape;778;p18: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79" name="Google Shape;779;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0" name="Google Shape;780;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6" name="Shape 806"/>
        <p:cNvGrpSpPr/>
        <p:nvPr/>
      </p:nvGrpSpPr>
      <p:grpSpPr>
        <a:xfrm>
          <a:off x="0" y="0"/>
          <a:ext cx="0" cy="0"/>
          <a:chOff x="0" y="0"/>
          <a:chExt cx="0" cy="0"/>
        </a:xfrm>
      </p:grpSpPr>
      <p:sp>
        <p:nvSpPr>
          <p:cNvPr id="807" name="Google Shape;807;p19: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08" name="Google Shape;808;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9" name="Google Shape;809;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8" name="Shape 828"/>
        <p:cNvGrpSpPr/>
        <p:nvPr/>
      </p:nvGrpSpPr>
      <p:grpSpPr>
        <a:xfrm>
          <a:off x="0" y="0"/>
          <a:ext cx="0" cy="0"/>
          <a:chOff x="0" y="0"/>
          <a:chExt cx="0" cy="0"/>
        </a:xfrm>
      </p:grpSpPr>
      <p:sp>
        <p:nvSpPr>
          <p:cNvPr id="829" name="Google Shape;829;p20: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0" name="Google Shape;83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31" name="Google Shape;83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0" name="Shape 920"/>
        <p:cNvGrpSpPr/>
        <p:nvPr/>
      </p:nvGrpSpPr>
      <p:grpSpPr>
        <a:xfrm>
          <a:off x="0" y="0"/>
          <a:ext cx="0" cy="0"/>
          <a:chOff x="0" y="0"/>
          <a:chExt cx="0" cy="0"/>
        </a:xfrm>
      </p:grpSpPr>
      <p:sp>
        <p:nvSpPr>
          <p:cNvPr id="921" name="Google Shape;921;p21: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2" name="Google Shape;922;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3" name="Google Shape;923;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3" name="Shape 1003"/>
        <p:cNvGrpSpPr/>
        <p:nvPr/>
      </p:nvGrpSpPr>
      <p:grpSpPr>
        <a:xfrm>
          <a:off x="0" y="0"/>
          <a:ext cx="0" cy="0"/>
          <a:chOff x="0" y="0"/>
          <a:chExt cx="0" cy="0"/>
        </a:xfrm>
      </p:grpSpPr>
      <p:sp>
        <p:nvSpPr>
          <p:cNvPr id="1004" name="Google Shape;1004;p22: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5" name="Google Shape;1005;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06" name="Google Shape;1006;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0" name="Shape 1050"/>
        <p:cNvGrpSpPr/>
        <p:nvPr/>
      </p:nvGrpSpPr>
      <p:grpSpPr>
        <a:xfrm>
          <a:off x="0" y="0"/>
          <a:ext cx="0" cy="0"/>
          <a:chOff x="0" y="0"/>
          <a:chExt cx="0" cy="0"/>
        </a:xfrm>
      </p:grpSpPr>
      <p:sp>
        <p:nvSpPr>
          <p:cNvPr id="1051" name="Google Shape;1051;p23: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2" name="Google Shape;1052;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3" name="Google Shape;1053;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8" name="Shape 1088"/>
        <p:cNvGrpSpPr/>
        <p:nvPr/>
      </p:nvGrpSpPr>
      <p:grpSpPr>
        <a:xfrm>
          <a:off x="0" y="0"/>
          <a:ext cx="0" cy="0"/>
          <a:chOff x="0" y="0"/>
          <a:chExt cx="0" cy="0"/>
        </a:xfrm>
      </p:grpSpPr>
      <p:sp>
        <p:nvSpPr>
          <p:cNvPr id="1089" name="Google Shape;1089;p24: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0" name="Google Shape;1090;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91" name="Google Shape;1091;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5" name="Shape 1195"/>
        <p:cNvGrpSpPr/>
        <p:nvPr/>
      </p:nvGrpSpPr>
      <p:grpSpPr>
        <a:xfrm>
          <a:off x="0" y="0"/>
          <a:ext cx="0" cy="0"/>
          <a:chOff x="0" y="0"/>
          <a:chExt cx="0" cy="0"/>
        </a:xfrm>
      </p:grpSpPr>
      <p:sp>
        <p:nvSpPr>
          <p:cNvPr id="1196" name="Google Shape;1196;g7fea1738c9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1197" name="Google Shape;1197;g7fea1738c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4: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2" name="Google Shape;252;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5: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0" name="Google Shape;29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1" name="Google Shape;29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6: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6" name="Google Shape;32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7: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6" name="Google Shape;35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8: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6" name="Google Shape;39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7" name="Google Shape;397;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9:notes"/>
          <p:cNvSpPr/>
          <p:nvPr>
            <p:ph idx="2" type="sldImg"/>
          </p:nvPr>
        </p:nvSpPr>
        <p:spPr>
          <a:xfrm>
            <a:off x="228600" y="630238"/>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39" name="Google Shape;439;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0" name="Google Shape;440;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p:cSld name="Slide 1">
    <p:spTree>
      <p:nvGrpSpPr>
        <p:cNvPr id="11" name="Shape 11"/>
        <p:cNvGrpSpPr/>
        <p:nvPr/>
      </p:nvGrpSpPr>
      <p:grpSpPr>
        <a:xfrm>
          <a:off x="0" y="0"/>
          <a:ext cx="0" cy="0"/>
          <a:chOff x="0" y="0"/>
          <a:chExt cx="0" cy="0"/>
        </a:xfrm>
      </p:grpSpPr>
    </p:spTree>
  </p:cSld>
  <p:clrMapOvr>
    <a:masterClrMapping/>
  </p:clrMapOvr>
  <mc:AlternateContent>
    <mc:Choice Requires="p14">
      <p:transition spd="slow" p14:dur="1200">
        <p14:prism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p:cSld name="Slide 2">
    <p:spTree>
      <p:nvGrpSpPr>
        <p:cNvPr id="12" name="Shape 12"/>
        <p:cNvGrpSpPr/>
        <p:nvPr/>
      </p:nvGrpSpPr>
      <p:grpSpPr>
        <a:xfrm>
          <a:off x="0" y="0"/>
          <a:ext cx="0" cy="0"/>
          <a:chOff x="0" y="0"/>
          <a:chExt cx="0" cy="0"/>
        </a:xfrm>
      </p:grpSpPr>
      <p:sp>
        <p:nvSpPr>
          <p:cNvPr id="13" name="Google Shape;13;p3"/>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rgbClr val="3F3F3F"/>
              </a:buClr>
              <a:buSzPts val="3200"/>
              <a:buFont typeface="Microsoft Yahei"/>
              <a:buNone/>
              <a:defRPr b="1" i="0" sz="3200" u="none" cap="none" strike="noStrike">
                <a:solidFill>
                  <a:srgbClr val="3F3F3F"/>
                </a:solidFill>
                <a:latin typeface="Microsoft Yahei"/>
                <a:ea typeface="Microsoft Yahei"/>
                <a:cs typeface="Microsoft Yahei"/>
                <a:sym typeface="Microsoft Yahe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1278508" y="777517"/>
            <a:ext cx="8383148" cy="286232"/>
          </a:xfrm>
          <a:prstGeom prst="rect">
            <a:avLst/>
          </a:prstGeom>
          <a:noFill/>
          <a:ln>
            <a:noFill/>
          </a:ln>
        </p:spPr>
        <p:txBody>
          <a:bodyPr anchorCtr="0" anchor="ctr" bIns="45700" lIns="91425" spcFirstLastPara="1" rIns="91425" wrap="square" tIns="45700">
            <a:noAutofit/>
          </a:bodyPr>
          <a:lstStyle>
            <a:lvl1pPr indent="-228600" lvl="0" marL="457200" marR="0" rtl="0" algn="l">
              <a:lnSpc>
                <a:spcPct val="90000"/>
              </a:lnSpc>
              <a:spcBef>
                <a:spcPts val="1000"/>
              </a:spcBef>
              <a:spcAft>
                <a:spcPts val="0"/>
              </a:spcAft>
              <a:buClr>
                <a:srgbClr val="A5A5A5"/>
              </a:buClr>
              <a:buSzPts val="1400"/>
              <a:buFont typeface="Arial"/>
              <a:buNone/>
              <a:defRPr b="0" i="0" sz="1400" u="none" cap="none" strike="noStrike">
                <a:solidFill>
                  <a:srgbClr val="A5A5A5"/>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entury Gothic"/>
                <a:ea typeface="Century Gothic"/>
                <a:cs typeface="Century Gothic"/>
                <a:sym typeface="Century Gothic"/>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entury Gothic"/>
                <a:ea typeface="Century Gothic"/>
                <a:cs typeface="Century Gothic"/>
                <a:sym typeface="Century Gothic"/>
              </a:defRPr>
            </a:lvl9pPr>
          </a:lstStyle>
          <a:p/>
        </p:txBody>
      </p:sp>
      <p:sp>
        <p:nvSpPr>
          <p:cNvPr id="15" name="Google Shape;15;p3"/>
          <p:cNvSpPr/>
          <p:nvPr/>
        </p:nvSpPr>
        <p:spPr>
          <a:xfrm>
            <a:off x="708348" y="341440"/>
            <a:ext cx="238542" cy="238544"/>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6" name="Google Shape;16;p3"/>
          <p:cNvSpPr/>
          <p:nvPr/>
        </p:nvSpPr>
        <p:spPr>
          <a:xfrm>
            <a:off x="828780" y="736168"/>
            <a:ext cx="278298" cy="278301"/>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127000" rotWithShape="0" algn="t" dir="5400000" dist="381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7" name="Google Shape;17;p3"/>
          <p:cNvSpPr/>
          <p:nvPr/>
        </p:nvSpPr>
        <p:spPr>
          <a:xfrm>
            <a:off x="274609" y="360716"/>
            <a:ext cx="556599" cy="556603"/>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127000" rotWithShape="0" algn="t" dir="5400000" dist="381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8">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1000"/>
                                        <p:tgtEl>
                                          <p:spTgt spid="1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1">
                                  <p:stCondLst>
                                    <p:cond delay="25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1000"/>
                                        <p:tgtEl>
                                          <p:spTgt spid="1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1000"/>
                                        <p:tgtEl>
                                          <p:spTgt spid="15"/>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0"/>
                                  </p:stCondLst>
                                  <p:childTnLst>
                                    <p:set>
                                      <p:cBhvr>
                                        <p:cTn dur="1" fill="hold">
                                          <p:stCondLst>
                                            <p:cond delay="0"/>
                                          </p:stCondLst>
                                        </p:cTn>
                                        <p:tgtEl>
                                          <p:spTgt spid="13"/>
                                        </p:tgtEl>
                                        <p:attrNameLst>
                                          <p:attrName>style.visibility</p:attrName>
                                        </p:attrNameLst>
                                      </p:cBhvr>
                                      <p:to>
                                        <p:strVal val="visible"/>
                                      </p:to>
                                    </p:set>
                                    <p:animEffect filter="fade" transition="in">
                                      <p:cBhvr>
                                        <p:cTn dur="1000"/>
                                        <p:tgtEl>
                                          <p:spTgt spid="13"/>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0" st="0"/>
                                            </p:txEl>
                                          </p:spTgt>
                                        </p:tgtEl>
                                        <p:attrNameLst>
                                          <p:attrName>style.visibility</p:attrName>
                                        </p:attrNameLst>
                                      </p:cBhvr>
                                      <p:to>
                                        <p:strVal val="visible"/>
                                      </p:to>
                                    </p:set>
                                    <p:animEffect filter="fade" transition="in">
                                      <p:cBhvr>
                                        <p:cTn dur="500"/>
                                        <p:tgtEl>
                                          <p:spTgt spid="14">
                                            <p:txEl>
                                              <p:pRg end="0" st="0"/>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1" st="1"/>
                                            </p:txEl>
                                          </p:spTgt>
                                        </p:tgtEl>
                                        <p:attrNameLst>
                                          <p:attrName>style.visibility</p:attrName>
                                        </p:attrNameLst>
                                      </p:cBhvr>
                                      <p:to>
                                        <p:strVal val="visible"/>
                                      </p:to>
                                    </p:set>
                                    <p:animEffect filter="fade" transition="in">
                                      <p:cBhvr>
                                        <p:cTn dur="500"/>
                                        <p:tgtEl>
                                          <p:spTgt spid="14">
                                            <p:txEl>
                                              <p:pRg end="1" st="1"/>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2" st="2"/>
                                            </p:txEl>
                                          </p:spTgt>
                                        </p:tgtEl>
                                        <p:attrNameLst>
                                          <p:attrName>style.visibility</p:attrName>
                                        </p:attrNameLst>
                                      </p:cBhvr>
                                      <p:to>
                                        <p:strVal val="visible"/>
                                      </p:to>
                                    </p:set>
                                    <p:animEffect filter="fade" transition="in">
                                      <p:cBhvr>
                                        <p:cTn dur="500"/>
                                        <p:tgtEl>
                                          <p:spTgt spid="14">
                                            <p:txEl>
                                              <p:pRg end="2" st="2"/>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3" st="3"/>
                                            </p:txEl>
                                          </p:spTgt>
                                        </p:tgtEl>
                                        <p:attrNameLst>
                                          <p:attrName>style.visibility</p:attrName>
                                        </p:attrNameLst>
                                      </p:cBhvr>
                                      <p:to>
                                        <p:strVal val="visible"/>
                                      </p:to>
                                    </p:set>
                                    <p:animEffect filter="fade" transition="in">
                                      <p:cBhvr>
                                        <p:cTn dur="500"/>
                                        <p:tgtEl>
                                          <p:spTgt spid="14">
                                            <p:txEl>
                                              <p:pRg end="3" st="3"/>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4" st="4"/>
                                            </p:txEl>
                                          </p:spTgt>
                                        </p:tgtEl>
                                        <p:attrNameLst>
                                          <p:attrName>style.visibility</p:attrName>
                                        </p:attrNameLst>
                                      </p:cBhvr>
                                      <p:to>
                                        <p:strVal val="visible"/>
                                      </p:to>
                                    </p:set>
                                    <p:animEffect filter="fade" transition="in">
                                      <p:cBhvr>
                                        <p:cTn dur="500"/>
                                        <p:tgtEl>
                                          <p:spTgt spid="14">
                                            <p:txEl>
                                              <p:pRg end="4" st="4"/>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5" st="5"/>
                                            </p:txEl>
                                          </p:spTgt>
                                        </p:tgtEl>
                                        <p:attrNameLst>
                                          <p:attrName>style.visibility</p:attrName>
                                        </p:attrNameLst>
                                      </p:cBhvr>
                                      <p:to>
                                        <p:strVal val="visible"/>
                                      </p:to>
                                    </p:set>
                                    <p:animEffect filter="fade" transition="in">
                                      <p:cBhvr>
                                        <p:cTn dur="500"/>
                                        <p:tgtEl>
                                          <p:spTgt spid="14">
                                            <p:txEl>
                                              <p:pRg end="5" st="5"/>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6" st="6"/>
                                            </p:txEl>
                                          </p:spTgt>
                                        </p:tgtEl>
                                        <p:attrNameLst>
                                          <p:attrName>style.visibility</p:attrName>
                                        </p:attrNameLst>
                                      </p:cBhvr>
                                      <p:to>
                                        <p:strVal val="visible"/>
                                      </p:to>
                                    </p:set>
                                    <p:animEffect filter="fade" transition="in">
                                      <p:cBhvr>
                                        <p:cTn dur="500"/>
                                        <p:tgtEl>
                                          <p:spTgt spid="14">
                                            <p:txEl>
                                              <p:pRg end="6" st="6"/>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7" st="7"/>
                                            </p:txEl>
                                          </p:spTgt>
                                        </p:tgtEl>
                                        <p:attrNameLst>
                                          <p:attrName>style.visibility</p:attrName>
                                        </p:attrNameLst>
                                      </p:cBhvr>
                                      <p:to>
                                        <p:strVal val="visible"/>
                                      </p:to>
                                    </p:set>
                                    <p:animEffect filter="fade" transition="in">
                                      <p:cBhvr>
                                        <p:cTn dur="500"/>
                                        <p:tgtEl>
                                          <p:spTgt spid="14">
                                            <p:txEl>
                                              <p:pRg end="7" st="7"/>
                                            </p:txEl>
                                          </p:spTgt>
                                        </p:tgtEl>
                                      </p:cBhvr>
                                    </p:animEffect>
                                  </p:childTnLst>
                                </p:cTn>
                              </p:par>
                              <p:par>
                                <p:cTn fill="hold" nodeType="withEffect" presetClass="entr" presetID="10" presetSubtype="0">
                                  <p:stCondLst>
                                    <p:cond delay="500"/>
                                  </p:stCondLst>
                                  <p:childTnLst>
                                    <p:set>
                                      <p:cBhvr>
                                        <p:cTn dur="1" fill="hold">
                                          <p:stCondLst>
                                            <p:cond delay="0"/>
                                          </p:stCondLst>
                                        </p:cTn>
                                        <p:tgtEl>
                                          <p:spTgt spid="14">
                                            <p:txEl>
                                              <p:pRg end="8" st="8"/>
                                            </p:txEl>
                                          </p:spTgt>
                                        </p:tgtEl>
                                        <p:attrNameLst>
                                          <p:attrName>style.visibility</p:attrName>
                                        </p:attrNameLst>
                                      </p:cBhvr>
                                      <p:to>
                                        <p:strVal val="visible"/>
                                      </p:to>
                                    </p:set>
                                    <p:animEffect filter="fade" transition="in">
                                      <p:cBhvr>
                                        <p:cTn dur="500"/>
                                        <p:tgtEl>
                                          <p:spTgt spid="14">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p:cSld name="Slide 3">
    <p:spTree>
      <p:nvGrpSpPr>
        <p:cNvPr id="18" name="Shape 18"/>
        <p:cNvGrpSpPr/>
        <p:nvPr/>
      </p:nvGrpSpPr>
      <p:grpSpPr>
        <a:xfrm>
          <a:off x="0" y="0"/>
          <a:ext cx="0" cy="0"/>
          <a:chOff x="0" y="0"/>
          <a:chExt cx="0" cy="0"/>
        </a:xfrm>
      </p:grpSpPr>
      <p:sp>
        <p:nvSpPr>
          <p:cNvPr id="19" name="Google Shape;19;p4"/>
          <p:cNvSpPr txBox="1"/>
          <p:nvPr>
            <p:ph type="title"/>
          </p:nvPr>
        </p:nvSpPr>
        <p:spPr>
          <a:xfrm>
            <a:off x="609600" y="274638"/>
            <a:ext cx="10972800" cy="1143000"/>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Century Gothic"/>
              <a:buNone/>
              <a:defRPr b="0" i="0" sz="4400" u="none" cap="none" strike="noStrik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p:nvPr/>
        </p:nvSpPr>
        <p:spPr>
          <a:xfrm>
            <a:off x="8325228" y="6545425"/>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mc:AlternateContent>
    <mc:Choice Requires="p14">
      <p:transition spd="slow" p14:dur="1200">
        <p14:prism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21" name="Shape 21"/>
        <p:cNvGrpSpPr/>
        <p:nvPr/>
      </p:nvGrpSpPr>
      <p:grpSpPr>
        <a:xfrm>
          <a:off x="0" y="0"/>
          <a:ext cx="0" cy="0"/>
          <a:chOff x="0" y="0"/>
          <a:chExt cx="0" cy="0"/>
        </a:xfrm>
      </p:grpSpPr>
      <p:sp>
        <p:nvSpPr>
          <p:cNvPr id="22" name="Google Shape;22;p5"/>
          <p:cNvSpPr txBox="1"/>
          <p:nvPr>
            <p:ph idx="10" type="dt"/>
          </p:nvPr>
        </p:nvSpPr>
        <p:spPr>
          <a:xfrm>
            <a:off x="609601" y="6356354"/>
            <a:ext cx="2844900" cy="3651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Clr>
                <a:schemeClr val="dk1"/>
              </a:buClr>
              <a:buSzPts val="1500"/>
              <a:buFont typeface="Calibri"/>
              <a:buNone/>
              <a:defRPr sz="2400">
                <a:solidFill>
                  <a:schemeClr val="dk1"/>
                </a:solidFill>
                <a:latin typeface="Calibri"/>
                <a:ea typeface="Calibri"/>
                <a:cs typeface="Calibri"/>
                <a:sym typeface="Calibri"/>
              </a:defRPr>
            </a:lvl1pPr>
            <a:lvl2pPr lvl="1"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9pPr>
          </a:lstStyle>
          <a:p/>
        </p:txBody>
      </p:sp>
      <p:sp>
        <p:nvSpPr>
          <p:cNvPr id="23" name="Google Shape;23;p5"/>
          <p:cNvSpPr txBox="1"/>
          <p:nvPr>
            <p:ph idx="11" type="ftr"/>
          </p:nvPr>
        </p:nvSpPr>
        <p:spPr>
          <a:xfrm>
            <a:off x="4165600" y="6356354"/>
            <a:ext cx="3860700" cy="3651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1500"/>
              <a:buFont typeface="Calibri"/>
              <a:buNone/>
              <a:defRPr sz="2400">
                <a:solidFill>
                  <a:schemeClr val="dk1"/>
                </a:solidFill>
                <a:latin typeface="Calibri"/>
                <a:ea typeface="Calibri"/>
                <a:cs typeface="Calibri"/>
                <a:sym typeface="Calibri"/>
              </a:defRPr>
            </a:lvl1pPr>
            <a:lvl2pPr lvl="1"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500"/>
              <a:buFont typeface="Calibri"/>
              <a:buNone/>
              <a:defRPr b="0" i="0" sz="2400" u="none" cap="none" strike="noStrike">
                <a:solidFill>
                  <a:schemeClr val="dk1"/>
                </a:solidFill>
                <a:latin typeface="Calibri"/>
                <a:ea typeface="Calibri"/>
                <a:cs typeface="Calibri"/>
                <a:sym typeface="Calibri"/>
              </a:defRPr>
            </a:lvl9pPr>
          </a:lstStyle>
          <a:p/>
        </p:txBody>
      </p:sp>
      <p:sp>
        <p:nvSpPr>
          <p:cNvPr id="24" name="Google Shape;24;p5"/>
          <p:cNvSpPr txBox="1"/>
          <p:nvPr>
            <p:ph idx="12" type="sldNum"/>
          </p:nvPr>
        </p:nvSpPr>
        <p:spPr>
          <a:xfrm>
            <a:off x="8737600" y="6356354"/>
            <a:ext cx="2844900" cy="3651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900"/>
              <a:buFont typeface="Calibri"/>
              <a:buNone/>
              <a:defRPr sz="24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8FCFE"/>
        </a:solidFill>
      </p:bgPr>
    </p:bg>
    <p:spTree>
      <p:nvGrpSpPr>
        <p:cNvPr id="9" name="Shape 9"/>
        <p:cNvGrpSpPr/>
        <p:nvPr/>
      </p:nvGrpSpPr>
      <p:grpSpPr>
        <a:xfrm>
          <a:off x="0" y="0"/>
          <a:ext cx="0" cy="0"/>
          <a:chOff x="0" y="0"/>
          <a:chExt cx="0" cy="0"/>
        </a:xfrm>
      </p:grpSpPr>
      <p:sp>
        <p:nvSpPr>
          <p:cNvPr id="10" name="Google Shape;10;p1"/>
          <p:cNvSpPr/>
          <p:nvPr/>
        </p:nvSpPr>
        <p:spPr>
          <a:xfrm>
            <a:off x="0" y="0"/>
            <a:ext cx="12192000" cy="6858000"/>
          </a:xfrm>
          <a:prstGeom prst="rect">
            <a:avLst/>
          </a:prstGeom>
          <a:blipFill rotWithShape="1">
            <a:blip r:embed="rId1">
              <a:alphaModFix amt="60000"/>
            </a:blip>
            <a:tile algn="tl" flip="none" tx="0" sx="100000" ty="0" sy="10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rgbClr val="FFFFFF"/>
              </a:solidFill>
              <a:latin typeface="Century Gothic"/>
              <a:ea typeface="Century Gothic"/>
              <a:cs typeface="Century Gothic"/>
              <a:sym typeface="Century Gothic"/>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Lst>
  <mc:AlternateContent>
    <mc:Choice Requires="p14">
      <p:transition spd="slow" p14:dur="1200">
        <p14:prism dir="l"/>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4.xml"/><Relationship Id="rId2" Type="http://schemas.openxmlformats.org/officeDocument/2006/relationships/notesSlide" Target="../notesSlides/notesSlide25.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 name="Shape 29"/>
        <p:cNvGrpSpPr/>
        <p:nvPr/>
      </p:nvGrpSpPr>
      <p:grpSpPr>
        <a:xfrm>
          <a:off x="0" y="0"/>
          <a:ext cx="0" cy="0"/>
          <a:chOff x="0" y="0"/>
          <a:chExt cx="0" cy="0"/>
        </a:xfrm>
      </p:grpSpPr>
      <p:sp>
        <p:nvSpPr>
          <p:cNvPr id="30" name="Google Shape;30;p6"/>
          <p:cNvSpPr/>
          <p:nvPr/>
        </p:nvSpPr>
        <p:spPr>
          <a:xfrm>
            <a:off x="926833" y="3577332"/>
            <a:ext cx="6096000"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sz="2000" u="none" cap="none" strike="noStrike">
                <a:solidFill>
                  <a:srgbClr val="009999"/>
                </a:solidFill>
                <a:latin typeface="Century Gothic"/>
                <a:ea typeface="Century Gothic"/>
                <a:cs typeface="Century Gothic"/>
                <a:sym typeface="Century Gothic"/>
              </a:rPr>
              <a:t>2021 Microscopic summary PPT template</a:t>
            </a:r>
            <a:endParaRPr sz="2000">
              <a:solidFill>
                <a:srgbClr val="009999"/>
              </a:solidFill>
              <a:latin typeface="Century Gothic"/>
              <a:ea typeface="Century Gothic"/>
              <a:cs typeface="Century Gothic"/>
              <a:sym typeface="Century Gothic"/>
            </a:endParaRPr>
          </a:p>
        </p:txBody>
      </p:sp>
      <p:grpSp>
        <p:nvGrpSpPr>
          <p:cNvPr id="31" name="Google Shape;31;p6"/>
          <p:cNvGrpSpPr/>
          <p:nvPr/>
        </p:nvGrpSpPr>
        <p:grpSpPr>
          <a:xfrm flipH="1">
            <a:off x="6298564" y="-3082"/>
            <a:ext cx="5860641" cy="6861082"/>
            <a:chOff x="441028" y="108253"/>
            <a:chExt cx="4654180" cy="6678233"/>
          </a:xfrm>
        </p:grpSpPr>
        <p:cxnSp>
          <p:nvCxnSpPr>
            <p:cNvPr id="32" name="Google Shape;32;p6"/>
            <p:cNvCxnSpPr/>
            <p:nvPr/>
          </p:nvCxnSpPr>
          <p:spPr>
            <a:xfrm>
              <a:off x="1397000" y="109248"/>
              <a:ext cx="3698208" cy="2003942"/>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3" name="Google Shape;33;p6"/>
            <p:cNvCxnSpPr/>
            <p:nvPr/>
          </p:nvCxnSpPr>
          <p:spPr>
            <a:xfrm>
              <a:off x="441030" y="975564"/>
              <a:ext cx="4034133" cy="2193086"/>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4" name="Google Shape;34;p6"/>
            <p:cNvCxnSpPr/>
            <p:nvPr/>
          </p:nvCxnSpPr>
          <p:spPr>
            <a:xfrm>
              <a:off x="441030" y="2325338"/>
              <a:ext cx="4259152" cy="2315413"/>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5" name="Google Shape;35;p6"/>
            <p:cNvCxnSpPr/>
            <p:nvPr/>
          </p:nvCxnSpPr>
          <p:spPr>
            <a:xfrm>
              <a:off x="441030" y="3668759"/>
              <a:ext cx="4338247" cy="2358412"/>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6" name="Google Shape;36;p6"/>
            <p:cNvCxnSpPr/>
            <p:nvPr/>
          </p:nvCxnSpPr>
          <p:spPr>
            <a:xfrm>
              <a:off x="442776" y="5064209"/>
              <a:ext cx="3204537" cy="1722277"/>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7" name="Google Shape;37;p6"/>
            <p:cNvCxnSpPr/>
            <p:nvPr/>
          </p:nvCxnSpPr>
          <p:spPr>
            <a:xfrm>
              <a:off x="441030" y="6380062"/>
              <a:ext cx="754357" cy="405429"/>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8" name="Google Shape;38;p6"/>
            <p:cNvCxnSpPr/>
            <p:nvPr/>
          </p:nvCxnSpPr>
          <p:spPr>
            <a:xfrm flipH="1" rot="10800000">
              <a:off x="441030" y="935237"/>
              <a:ext cx="4034131" cy="2248000"/>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39" name="Google Shape;39;p6"/>
            <p:cNvCxnSpPr/>
            <p:nvPr/>
          </p:nvCxnSpPr>
          <p:spPr>
            <a:xfrm flipH="1" rot="10800000">
              <a:off x="441030" y="2083389"/>
              <a:ext cx="4314751" cy="2404374"/>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40" name="Google Shape;40;p6"/>
            <p:cNvCxnSpPr/>
            <p:nvPr/>
          </p:nvCxnSpPr>
          <p:spPr>
            <a:xfrm flipH="1" rot="10800000">
              <a:off x="441028" y="3440258"/>
              <a:ext cx="4425082" cy="2465854"/>
            </a:xfrm>
            <a:prstGeom prst="straightConnector1">
              <a:avLst/>
            </a:prstGeom>
            <a:noFill/>
            <a:ln cap="rnd" cmpd="sng" w="12700">
              <a:solidFill>
                <a:srgbClr val="FFFFFF">
                  <a:alpha val="49803"/>
                </a:srgbClr>
              </a:solidFill>
              <a:prstDash val="solid"/>
              <a:miter lim="800000"/>
              <a:headEnd len="sm" w="sm" type="none"/>
              <a:tailEnd len="sm" w="sm" type="none"/>
            </a:ln>
          </p:spPr>
        </p:cxnSp>
        <p:cxnSp>
          <p:nvCxnSpPr>
            <p:cNvPr id="41" name="Google Shape;41;p6"/>
            <p:cNvCxnSpPr/>
            <p:nvPr/>
          </p:nvCxnSpPr>
          <p:spPr>
            <a:xfrm flipH="1" rot="10800000">
              <a:off x="1261223" y="4797682"/>
              <a:ext cx="3567204" cy="1987809"/>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42" name="Google Shape;42;p6"/>
            <p:cNvCxnSpPr/>
            <p:nvPr/>
          </p:nvCxnSpPr>
          <p:spPr>
            <a:xfrm flipH="1" rot="10800000">
              <a:off x="441028" y="108253"/>
              <a:ext cx="3103433" cy="1729372"/>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43" name="Google Shape;43;p6"/>
            <p:cNvCxnSpPr/>
            <p:nvPr/>
          </p:nvCxnSpPr>
          <p:spPr>
            <a:xfrm flipH="1" rot="10800000">
              <a:off x="441030" y="111253"/>
              <a:ext cx="682160" cy="377986"/>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44" name="Google Shape;44;p6"/>
            <p:cNvCxnSpPr/>
            <p:nvPr/>
          </p:nvCxnSpPr>
          <p:spPr>
            <a:xfrm>
              <a:off x="1206647" y="109248"/>
              <a:ext cx="0" cy="6677238"/>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45" name="Google Shape;45;p6"/>
            <p:cNvCxnSpPr/>
            <p:nvPr/>
          </p:nvCxnSpPr>
          <p:spPr>
            <a:xfrm>
              <a:off x="3676895" y="108253"/>
              <a:ext cx="0" cy="6678233"/>
            </a:xfrm>
            <a:prstGeom prst="straightConnector1">
              <a:avLst/>
            </a:prstGeom>
            <a:noFill/>
            <a:ln cap="rnd" cmpd="sng" w="12700">
              <a:solidFill>
                <a:srgbClr val="FFFFFF">
                  <a:alpha val="60000"/>
                </a:srgbClr>
              </a:solidFill>
              <a:prstDash val="solid"/>
              <a:miter lim="800000"/>
              <a:headEnd len="sm" w="sm" type="none"/>
              <a:tailEnd len="sm" w="sm" type="none"/>
            </a:ln>
          </p:spPr>
        </p:cxnSp>
      </p:grpSp>
      <p:sp>
        <p:nvSpPr>
          <p:cNvPr id="46" name="Google Shape;46;p6"/>
          <p:cNvSpPr/>
          <p:nvPr/>
        </p:nvSpPr>
        <p:spPr>
          <a:xfrm>
            <a:off x="-2290773" y="5223413"/>
            <a:ext cx="4767943" cy="4767943"/>
          </a:xfrm>
          <a:prstGeom prst="arc">
            <a:avLst>
              <a:gd fmla="val 15964885" name="adj1"/>
              <a:gd fmla="val 20622663" name="adj2"/>
            </a:avLst>
          </a:prstGeom>
          <a:noFill/>
          <a:ln cap="flat" cmpd="sng" w="9525">
            <a:solidFill>
              <a:srgbClr val="BFBFB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entury Gothic"/>
              <a:ea typeface="Century Gothic"/>
              <a:cs typeface="Century Gothic"/>
              <a:sym typeface="Century Gothic"/>
            </a:endParaRPr>
          </a:p>
        </p:txBody>
      </p:sp>
      <p:grpSp>
        <p:nvGrpSpPr>
          <p:cNvPr id="47" name="Google Shape;47;p6"/>
          <p:cNvGrpSpPr/>
          <p:nvPr/>
        </p:nvGrpSpPr>
        <p:grpSpPr>
          <a:xfrm>
            <a:off x="8085157" y="5279067"/>
            <a:ext cx="587486" cy="1728000"/>
            <a:chOff x="8085157" y="5279067"/>
            <a:chExt cx="587486" cy="1728000"/>
          </a:xfrm>
        </p:grpSpPr>
        <p:sp>
          <p:nvSpPr>
            <p:cNvPr id="48" name="Google Shape;48;p6"/>
            <p:cNvSpPr/>
            <p:nvPr/>
          </p:nvSpPr>
          <p:spPr>
            <a:xfrm rot="10800000">
              <a:off x="8085157" y="5546117"/>
              <a:ext cx="587486" cy="146095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9" name="Google Shape;49;p6"/>
            <p:cNvSpPr/>
            <p:nvPr/>
          </p:nvSpPr>
          <p:spPr>
            <a:xfrm>
              <a:off x="8111847" y="5279067"/>
              <a:ext cx="534106" cy="53409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50" name="Google Shape;50;p6"/>
          <p:cNvGrpSpPr/>
          <p:nvPr/>
        </p:nvGrpSpPr>
        <p:grpSpPr>
          <a:xfrm>
            <a:off x="7891999" y="3435106"/>
            <a:ext cx="807500" cy="2304000"/>
            <a:chOff x="7891999" y="3435106"/>
            <a:chExt cx="807500" cy="2304000"/>
          </a:xfrm>
        </p:grpSpPr>
        <p:sp>
          <p:nvSpPr>
            <p:cNvPr id="51" name="Google Shape;51;p6"/>
            <p:cNvSpPr/>
            <p:nvPr/>
          </p:nvSpPr>
          <p:spPr>
            <a:xfrm rot="10800000">
              <a:off x="7891999" y="3791172"/>
              <a:ext cx="807500" cy="194793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2" name="Google Shape;52;p6"/>
            <p:cNvSpPr/>
            <p:nvPr/>
          </p:nvSpPr>
          <p:spPr>
            <a:xfrm>
              <a:off x="7939684" y="3435106"/>
              <a:ext cx="712133" cy="71213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53" name="Google Shape;53;p6"/>
          <p:cNvGrpSpPr/>
          <p:nvPr/>
        </p:nvGrpSpPr>
        <p:grpSpPr>
          <a:xfrm>
            <a:off x="8930899" y="5019598"/>
            <a:ext cx="771066" cy="2268000"/>
            <a:chOff x="8930899" y="5019598"/>
            <a:chExt cx="771066" cy="2268000"/>
          </a:xfrm>
        </p:grpSpPr>
        <p:sp>
          <p:nvSpPr>
            <p:cNvPr id="54" name="Google Shape;54;p6"/>
            <p:cNvSpPr/>
            <p:nvPr/>
          </p:nvSpPr>
          <p:spPr>
            <a:xfrm rot="10800000">
              <a:off x="8930899" y="5370100"/>
              <a:ext cx="771066" cy="191749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5" name="Google Shape;55;p6"/>
            <p:cNvSpPr/>
            <p:nvPr/>
          </p:nvSpPr>
          <p:spPr>
            <a:xfrm>
              <a:off x="8965930" y="5019598"/>
              <a:ext cx="701006" cy="701005"/>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56" name="Google Shape;56;p6"/>
          <p:cNvGrpSpPr/>
          <p:nvPr/>
        </p:nvGrpSpPr>
        <p:grpSpPr>
          <a:xfrm>
            <a:off x="6198014" y="3951156"/>
            <a:ext cx="786986" cy="2124000"/>
            <a:chOff x="6198014" y="3951156"/>
            <a:chExt cx="786986" cy="2124000"/>
          </a:xfrm>
        </p:grpSpPr>
        <p:sp>
          <p:nvSpPr>
            <p:cNvPr id="57" name="Google Shape;57;p6"/>
            <p:cNvSpPr/>
            <p:nvPr/>
          </p:nvSpPr>
          <p:spPr>
            <a:xfrm rot="10800000">
              <a:off x="6198014" y="4279404"/>
              <a:ext cx="786986" cy="1795752"/>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 name="Google Shape;58;p6"/>
            <p:cNvSpPr/>
            <p:nvPr/>
          </p:nvSpPr>
          <p:spPr>
            <a:xfrm>
              <a:off x="6263259" y="3951156"/>
              <a:ext cx="656498" cy="65649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59" name="Google Shape;59;p6"/>
          <p:cNvGrpSpPr/>
          <p:nvPr/>
        </p:nvGrpSpPr>
        <p:grpSpPr>
          <a:xfrm>
            <a:off x="8491539" y="3705321"/>
            <a:ext cx="1248391" cy="3672000"/>
            <a:chOff x="8491539" y="3705321"/>
            <a:chExt cx="1248391" cy="3672000"/>
          </a:xfrm>
        </p:grpSpPr>
        <p:sp>
          <p:nvSpPr>
            <p:cNvPr id="60" name="Google Shape;60;p6"/>
            <p:cNvSpPr/>
            <p:nvPr/>
          </p:nvSpPr>
          <p:spPr>
            <a:xfrm rot="10800000">
              <a:off x="8491539" y="4272801"/>
              <a:ext cx="1248391" cy="310452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1" name="Google Shape;61;p6"/>
            <p:cNvSpPr/>
            <p:nvPr/>
          </p:nvSpPr>
          <p:spPr>
            <a:xfrm>
              <a:off x="8548254" y="3705321"/>
              <a:ext cx="1134960" cy="1134960"/>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62" name="Google Shape;62;p6"/>
          <p:cNvGrpSpPr/>
          <p:nvPr/>
        </p:nvGrpSpPr>
        <p:grpSpPr>
          <a:xfrm>
            <a:off x="7678206" y="4173322"/>
            <a:ext cx="905695" cy="2664001"/>
            <a:chOff x="7678206" y="4173322"/>
            <a:chExt cx="905695" cy="2664001"/>
          </a:xfrm>
        </p:grpSpPr>
        <p:sp>
          <p:nvSpPr>
            <p:cNvPr id="63" name="Google Shape;63;p6"/>
            <p:cNvSpPr/>
            <p:nvPr/>
          </p:nvSpPr>
          <p:spPr>
            <a:xfrm rot="10800000">
              <a:off x="7678206" y="4585024"/>
              <a:ext cx="905695" cy="225229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4" name="Google Shape;64;p6"/>
            <p:cNvSpPr/>
            <p:nvPr/>
          </p:nvSpPr>
          <p:spPr>
            <a:xfrm>
              <a:off x="7719353" y="4173322"/>
              <a:ext cx="823402" cy="82340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65" name="Google Shape;65;p6"/>
          <p:cNvGrpSpPr/>
          <p:nvPr/>
        </p:nvGrpSpPr>
        <p:grpSpPr>
          <a:xfrm>
            <a:off x="8158768" y="4511565"/>
            <a:ext cx="942412" cy="2772000"/>
            <a:chOff x="8158768" y="4511565"/>
            <a:chExt cx="942412" cy="2772000"/>
          </a:xfrm>
        </p:grpSpPr>
        <p:sp>
          <p:nvSpPr>
            <p:cNvPr id="66" name="Google Shape;66;p6"/>
            <p:cNvSpPr/>
            <p:nvPr/>
          </p:nvSpPr>
          <p:spPr>
            <a:xfrm rot="10800000">
              <a:off x="8158768" y="4939957"/>
              <a:ext cx="942412" cy="234360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7" name="Google Shape;67;p6"/>
            <p:cNvSpPr/>
            <p:nvPr/>
          </p:nvSpPr>
          <p:spPr>
            <a:xfrm>
              <a:off x="8201583" y="4511565"/>
              <a:ext cx="856783" cy="85678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68" name="Google Shape;68;p6"/>
          <p:cNvGrpSpPr/>
          <p:nvPr/>
        </p:nvGrpSpPr>
        <p:grpSpPr>
          <a:xfrm>
            <a:off x="11309411" y="6011164"/>
            <a:ext cx="715902" cy="1980000"/>
            <a:chOff x="11309411" y="6011164"/>
            <a:chExt cx="715902" cy="1980000"/>
          </a:xfrm>
        </p:grpSpPr>
        <p:sp>
          <p:nvSpPr>
            <p:cNvPr id="69" name="Google Shape;69;p6"/>
            <p:cNvSpPr/>
            <p:nvPr/>
          </p:nvSpPr>
          <p:spPr>
            <a:xfrm rot="10800000">
              <a:off x="11309411" y="6317158"/>
              <a:ext cx="715902" cy="167400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70" name="Google Shape;70;p6"/>
            <p:cNvSpPr/>
            <p:nvPr/>
          </p:nvSpPr>
          <p:spPr>
            <a:xfrm>
              <a:off x="11361368" y="6011164"/>
              <a:ext cx="611990" cy="61198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71" name="Google Shape;71;p6"/>
          <p:cNvGrpSpPr/>
          <p:nvPr/>
        </p:nvGrpSpPr>
        <p:grpSpPr>
          <a:xfrm>
            <a:off x="9272737" y="6173657"/>
            <a:ext cx="868978" cy="2556000"/>
            <a:chOff x="9272737" y="6173657"/>
            <a:chExt cx="868978" cy="2556000"/>
          </a:xfrm>
        </p:grpSpPr>
        <p:sp>
          <p:nvSpPr>
            <p:cNvPr id="72" name="Google Shape;72;p6"/>
            <p:cNvSpPr/>
            <p:nvPr/>
          </p:nvSpPr>
          <p:spPr>
            <a:xfrm rot="10800000">
              <a:off x="9272737" y="6568668"/>
              <a:ext cx="868978" cy="21609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73" name="Google Shape;73;p6"/>
            <p:cNvSpPr/>
            <p:nvPr/>
          </p:nvSpPr>
          <p:spPr>
            <a:xfrm>
              <a:off x="9312216" y="6173657"/>
              <a:ext cx="790021" cy="79002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74" name="Google Shape;74;p6"/>
          <p:cNvGrpSpPr/>
          <p:nvPr/>
        </p:nvGrpSpPr>
        <p:grpSpPr>
          <a:xfrm>
            <a:off x="8447464" y="5580235"/>
            <a:ext cx="1174957" cy="3455999"/>
            <a:chOff x="8447464" y="5580235"/>
            <a:chExt cx="1174957" cy="3455999"/>
          </a:xfrm>
        </p:grpSpPr>
        <p:sp>
          <p:nvSpPr>
            <p:cNvPr id="75" name="Google Shape;75;p6"/>
            <p:cNvSpPr/>
            <p:nvPr/>
          </p:nvSpPr>
          <p:spPr>
            <a:xfrm rot="10800000">
              <a:off x="8447464" y="6114333"/>
              <a:ext cx="1174957" cy="2921901"/>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76" name="Google Shape;76;p6"/>
            <p:cNvSpPr/>
            <p:nvPr/>
          </p:nvSpPr>
          <p:spPr>
            <a:xfrm>
              <a:off x="8500844" y="5580235"/>
              <a:ext cx="1068199" cy="106819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77" name="Google Shape;77;p6"/>
          <p:cNvGrpSpPr/>
          <p:nvPr/>
        </p:nvGrpSpPr>
        <p:grpSpPr>
          <a:xfrm>
            <a:off x="5713365" y="4642065"/>
            <a:ext cx="1358547" cy="3996000"/>
            <a:chOff x="5713365" y="4642065"/>
            <a:chExt cx="1358547" cy="3996000"/>
          </a:xfrm>
        </p:grpSpPr>
        <p:sp>
          <p:nvSpPr>
            <p:cNvPr id="78" name="Google Shape;78;p6"/>
            <p:cNvSpPr/>
            <p:nvPr/>
          </p:nvSpPr>
          <p:spPr>
            <a:xfrm rot="10800000">
              <a:off x="5713365" y="5259617"/>
              <a:ext cx="1358547" cy="337844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79" name="Google Shape;79;p6"/>
            <p:cNvSpPr/>
            <p:nvPr/>
          </p:nvSpPr>
          <p:spPr>
            <a:xfrm>
              <a:off x="5775086" y="4642065"/>
              <a:ext cx="1235107" cy="123510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0" name="Google Shape;80;p6"/>
          <p:cNvGrpSpPr/>
          <p:nvPr/>
        </p:nvGrpSpPr>
        <p:grpSpPr>
          <a:xfrm>
            <a:off x="7146608" y="5004310"/>
            <a:ext cx="820027" cy="2412000"/>
            <a:chOff x="7146608" y="5004310"/>
            <a:chExt cx="820027" cy="2412000"/>
          </a:xfrm>
        </p:grpSpPr>
        <p:sp>
          <p:nvSpPr>
            <p:cNvPr id="81" name="Google Shape;81;p6"/>
            <p:cNvSpPr/>
            <p:nvPr/>
          </p:nvSpPr>
          <p:spPr>
            <a:xfrm rot="10800000">
              <a:off x="7146608" y="5377067"/>
              <a:ext cx="820027" cy="2039243"/>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2" name="Google Shape;82;p6"/>
            <p:cNvSpPr/>
            <p:nvPr/>
          </p:nvSpPr>
          <p:spPr>
            <a:xfrm>
              <a:off x="7183863" y="5004310"/>
              <a:ext cx="745518" cy="74551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3" name="Google Shape;83;p6"/>
          <p:cNvGrpSpPr/>
          <p:nvPr/>
        </p:nvGrpSpPr>
        <p:grpSpPr>
          <a:xfrm>
            <a:off x="6965950" y="4426151"/>
            <a:ext cx="879620" cy="2555999"/>
            <a:chOff x="6965950" y="4426151"/>
            <a:chExt cx="879620" cy="2555999"/>
          </a:xfrm>
        </p:grpSpPr>
        <p:sp>
          <p:nvSpPr>
            <p:cNvPr id="84" name="Google Shape;84;p6"/>
            <p:cNvSpPr/>
            <p:nvPr/>
          </p:nvSpPr>
          <p:spPr>
            <a:xfrm rot="10800000">
              <a:off x="6965950" y="4821161"/>
              <a:ext cx="879620" cy="21609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5" name="Google Shape;85;p6"/>
            <p:cNvSpPr/>
            <p:nvPr/>
          </p:nvSpPr>
          <p:spPr>
            <a:xfrm>
              <a:off x="7010750" y="4426151"/>
              <a:ext cx="790022" cy="790021"/>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6" name="Google Shape;86;p6"/>
          <p:cNvGrpSpPr/>
          <p:nvPr/>
        </p:nvGrpSpPr>
        <p:grpSpPr>
          <a:xfrm>
            <a:off x="10573460" y="4642065"/>
            <a:ext cx="525546" cy="1331996"/>
            <a:chOff x="10573460" y="4642065"/>
            <a:chExt cx="525546" cy="1331996"/>
          </a:xfrm>
        </p:grpSpPr>
        <p:sp>
          <p:nvSpPr>
            <p:cNvPr id="87" name="Google Shape;87;p6"/>
            <p:cNvSpPr/>
            <p:nvPr/>
          </p:nvSpPr>
          <p:spPr>
            <a:xfrm rot="10800000">
              <a:off x="10573460" y="4847912"/>
              <a:ext cx="525546" cy="112614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8" name="Google Shape;88;p6"/>
            <p:cNvSpPr/>
            <p:nvPr/>
          </p:nvSpPr>
          <p:spPr>
            <a:xfrm>
              <a:off x="10630379" y="4642065"/>
              <a:ext cx="411710" cy="41170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9" name="Google Shape;89;p6"/>
          <p:cNvGrpSpPr/>
          <p:nvPr/>
        </p:nvGrpSpPr>
        <p:grpSpPr>
          <a:xfrm>
            <a:off x="9721347" y="4036519"/>
            <a:ext cx="715672" cy="1980000"/>
            <a:chOff x="9721347" y="4036519"/>
            <a:chExt cx="715672" cy="1980000"/>
          </a:xfrm>
        </p:grpSpPr>
        <p:sp>
          <p:nvSpPr>
            <p:cNvPr id="90" name="Google Shape;90;p6"/>
            <p:cNvSpPr/>
            <p:nvPr/>
          </p:nvSpPr>
          <p:spPr>
            <a:xfrm rot="10800000">
              <a:off x="9721347" y="4342513"/>
              <a:ext cx="715672" cy="167400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91" name="Google Shape;91;p6"/>
            <p:cNvSpPr/>
            <p:nvPr/>
          </p:nvSpPr>
          <p:spPr>
            <a:xfrm>
              <a:off x="9773189" y="4036519"/>
              <a:ext cx="611990" cy="61198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92" name="Google Shape;92;p6"/>
          <p:cNvGrpSpPr/>
          <p:nvPr/>
        </p:nvGrpSpPr>
        <p:grpSpPr>
          <a:xfrm>
            <a:off x="7097292" y="3424240"/>
            <a:ext cx="1077041" cy="3167998"/>
            <a:chOff x="7097292" y="3424240"/>
            <a:chExt cx="1077041" cy="3167998"/>
          </a:xfrm>
        </p:grpSpPr>
        <p:sp>
          <p:nvSpPr>
            <p:cNvPr id="93" name="Google Shape;93;p6"/>
            <p:cNvSpPr/>
            <p:nvPr/>
          </p:nvSpPr>
          <p:spPr>
            <a:xfrm rot="10800000">
              <a:off x="7097292" y="3913829"/>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94" name="Google Shape;94;p6"/>
            <p:cNvSpPr/>
            <p:nvPr/>
          </p:nvSpPr>
          <p:spPr>
            <a:xfrm>
              <a:off x="7146224" y="3424240"/>
              <a:ext cx="979179" cy="97917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95" name="Google Shape;95;p6"/>
          <p:cNvGrpSpPr/>
          <p:nvPr/>
        </p:nvGrpSpPr>
        <p:grpSpPr>
          <a:xfrm>
            <a:off x="8359404" y="2834374"/>
            <a:ext cx="759196" cy="2124000"/>
            <a:chOff x="8359404" y="2834374"/>
            <a:chExt cx="759196" cy="2124000"/>
          </a:xfrm>
        </p:grpSpPr>
        <p:sp>
          <p:nvSpPr>
            <p:cNvPr id="96" name="Google Shape;96;p6"/>
            <p:cNvSpPr/>
            <p:nvPr/>
          </p:nvSpPr>
          <p:spPr>
            <a:xfrm rot="10800000">
              <a:off x="8359404" y="3162622"/>
              <a:ext cx="759196" cy="1795752"/>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97" name="Google Shape;97;p6"/>
            <p:cNvSpPr/>
            <p:nvPr/>
          </p:nvSpPr>
          <p:spPr>
            <a:xfrm>
              <a:off x="8410754" y="2834374"/>
              <a:ext cx="656498" cy="65649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98" name="Google Shape;98;p6"/>
          <p:cNvGrpSpPr/>
          <p:nvPr/>
        </p:nvGrpSpPr>
        <p:grpSpPr>
          <a:xfrm>
            <a:off x="7769523" y="2742671"/>
            <a:ext cx="655340" cy="1728000"/>
            <a:chOff x="7769523" y="2742671"/>
            <a:chExt cx="655340" cy="1728000"/>
          </a:xfrm>
        </p:grpSpPr>
        <p:sp>
          <p:nvSpPr>
            <p:cNvPr id="99" name="Google Shape;99;p6"/>
            <p:cNvSpPr/>
            <p:nvPr/>
          </p:nvSpPr>
          <p:spPr>
            <a:xfrm rot="10800000">
              <a:off x="7769523" y="3009721"/>
              <a:ext cx="655340" cy="146095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00" name="Google Shape;100;p6"/>
            <p:cNvSpPr/>
            <p:nvPr/>
          </p:nvSpPr>
          <p:spPr>
            <a:xfrm>
              <a:off x="7830143" y="2742671"/>
              <a:ext cx="534102" cy="53409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01" name="Google Shape;101;p6"/>
          <p:cNvGrpSpPr/>
          <p:nvPr/>
        </p:nvGrpSpPr>
        <p:grpSpPr>
          <a:xfrm>
            <a:off x="8279535" y="2409047"/>
            <a:ext cx="537440" cy="1404000"/>
            <a:chOff x="8279535" y="2409047"/>
            <a:chExt cx="537440" cy="1404000"/>
          </a:xfrm>
        </p:grpSpPr>
        <p:sp>
          <p:nvSpPr>
            <p:cNvPr id="102" name="Google Shape;102;p6"/>
            <p:cNvSpPr/>
            <p:nvPr/>
          </p:nvSpPr>
          <p:spPr>
            <a:xfrm rot="10800000">
              <a:off x="8279535" y="2626025"/>
              <a:ext cx="537440" cy="1187022"/>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03" name="Google Shape;103;p6"/>
            <p:cNvSpPr/>
            <p:nvPr/>
          </p:nvSpPr>
          <p:spPr>
            <a:xfrm>
              <a:off x="8331276" y="2409047"/>
              <a:ext cx="433959" cy="433955"/>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04" name="Google Shape;104;p6"/>
          <p:cNvGrpSpPr/>
          <p:nvPr/>
        </p:nvGrpSpPr>
        <p:grpSpPr>
          <a:xfrm>
            <a:off x="8851144" y="2051771"/>
            <a:ext cx="788156" cy="2160000"/>
            <a:chOff x="8851144" y="2051771"/>
            <a:chExt cx="788156" cy="2160000"/>
          </a:xfrm>
        </p:grpSpPr>
        <p:sp>
          <p:nvSpPr>
            <p:cNvPr id="105" name="Google Shape;105;p6"/>
            <p:cNvSpPr/>
            <p:nvPr/>
          </p:nvSpPr>
          <p:spPr>
            <a:xfrm rot="10800000">
              <a:off x="8851144" y="2385583"/>
              <a:ext cx="788156" cy="182618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06" name="Google Shape;106;p6"/>
            <p:cNvSpPr/>
            <p:nvPr/>
          </p:nvSpPr>
          <p:spPr>
            <a:xfrm>
              <a:off x="8911411" y="2051771"/>
              <a:ext cx="667625" cy="667624"/>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07" name="Google Shape;107;p6"/>
          <p:cNvGrpSpPr/>
          <p:nvPr/>
        </p:nvGrpSpPr>
        <p:grpSpPr>
          <a:xfrm>
            <a:off x="7811947" y="1829573"/>
            <a:ext cx="536716" cy="1331997"/>
            <a:chOff x="7811947" y="1829573"/>
            <a:chExt cx="536716" cy="1331997"/>
          </a:xfrm>
        </p:grpSpPr>
        <p:sp>
          <p:nvSpPr>
            <p:cNvPr id="108" name="Google Shape;108;p6"/>
            <p:cNvSpPr/>
            <p:nvPr/>
          </p:nvSpPr>
          <p:spPr>
            <a:xfrm rot="10800000">
              <a:off x="7811947" y="2035421"/>
              <a:ext cx="536716" cy="112614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09" name="Google Shape;109;p6"/>
            <p:cNvSpPr/>
            <p:nvPr/>
          </p:nvSpPr>
          <p:spPr>
            <a:xfrm>
              <a:off x="7874453" y="1829573"/>
              <a:ext cx="411705" cy="41170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0" name="Google Shape;110;p6"/>
          <p:cNvGrpSpPr/>
          <p:nvPr/>
        </p:nvGrpSpPr>
        <p:grpSpPr>
          <a:xfrm>
            <a:off x="7245345" y="5466330"/>
            <a:ext cx="1358542" cy="3996000"/>
            <a:chOff x="7245345" y="5466330"/>
            <a:chExt cx="1358542" cy="3996000"/>
          </a:xfrm>
        </p:grpSpPr>
        <p:sp>
          <p:nvSpPr>
            <p:cNvPr id="111" name="Google Shape;111;p6"/>
            <p:cNvSpPr/>
            <p:nvPr/>
          </p:nvSpPr>
          <p:spPr>
            <a:xfrm rot="10800000">
              <a:off x="7245345" y="6083882"/>
              <a:ext cx="1358542" cy="337844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2" name="Google Shape;112;p6"/>
            <p:cNvSpPr/>
            <p:nvPr/>
          </p:nvSpPr>
          <p:spPr>
            <a:xfrm>
              <a:off x="7307066" y="5466330"/>
              <a:ext cx="1235103" cy="123510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3" name="Google Shape;113;p6"/>
          <p:cNvGrpSpPr/>
          <p:nvPr/>
        </p:nvGrpSpPr>
        <p:grpSpPr>
          <a:xfrm>
            <a:off x="6696365" y="5346918"/>
            <a:ext cx="917938" cy="2700000"/>
            <a:chOff x="6696365" y="5346918"/>
            <a:chExt cx="917938" cy="2700000"/>
          </a:xfrm>
        </p:grpSpPr>
        <p:sp>
          <p:nvSpPr>
            <p:cNvPr id="114" name="Google Shape;114;p6"/>
            <p:cNvSpPr/>
            <p:nvPr/>
          </p:nvSpPr>
          <p:spPr>
            <a:xfrm rot="10800000">
              <a:off x="6696365" y="5764183"/>
              <a:ext cx="917938" cy="22827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5" name="Google Shape;115;p6"/>
            <p:cNvSpPr/>
            <p:nvPr/>
          </p:nvSpPr>
          <p:spPr>
            <a:xfrm>
              <a:off x="6738068" y="5346918"/>
              <a:ext cx="834533" cy="834530"/>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6" name="Google Shape;116;p6"/>
          <p:cNvGrpSpPr/>
          <p:nvPr/>
        </p:nvGrpSpPr>
        <p:grpSpPr>
          <a:xfrm>
            <a:off x="6245184" y="6257975"/>
            <a:ext cx="1174953" cy="3455999"/>
            <a:chOff x="6245184" y="6257975"/>
            <a:chExt cx="1174953" cy="3455999"/>
          </a:xfrm>
        </p:grpSpPr>
        <p:sp>
          <p:nvSpPr>
            <p:cNvPr id="117" name="Google Shape;117;p6"/>
            <p:cNvSpPr/>
            <p:nvPr/>
          </p:nvSpPr>
          <p:spPr>
            <a:xfrm rot="10800000">
              <a:off x="6245184" y="6792073"/>
              <a:ext cx="1174953" cy="2921901"/>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8" name="Google Shape;118;p6"/>
            <p:cNvSpPr/>
            <p:nvPr/>
          </p:nvSpPr>
          <p:spPr>
            <a:xfrm>
              <a:off x="6298564" y="6257975"/>
              <a:ext cx="1068195" cy="106819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9" name="Google Shape;119;p6"/>
          <p:cNvGrpSpPr/>
          <p:nvPr/>
        </p:nvGrpSpPr>
        <p:grpSpPr>
          <a:xfrm>
            <a:off x="9014414" y="3129639"/>
            <a:ext cx="905695" cy="2664001"/>
            <a:chOff x="9014414" y="3129639"/>
            <a:chExt cx="905695" cy="2664001"/>
          </a:xfrm>
        </p:grpSpPr>
        <p:sp>
          <p:nvSpPr>
            <p:cNvPr id="120" name="Google Shape;120;p6"/>
            <p:cNvSpPr/>
            <p:nvPr/>
          </p:nvSpPr>
          <p:spPr>
            <a:xfrm rot="10800000">
              <a:off x="9014414" y="3541341"/>
              <a:ext cx="905695" cy="225229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21" name="Google Shape;121;p6"/>
            <p:cNvSpPr/>
            <p:nvPr/>
          </p:nvSpPr>
          <p:spPr>
            <a:xfrm>
              <a:off x="9055561" y="3129639"/>
              <a:ext cx="823402" cy="82340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22" name="Google Shape;122;p6"/>
          <p:cNvGrpSpPr/>
          <p:nvPr/>
        </p:nvGrpSpPr>
        <p:grpSpPr>
          <a:xfrm>
            <a:off x="9417129" y="4897396"/>
            <a:ext cx="1077041" cy="3168000"/>
            <a:chOff x="9417129" y="4897396"/>
            <a:chExt cx="1077041" cy="3168000"/>
          </a:xfrm>
        </p:grpSpPr>
        <p:sp>
          <p:nvSpPr>
            <p:cNvPr id="123" name="Google Shape;123;p6"/>
            <p:cNvSpPr/>
            <p:nvPr/>
          </p:nvSpPr>
          <p:spPr>
            <a:xfrm rot="10800000">
              <a:off x="9417129" y="5386987"/>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24" name="Google Shape;124;p6"/>
            <p:cNvSpPr/>
            <p:nvPr/>
          </p:nvSpPr>
          <p:spPr>
            <a:xfrm>
              <a:off x="9466061" y="4897396"/>
              <a:ext cx="979179" cy="97918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25" name="Google Shape;125;p6"/>
          <p:cNvGrpSpPr/>
          <p:nvPr/>
        </p:nvGrpSpPr>
        <p:grpSpPr>
          <a:xfrm>
            <a:off x="10073620" y="5646405"/>
            <a:ext cx="632480" cy="1692000"/>
            <a:chOff x="10073620" y="5646405"/>
            <a:chExt cx="632480" cy="1692000"/>
          </a:xfrm>
        </p:grpSpPr>
        <p:sp>
          <p:nvSpPr>
            <p:cNvPr id="126" name="Google Shape;126;p6"/>
            <p:cNvSpPr/>
            <p:nvPr/>
          </p:nvSpPr>
          <p:spPr>
            <a:xfrm rot="10800000">
              <a:off x="10073620" y="5907891"/>
              <a:ext cx="632480" cy="143051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27" name="Google Shape;127;p6"/>
            <p:cNvSpPr/>
            <p:nvPr/>
          </p:nvSpPr>
          <p:spPr>
            <a:xfrm>
              <a:off x="10128371" y="5646405"/>
              <a:ext cx="522979" cy="52297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28" name="Google Shape;128;p6"/>
          <p:cNvGrpSpPr/>
          <p:nvPr/>
        </p:nvGrpSpPr>
        <p:grpSpPr>
          <a:xfrm>
            <a:off x="10231003" y="6243686"/>
            <a:ext cx="1077041" cy="3168000"/>
            <a:chOff x="10231003" y="6243686"/>
            <a:chExt cx="1077041" cy="3168000"/>
          </a:xfrm>
        </p:grpSpPr>
        <p:sp>
          <p:nvSpPr>
            <p:cNvPr id="129" name="Google Shape;129;p6"/>
            <p:cNvSpPr/>
            <p:nvPr/>
          </p:nvSpPr>
          <p:spPr>
            <a:xfrm rot="10800000">
              <a:off x="10231003" y="6733277"/>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30" name="Google Shape;130;p6"/>
            <p:cNvSpPr/>
            <p:nvPr/>
          </p:nvSpPr>
          <p:spPr>
            <a:xfrm>
              <a:off x="10279935" y="6243686"/>
              <a:ext cx="979179" cy="979182"/>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131" name="Google Shape;131;p6"/>
          <p:cNvSpPr txBox="1"/>
          <p:nvPr/>
        </p:nvSpPr>
        <p:spPr>
          <a:xfrm>
            <a:off x="914374" y="2233623"/>
            <a:ext cx="4307589" cy="1015663"/>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0" lang="tr-TR" sz="6000" u="none">
                <a:solidFill>
                  <a:srgbClr val="009999"/>
                </a:solidFill>
                <a:latin typeface="Century Gothic"/>
                <a:ea typeface="Century Gothic"/>
                <a:cs typeface="Century Gothic"/>
                <a:sym typeface="Century Gothic"/>
              </a:rPr>
              <a:t>3D Bubbles</a:t>
            </a:r>
            <a:endParaRPr b="1" sz="6000" u="none">
              <a:solidFill>
                <a:srgbClr val="009999"/>
              </a:solidFill>
              <a:latin typeface="Century Gothic"/>
              <a:ea typeface="Century Gothic"/>
              <a:cs typeface="Century Gothic"/>
              <a:sym typeface="Century Gothic"/>
            </a:endParaRPr>
          </a:p>
        </p:txBody>
      </p:sp>
      <p:sp>
        <p:nvSpPr>
          <p:cNvPr id="132" name="Google Shape;132;p6"/>
          <p:cNvSpPr/>
          <p:nvPr/>
        </p:nvSpPr>
        <p:spPr>
          <a:xfrm>
            <a:off x="986327" y="4452826"/>
            <a:ext cx="1840219" cy="413808"/>
          </a:xfrm>
          <a:prstGeom prst="roundRect">
            <a:avLst>
              <a:gd fmla="val 50000" name="adj"/>
            </a:avLst>
          </a:prstGeom>
          <a:solidFill>
            <a:srgbClr val="009999"/>
          </a:solidFill>
          <a:ln cap="flat" cmpd="sng" w="25400">
            <a:solidFill>
              <a:srgbClr val="ACB8C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rgbClr val="FFFFFF"/>
                </a:solidFill>
                <a:latin typeface="Century Gothic"/>
                <a:ea typeface="Century Gothic"/>
                <a:cs typeface="Century Gothic"/>
                <a:sym typeface="Century Gothic"/>
              </a:rPr>
              <a:t>Click Here</a:t>
            </a:r>
            <a:endParaRPr sz="1800">
              <a:solidFill>
                <a:srgbClr val="FFFFFF"/>
              </a:solidFill>
              <a:latin typeface="Century Gothic"/>
              <a:ea typeface="Century Gothic"/>
              <a:cs typeface="Century Gothic"/>
              <a:sym typeface="Century Gothic"/>
            </a:endParaRPr>
          </a:p>
        </p:txBody>
      </p:sp>
      <p:sp>
        <p:nvSpPr>
          <p:cNvPr id="133" name="Google Shape;133;p6"/>
          <p:cNvSpPr txBox="1"/>
          <p:nvPr/>
        </p:nvSpPr>
        <p:spPr>
          <a:xfrm>
            <a:off x="964609" y="788590"/>
            <a:ext cx="2916183" cy="15696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9600">
                <a:solidFill>
                  <a:srgbClr val="009999"/>
                </a:solidFill>
                <a:latin typeface="Century Gothic"/>
                <a:ea typeface="Century Gothic"/>
                <a:cs typeface="Century Gothic"/>
                <a:sym typeface="Century Gothic"/>
              </a:rPr>
              <a:t>2021</a:t>
            </a:r>
            <a:endParaRPr b="1" sz="9600">
              <a:solidFill>
                <a:srgbClr val="009999"/>
              </a:solidFill>
              <a:latin typeface="Century Gothic"/>
              <a:ea typeface="Century Gothic"/>
              <a:cs typeface="Century Gothic"/>
              <a:sym typeface="Century Gothic"/>
            </a:endParaRPr>
          </a:p>
        </p:txBody>
      </p:sp>
      <p:sp>
        <p:nvSpPr>
          <p:cNvPr id="134" name="Google Shape;134;p6"/>
          <p:cNvSpPr/>
          <p:nvPr/>
        </p:nvSpPr>
        <p:spPr>
          <a:xfrm>
            <a:off x="1019175" y="3395429"/>
            <a:ext cx="360000" cy="67142"/>
          </a:xfrm>
          <a:prstGeom prst="roundRect">
            <a:avLst>
              <a:gd fmla="val 50000" name="adj"/>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9999"/>
              </a:solidFill>
              <a:latin typeface="Century Gothic"/>
              <a:ea typeface="Century Gothic"/>
              <a:cs typeface="Century Gothic"/>
              <a:sym typeface="Century Gothic"/>
            </a:endParaRPr>
          </a:p>
        </p:txBody>
      </p:sp>
      <p:sp>
        <p:nvSpPr>
          <p:cNvPr id="135" name="Google Shape;135;p6"/>
          <p:cNvSpPr/>
          <p:nvPr/>
        </p:nvSpPr>
        <p:spPr>
          <a:xfrm>
            <a:off x="3355874" y="4444216"/>
            <a:ext cx="2372731" cy="413808"/>
          </a:xfrm>
          <a:prstGeom prst="roundRect">
            <a:avLst>
              <a:gd fmla="val 50000" name="adj"/>
            </a:avLst>
          </a:prstGeom>
          <a:solidFill>
            <a:srgbClr val="009999"/>
          </a:solidFill>
          <a:ln cap="flat" cmpd="sng" w="25400">
            <a:solidFill>
              <a:srgbClr val="ACB8C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rgbClr val="FFFFFF"/>
                </a:solidFill>
                <a:latin typeface="Century Gothic"/>
                <a:ea typeface="Century Gothic"/>
                <a:cs typeface="Century Gothic"/>
                <a:sym typeface="Century Gothic"/>
              </a:rPr>
              <a:t>Click Here</a:t>
            </a:r>
            <a:endParaRPr sz="1800">
              <a:solidFill>
                <a:srgbClr val="FFFFFF"/>
              </a:solidFill>
              <a:latin typeface="Century Gothic"/>
              <a:ea typeface="Century Gothic"/>
              <a:cs typeface="Century Gothic"/>
              <a:sym typeface="Century Gothic"/>
            </a:endParaRPr>
          </a:p>
        </p:txBody>
      </p:sp>
    </p:spTree>
  </p:cSld>
  <p:clrMapOvr>
    <a:masterClrMapping/>
  </p:clrMapOvr>
  <mc:AlternateContent>
    <mc:Choice Requires="p14">
      <p:transition spd="slow" p14:dur="40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160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1250"/>
                                        <p:tgtEl>
                                          <p:spTgt spid="4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1250"/>
                                        <p:tgtEl>
                                          <p:spTgt spid="5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500"/>
                                  </p:stCondLst>
                                  <p:childTnLst>
                                    <p:set>
                                      <p:cBhvr>
                                        <p:cTn dur="1" fill="hold">
                                          <p:stCondLst>
                                            <p:cond delay="0"/>
                                          </p:stCondLst>
                                        </p:cTn>
                                        <p:tgtEl>
                                          <p:spTgt spid="53"/>
                                        </p:tgtEl>
                                        <p:attrNameLst>
                                          <p:attrName>style.visibility</p:attrName>
                                        </p:attrNameLst>
                                      </p:cBhvr>
                                      <p:to>
                                        <p:strVal val="visible"/>
                                      </p:to>
                                    </p:set>
                                    <p:anim calcmode="lin" valueType="num">
                                      <p:cBhvr additive="base">
                                        <p:cTn dur="1250"/>
                                        <p:tgtEl>
                                          <p:spTgt spid="5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80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1250"/>
                                        <p:tgtEl>
                                          <p:spTgt spid="5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60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1250"/>
                                        <p:tgtEl>
                                          <p:spTgt spid="5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1250"/>
                                        <p:tgtEl>
                                          <p:spTgt spid="6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200"/>
                                  </p:stCondLst>
                                  <p:childTnLst>
                                    <p:set>
                                      <p:cBhvr>
                                        <p:cTn dur="1" fill="hold">
                                          <p:stCondLst>
                                            <p:cond delay="0"/>
                                          </p:stCondLst>
                                        </p:cTn>
                                        <p:tgtEl>
                                          <p:spTgt spid="65"/>
                                        </p:tgtEl>
                                        <p:attrNameLst>
                                          <p:attrName>style.visibility</p:attrName>
                                        </p:attrNameLst>
                                      </p:cBhvr>
                                      <p:to>
                                        <p:strVal val="visible"/>
                                      </p:to>
                                    </p:set>
                                    <p:anim calcmode="lin" valueType="num">
                                      <p:cBhvr additive="base">
                                        <p:cTn dur="1250"/>
                                        <p:tgtEl>
                                          <p:spTgt spid="6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400"/>
                                  </p:stCondLst>
                                  <p:childTnLst>
                                    <p:set>
                                      <p:cBhvr>
                                        <p:cTn dur="1" fill="hold">
                                          <p:stCondLst>
                                            <p:cond delay="0"/>
                                          </p:stCondLst>
                                        </p:cTn>
                                        <p:tgtEl>
                                          <p:spTgt spid="68"/>
                                        </p:tgtEl>
                                        <p:attrNameLst>
                                          <p:attrName>style.visibility</p:attrName>
                                        </p:attrNameLst>
                                      </p:cBhvr>
                                      <p:to>
                                        <p:strVal val="visible"/>
                                      </p:to>
                                    </p:set>
                                    <p:anim calcmode="lin" valueType="num">
                                      <p:cBhvr additive="base">
                                        <p:cTn dur="1250"/>
                                        <p:tgtEl>
                                          <p:spTgt spid="6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100"/>
                                  </p:stCondLst>
                                  <p:childTnLst>
                                    <p:set>
                                      <p:cBhvr>
                                        <p:cTn dur="1" fill="hold">
                                          <p:stCondLst>
                                            <p:cond delay="0"/>
                                          </p:stCondLst>
                                        </p:cTn>
                                        <p:tgtEl>
                                          <p:spTgt spid="71"/>
                                        </p:tgtEl>
                                        <p:attrNameLst>
                                          <p:attrName>style.visibility</p:attrName>
                                        </p:attrNameLst>
                                      </p:cBhvr>
                                      <p:to>
                                        <p:strVal val="visible"/>
                                      </p:to>
                                    </p:set>
                                    <p:anim calcmode="lin" valueType="num">
                                      <p:cBhvr additive="base">
                                        <p:cTn dur="1250"/>
                                        <p:tgtEl>
                                          <p:spTgt spid="7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0"/>
                                  </p:stCondLst>
                                  <p:childTnLst>
                                    <p:set>
                                      <p:cBhvr>
                                        <p:cTn dur="1" fill="hold">
                                          <p:stCondLst>
                                            <p:cond delay="0"/>
                                          </p:stCondLst>
                                        </p:cTn>
                                        <p:tgtEl>
                                          <p:spTgt spid="74"/>
                                        </p:tgtEl>
                                        <p:attrNameLst>
                                          <p:attrName>style.visibility</p:attrName>
                                        </p:attrNameLst>
                                      </p:cBhvr>
                                      <p:to>
                                        <p:strVal val="visible"/>
                                      </p:to>
                                    </p:set>
                                    <p:anim calcmode="lin" valueType="num">
                                      <p:cBhvr additive="base">
                                        <p:cTn dur="1250"/>
                                        <p:tgtEl>
                                          <p:spTgt spid="7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700"/>
                                  </p:stCondLst>
                                  <p:childTnLst>
                                    <p:set>
                                      <p:cBhvr>
                                        <p:cTn dur="1" fill="hold">
                                          <p:stCondLst>
                                            <p:cond delay="0"/>
                                          </p:stCondLst>
                                        </p:cTn>
                                        <p:tgtEl>
                                          <p:spTgt spid="77"/>
                                        </p:tgtEl>
                                        <p:attrNameLst>
                                          <p:attrName>style.visibility</p:attrName>
                                        </p:attrNameLst>
                                      </p:cBhvr>
                                      <p:to>
                                        <p:strVal val="visible"/>
                                      </p:to>
                                    </p:set>
                                    <p:anim calcmode="lin" valueType="num">
                                      <p:cBhvr additive="base">
                                        <p:cTn dur="1250"/>
                                        <p:tgtEl>
                                          <p:spTgt spid="7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300"/>
                                  </p:stCondLst>
                                  <p:childTnLst>
                                    <p:set>
                                      <p:cBhvr>
                                        <p:cTn dur="1" fill="hold">
                                          <p:stCondLst>
                                            <p:cond delay="0"/>
                                          </p:stCondLst>
                                        </p:cTn>
                                        <p:tgtEl>
                                          <p:spTgt spid="80"/>
                                        </p:tgtEl>
                                        <p:attrNameLst>
                                          <p:attrName>style.visibility</p:attrName>
                                        </p:attrNameLst>
                                      </p:cBhvr>
                                      <p:to>
                                        <p:strVal val="visible"/>
                                      </p:to>
                                    </p:set>
                                    <p:anim calcmode="lin" valueType="num">
                                      <p:cBhvr additive="base">
                                        <p:cTn dur="1250"/>
                                        <p:tgtEl>
                                          <p:spTgt spid="8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900"/>
                                  </p:stCondLst>
                                  <p:childTnLst>
                                    <p:set>
                                      <p:cBhvr>
                                        <p:cTn dur="1" fill="hold">
                                          <p:stCondLst>
                                            <p:cond delay="0"/>
                                          </p:stCondLst>
                                        </p:cTn>
                                        <p:tgtEl>
                                          <p:spTgt spid="83"/>
                                        </p:tgtEl>
                                        <p:attrNameLst>
                                          <p:attrName>style.visibility</p:attrName>
                                        </p:attrNameLst>
                                      </p:cBhvr>
                                      <p:to>
                                        <p:strVal val="visible"/>
                                      </p:to>
                                    </p:set>
                                    <p:anim calcmode="lin" valueType="num">
                                      <p:cBhvr additive="base">
                                        <p:cTn dur="1250"/>
                                        <p:tgtEl>
                                          <p:spTgt spid="8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400"/>
                                  </p:stCondLst>
                                  <p:childTnLst>
                                    <p:set>
                                      <p:cBhvr>
                                        <p:cTn dur="1" fill="hold">
                                          <p:stCondLst>
                                            <p:cond delay="0"/>
                                          </p:stCondLst>
                                        </p:cTn>
                                        <p:tgtEl>
                                          <p:spTgt spid="86"/>
                                        </p:tgtEl>
                                        <p:attrNameLst>
                                          <p:attrName>style.visibility</p:attrName>
                                        </p:attrNameLst>
                                      </p:cBhvr>
                                      <p:to>
                                        <p:strVal val="visible"/>
                                      </p:to>
                                    </p:set>
                                    <p:anim calcmode="lin" valueType="num">
                                      <p:cBhvr additive="base">
                                        <p:cTn dur="1250"/>
                                        <p:tgtEl>
                                          <p:spTgt spid="8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100"/>
                                  </p:stCondLst>
                                  <p:childTnLst>
                                    <p:set>
                                      <p:cBhvr>
                                        <p:cTn dur="1" fill="hold">
                                          <p:stCondLst>
                                            <p:cond delay="0"/>
                                          </p:stCondLst>
                                        </p:cTn>
                                        <p:tgtEl>
                                          <p:spTgt spid="89"/>
                                        </p:tgtEl>
                                        <p:attrNameLst>
                                          <p:attrName>style.visibility</p:attrName>
                                        </p:attrNameLst>
                                      </p:cBhvr>
                                      <p:to>
                                        <p:strVal val="visible"/>
                                      </p:to>
                                    </p:set>
                                    <p:anim calcmode="lin" valueType="num">
                                      <p:cBhvr additive="base">
                                        <p:cTn dur="1250"/>
                                        <p:tgtEl>
                                          <p:spTgt spid="8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00"/>
                                  </p:stCondLst>
                                  <p:childTnLst>
                                    <p:set>
                                      <p:cBhvr>
                                        <p:cTn dur="1" fill="hold">
                                          <p:stCondLst>
                                            <p:cond delay="0"/>
                                          </p:stCondLst>
                                        </p:cTn>
                                        <p:tgtEl>
                                          <p:spTgt spid="92"/>
                                        </p:tgtEl>
                                        <p:attrNameLst>
                                          <p:attrName>style.visibility</p:attrName>
                                        </p:attrNameLst>
                                      </p:cBhvr>
                                      <p:to>
                                        <p:strVal val="visible"/>
                                      </p:to>
                                    </p:set>
                                    <p:anim calcmode="lin" valueType="num">
                                      <p:cBhvr additive="base">
                                        <p:cTn dur="1250"/>
                                        <p:tgtEl>
                                          <p:spTgt spid="9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400"/>
                                  </p:stCondLst>
                                  <p:childTnLst>
                                    <p:set>
                                      <p:cBhvr>
                                        <p:cTn dur="1" fill="hold">
                                          <p:stCondLst>
                                            <p:cond delay="0"/>
                                          </p:stCondLst>
                                        </p:cTn>
                                        <p:tgtEl>
                                          <p:spTgt spid="95"/>
                                        </p:tgtEl>
                                        <p:attrNameLst>
                                          <p:attrName>style.visibility</p:attrName>
                                        </p:attrNameLst>
                                      </p:cBhvr>
                                      <p:to>
                                        <p:strVal val="visible"/>
                                      </p:to>
                                    </p:set>
                                    <p:anim calcmode="lin" valueType="num">
                                      <p:cBhvr additive="base">
                                        <p:cTn dur="1250"/>
                                        <p:tgtEl>
                                          <p:spTgt spid="9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300"/>
                                  </p:stCondLst>
                                  <p:childTnLst>
                                    <p:set>
                                      <p:cBhvr>
                                        <p:cTn dur="1" fill="hold">
                                          <p:stCondLst>
                                            <p:cond delay="0"/>
                                          </p:stCondLst>
                                        </p:cTn>
                                        <p:tgtEl>
                                          <p:spTgt spid="98"/>
                                        </p:tgtEl>
                                        <p:attrNameLst>
                                          <p:attrName>style.visibility</p:attrName>
                                        </p:attrNameLst>
                                      </p:cBhvr>
                                      <p:to>
                                        <p:strVal val="visible"/>
                                      </p:to>
                                    </p:set>
                                    <p:anim calcmode="lin" valueType="num">
                                      <p:cBhvr additive="base">
                                        <p:cTn dur="1250"/>
                                        <p:tgtEl>
                                          <p:spTgt spid="9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
                                  </p:stCondLst>
                                  <p:childTnLst>
                                    <p:set>
                                      <p:cBhvr>
                                        <p:cTn dur="1" fill="hold">
                                          <p:stCondLst>
                                            <p:cond delay="0"/>
                                          </p:stCondLst>
                                        </p:cTn>
                                        <p:tgtEl>
                                          <p:spTgt spid="101"/>
                                        </p:tgtEl>
                                        <p:attrNameLst>
                                          <p:attrName>style.visibility</p:attrName>
                                        </p:attrNameLst>
                                      </p:cBhvr>
                                      <p:to>
                                        <p:strVal val="visible"/>
                                      </p:to>
                                    </p:set>
                                    <p:anim calcmode="lin" valueType="num">
                                      <p:cBhvr additive="base">
                                        <p:cTn dur="1250"/>
                                        <p:tgtEl>
                                          <p:spTgt spid="10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
                                  </p:stCondLst>
                                  <p:childTnLst>
                                    <p:set>
                                      <p:cBhvr>
                                        <p:cTn dur="1" fill="hold">
                                          <p:stCondLst>
                                            <p:cond delay="0"/>
                                          </p:stCondLst>
                                        </p:cTn>
                                        <p:tgtEl>
                                          <p:spTgt spid="104"/>
                                        </p:tgtEl>
                                        <p:attrNameLst>
                                          <p:attrName>style.visibility</p:attrName>
                                        </p:attrNameLst>
                                      </p:cBhvr>
                                      <p:to>
                                        <p:strVal val="visible"/>
                                      </p:to>
                                    </p:set>
                                    <p:anim calcmode="lin" valueType="num">
                                      <p:cBhvr additive="base">
                                        <p:cTn dur="1250"/>
                                        <p:tgtEl>
                                          <p:spTgt spid="10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07"/>
                                        </p:tgtEl>
                                        <p:attrNameLst>
                                          <p:attrName>style.visibility</p:attrName>
                                        </p:attrNameLst>
                                      </p:cBhvr>
                                      <p:to>
                                        <p:strVal val="visible"/>
                                      </p:to>
                                    </p:set>
                                    <p:anim calcmode="lin" valueType="num">
                                      <p:cBhvr additive="base">
                                        <p:cTn dur="1250"/>
                                        <p:tgtEl>
                                          <p:spTgt spid="10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90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1250"/>
                                        <p:tgtEl>
                                          <p:spTgt spid="11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800"/>
                                  </p:stCondLst>
                                  <p:childTnLst>
                                    <p:set>
                                      <p:cBhvr>
                                        <p:cTn dur="1" fill="hold">
                                          <p:stCondLst>
                                            <p:cond delay="0"/>
                                          </p:stCondLst>
                                        </p:cTn>
                                        <p:tgtEl>
                                          <p:spTgt spid="113"/>
                                        </p:tgtEl>
                                        <p:attrNameLst>
                                          <p:attrName>style.visibility</p:attrName>
                                        </p:attrNameLst>
                                      </p:cBhvr>
                                      <p:to>
                                        <p:strVal val="visible"/>
                                      </p:to>
                                    </p:set>
                                    <p:anim calcmode="lin" valueType="num">
                                      <p:cBhvr additive="base">
                                        <p:cTn dur="1250"/>
                                        <p:tgtEl>
                                          <p:spTgt spid="11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30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1250"/>
                                        <p:tgtEl>
                                          <p:spTgt spid="11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600"/>
                                  </p:stCondLst>
                                  <p:childTnLst>
                                    <p:set>
                                      <p:cBhvr>
                                        <p:cTn dur="1" fill="hold">
                                          <p:stCondLst>
                                            <p:cond delay="0"/>
                                          </p:stCondLst>
                                        </p:cTn>
                                        <p:tgtEl>
                                          <p:spTgt spid="119"/>
                                        </p:tgtEl>
                                        <p:attrNameLst>
                                          <p:attrName>style.visibility</p:attrName>
                                        </p:attrNameLst>
                                      </p:cBhvr>
                                      <p:to>
                                        <p:strVal val="visible"/>
                                      </p:to>
                                    </p:set>
                                    <p:anim calcmode="lin" valueType="num">
                                      <p:cBhvr additive="base">
                                        <p:cTn dur="1250"/>
                                        <p:tgtEl>
                                          <p:spTgt spid="11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300"/>
                                  </p:stCondLst>
                                  <p:childTnLst>
                                    <p:set>
                                      <p:cBhvr>
                                        <p:cTn dur="1" fill="hold">
                                          <p:stCondLst>
                                            <p:cond delay="0"/>
                                          </p:stCondLst>
                                        </p:cTn>
                                        <p:tgtEl>
                                          <p:spTgt spid="122"/>
                                        </p:tgtEl>
                                        <p:attrNameLst>
                                          <p:attrName>style.visibility</p:attrName>
                                        </p:attrNameLst>
                                      </p:cBhvr>
                                      <p:to>
                                        <p:strVal val="visible"/>
                                      </p:to>
                                    </p:set>
                                    <p:anim calcmode="lin" valueType="num">
                                      <p:cBhvr additive="base">
                                        <p:cTn dur="1250"/>
                                        <p:tgtEl>
                                          <p:spTgt spid="12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0"/>
                                  </p:stCondLst>
                                  <p:childTnLst>
                                    <p:set>
                                      <p:cBhvr>
                                        <p:cTn dur="1" fill="hold">
                                          <p:stCondLst>
                                            <p:cond delay="0"/>
                                          </p:stCondLst>
                                        </p:cTn>
                                        <p:tgtEl>
                                          <p:spTgt spid="125"/>
                                        </p:tgtEl>
                                        <p:attrNameLst>
                                          <p:attrName>style.visibility</p:attrName>
                                        </p:attrNameLst>
                                      </p:cBhvr>
                                      <p:to>
                                        <p:strVal val="visible"/>
                                      </p:to>
                                    </p:set>
                                    <p:anim calcmode="lin" valueType="num">
                                      <p:cBhvr additive="base">
                                        <p:cTn dur="1250"/>
                                        <p:tgtEl>
                                          <p:spTgt spid="12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200"/>
                                  </p:stCondLst>
                                  <p:childTnLst>
                                    <p:set>
                                      <p:cBhvr>
                                        <p:cTn dur="1" fill="hold">
                                          <p:stCondLst>
                                            <p:cond delay="0"/>
                                          </p:stCondLst>
                                        </p:cTn>
                                        <p:tgtEl>
                                          <p:spTgt spid="128"/>
                                        </p:tgtEl>
                                        <p:attrNameLst>
                                          <p:attrName>style.visibility</p:attrName>
                                        </p:attrNameLst>
                                      </p:cBhvr>
                                      <p:to>
                                        <p:strVal val="visible"/>
                                      </p:to>
                                    </p:set>
                                    <p:anim calcmode="lin" valueType="num">
                                      <p:cBhvr additive="base">
                                        <p:cTn dur="1250"/>
                                        <p:tgtEl>
                                          <p:spTgt spid="128"/>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500"/>
                                  </p:stCondLst>
                                  <p:childTnLst>
                                    <p:set>
                                      <p:cBhvr>
                                        <p:cTn dur="1" fill="hold">
                                          <p:stCondLst>
                                            <p:cond delay="0"/>
                                          </p:stCondLst>
                                        </p:cTn>
                                        <p:tgtEl>
                                          <p:spTgt spid="133"/>
                                        </p:tgtEl>
                                        <p:attrNameLst>
                                          <p:attrName>style.visibility</p:attrName>
                                        </p:attrNameLst>
                                      </p:cBhvr>
                                      <p:to>
                                        <p:strVal val="visible"/>
                                      </p:to>
                                    </p:set>
                                    <p:animEffect filter="fade" transition="in">
                                      <p:cBhvr>
                                        <p:cTn dur="750"/>
                                        <p:tgtEl>
                                          <p:spTgt spid="133"/>
                                        </p:tgtEl>
                                      </p:cBhvr>
                                    </p:animEffect>
                                  </p:childTnLst>
                                </p:cTn>
                              </p:par>
                              <p:par>
                                <p:cTn fill="hold" nodeType="withEffect" presetClass="entr" presetID="10" presetSubtype="0">
                                  <p:stCondLst>
                                    <p:cond delay="500"/>
                                  </p:stCondLst>
                                  <p:childTnLst>
                                    <p:set>
                                      <p:cBhvr>
                                        <p:cTn dur="1" fill="hold">
                                          <p:stCondLst>
                                            <p:cond delay="0"/>
                                          </p:stCondLst>
                                        </p:cTn>
                                        <p:tgtEl>
                                          <p:spTgt spid="131"/>
                                        </p:tgtEl>
                                        <p:attrNameLst>
                                          <p:attrName>style.visibility</p:attrName>
                                        </p:attrNameLst>
                                      </p:cBhvr>
                                      <p:to>
                                        <p:strVal val="visible"/>
                                      </p:to>
                                    </p:set>
                                    <p:animEffect filter="fade" transition="in">
                                      <p:cBhvr>
                                        <p:cTn dur="1000"/>
                                        <p:tgtEl>
                                          <p:spTgt spid="131"/>
                                        </p:tgtEl>
                                      </p:cBhvr>
                                    </p:animEffect>
                                  </p:childTnLst>
                                </p:cTn>
                              </p:par>
                              <p:par>
                                <p:cTn fill="hold" nodeType="withEffect" presetClass="entr" presetID="10" presetSubtype="0">
                                  <p:stCondLst>
                                    <p:cond delay="2000"/>
                                  </p:stCondLst>
                                  <p:childTnLst>
                                    <p:set>
                                      <p:cBhvr>
                                        <p:cTn dur="1" fill="hold">
                                          <p:stCondLst>
                                            <p:cond delay="0"/>
                                          </p:stCondLst>
                                        </p:cTn>
                                        <p:tgtEl>
                                          <p:spTgt spid="134"/>
                                        </p:tgtEl>
                                        <p:attrNameLst>
                                          <p:attrName>style.visibility</p:attrName>
                                        </p:attrNameLst>
                                      </p:cBhvr>
                                      <p:to>
                                        <p:strVal val="visible"/>
                                      </p:to>
                                    </p:set>
                                    <p:animEffect filter="fade" transition="in">
                                      <p:cBhvr>
                                        <p:cTn dur="750"/>
                                        <p:tgtEl>
                                          <p:spTgt spid="134"/>
                                        </p:tgtEl>
                                      </p:cBhvr>
                                    </p:animEffect>
                                  </p:childTnLst>
                                </p:cTn>
                              </p:par>
                            </p:childTnLst>
                          </p:cTn>
                        </p:par>
                        <p:par>
                          <p:cTn fill="hold">
                            <p:stCondLst>
                              <p:cond delay="1250"/>
                            </p:stCondLst>
                            <p:childTnLst>
                              <p:par>
                                <p:cTn fill="hold" nodeType="afterEffect" presetClass="entr" presetID="10" presetSubtype="0">
                                  <p:stCondLst>
                                    <p:cond delay="2250"/>
                                  </p:stCondLst>
                                  <p:childTnLst>
                                    <p:set>
                                      <p:cBhvr>
                                        <p:cTn dur="1" fill="hold">
                                          <p:stCondLst>
                                            <p:cond delay="0"/>
                                          </p:stCondLst>
                                        </p:cTn>
                                        <p:tgtEl>
                                          <p:spTgt spid="30"/>
                                        </p:tgtEl>
                                        <p:attrNameLst>
                                          <p:attrName>style.visibility</p:attrName>
                                        </p:attrNameLst>
                                      </p:cBhvr>
                                      <p:to>
                                        <p:strVal val="visible"/>
                                      </p:to>
                                    </p:set>
                                    <p:animEffect filter="fade" transition="in">
                                      <p:cBhvr>
                                        <p:cTn dur="750"/>
                                        <p:tgtEl>
                                          <p:spTgt spid="30"/>
                                        </p:tgtEl>
                                      </p:cBhvr>
                                    </p:animEffect>
                                  </p:childTnLst>
                                </p:cTn>
                              </p:par>
                            </p:childTnLst>
                          </p:cTn>
                        </p:par>
                        <p:par>
                          <p:cTn fill="hold">
                            <p:stCondLst>
                              <p:cond delay="2000"/>
                            </p:stCondLst>
                            <p:childTnLst>
                              <p:par>
                                <p:cTn fill="hold" nodeType="afterEffect" presetClass="entr" presetID="10" presetSubtype="0">
                                  <p:stCondLst>
                                    <p:cond delay="2500"/>
                                  </p:stCondLst>
                                  <p:childTnLst>
                                    <p:set>
                                      <p:cBhvr>
                                        <p:cTn dur="1" fill="hold">
                                          <p:stCondLst>
                                            <p:cond delay="0"/>
                                          </p:stCondLst>
                                        </p:cTn>
                                        <p:tgtEl>
                                          <p:spTgt spid="132"/>
                                        </p:tgtEl>
                                        <p:attrNameLst>
                                          <p:attrName>style.visibility</p:attrName>
                                        </p:attrNameLst>
                                      </p:cBhvr>
                                      <p:to>
                                        <p:strVal val="visible"/>
                                      </p:to>
                                    </p:set>
                                    <p:animEffect filter="fade" transition="in">
                                      <p:cBhvr>
                                        <p:cTn dur="750"/>
                                        <p:tgtEl>
                                          <p:spTgt spid="132"/>
                                        </p:tgtEl>
                                      </p:cBhvr>
                                    </p:animEffect>
                                  </p:childTnLst>
                                </p:cTn>
                              </p:par>
                            </p:childTnLst>
                          </p:cTn>
                        </p:par>
                        <p:par>
                          <p:cTn fill="hold">
                            <p:stCondLst>
                              <p:cond delay="2750"/>
                            </p:stCondLst>
                            <p:childTnLst>
                              <p:par>
                                <p:cTn fill="hold" nodeType="afterEffect" presetClass="entr" presetID="10" presetSubtype="0">
                                  <p:stCondLst>
                                    <p:cond delay="3750"/>
                                  </p:stCondLst>
                                  <p:childTnLst>
                                    <p:set>
                                      <p:cBhvr>
                                        <p:cTn dur="1" fill="hold">
                                          <p:stCondLst>
                                            <p:cond delay="0"/>
                                          </p:stCondLst>
                                        </p:cTn>
                                        <p:tgtEl>
                                          <p:spTgt spid="46"/>
                                        </p:tgtEl>
                                        <p:attrNameLst>
                                          <p:attrName>style.visibility</p:attrName>
                                        </p:attrNameLst>
                                      </p:cBhvr>
                                      <p:to>
                                        <p:strVal val="visible"/>
                                      </p:to>
                                    </p:set>
                                    <p:animEffect filter="fade" transition="in">
                                      <p:cBhvr>
                                        <p:cTn dur="500"/>
                                        <p:tgtEl>
                                          <p:spTgt spid="46"/>
                                        </p:tgtEl>
                                      </p:cBhvr>
                                    </p:animEffect>
                                  </p:childTnLst>
                                </p:cTn>
                              </p:par>
                              <p:par>
                                <p:cTn fill="hold" nodeType="withEffect" presetClass="entr" presetID="10" presetSubtype="0">
                                  <p:stCondLst>
                                    <p:cond delay="1000"/>
                                  </p:stCondLst>
                                  <p:childTnLst>
                                    <p:set>
                                      <p:cBhvr>
                                        <p:cTn dur="1" fill="hold">
                                          <p:stCondLst>
                                            <p:cond delay="0"/>
                                          </p:stCondLst>
                                        </p:cTn>
                                        <p:tgtEl>
                                          <p:spTgt spid="31"/>
                                        </p:tgtEl>
                                        <p:attrNameLst>
                                          <p:attrName>style.visibility</p:attrName>
                                        </p:attrNameLst>
                                      </p:cBhvr>
                                      <p:to>
                                        <p:strVal val="visible"/>
                                      </p:to>
                                    </p:set>
                                    <p:animEffect filter="fade" transition="in">
                                      <p:cBhvr>
                                        <p:cTn dur="2000"/>
                                        <p:tgtEl>
                                          <p:spTgt spid="31"/>
                                        </p:tgtEl>
                                      </p:cBhvr>
                                    </p:animEffect>
                                  </p:childTnLst>
                                </p:cTn>
                              </p:par>
                              <p:par>
                                <p:cTn fill="hold" nodeType="withEffect" presetClass="entr" presetID="10" presetSubtype="0">
                                  <p:stCondLst>
                                    <p:cond delay="2500"/>
                                  </p:stCondLst>
                                  <p:childTnLst>
                                    <p:set>
                                      <p:cBhvr>
                                        <p:cTn dur="1" fill="hold">
                                          <p:stCondLst>
                                            <p:cond delay="0"/>
                                          </p:stCondLst>
                                        </p:cTn>
                                        <p:tgtEl>
                                          <p:spTgt spid="135"/>
                                        </p:tgtEl>
                                        <p:attrNameLst>
                                          <p:attrName>style.visibility</p:attrName>
                                        </p:attrNameLst>
                                      </p:cBhvr>
                                      <p:to>
                                        <p:strVal val="visible"/>
                                      </p:to>
                                    </p:set>
                                    <p:animEffect filter="fade" transition="in">
                                      <p:cBhvr>
                                        <p:cTn dur="750"/>
                                        <p:tgtEl>
                                          <p:spTgt spid="1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3" name="Shape 463"/>
        <p:cNvGrpSpPr/>
        <p:nvPr/>
      </p:nvGrpSpPr>
      <p:grpSpPr>
        <a:xfrm>
          <a:off x="0" y="0"/>
          <a:ext cx="0" cy="0"/>
          <a:chOff x="0" y="0"/>
          <a:chExt cx="0" cy="0"/>
        </a:xfrm>
      </p:grpSpPr>
      <p:grpSp>
        <p:nvGrpSpPr>
          <p:cNvPr id="464" name="Google Shape;464;p15"/>
          <p:cNvGrpSpPr/>
          <p:nvPr/>
        </p:nvGrpSpPr>
        <p:grpSpPr>
          <a:xfrm>
            <a:off x="2229324" y="4559096"/>
            <a:ext cx="720000" cy="720000"/>
            <a:chOff x="2229324" y="4559096"/>
            <a:chExt cx="720000" cy="720000"/>
          </a:xfrm>
        </p:grpSpPr>
        <p:sp>
          <p:nvSpPr>
            <p:cNvPr id="465" name="Google Shape;465;p15"/>
            <p:cNvSpPr/>
            <p:nvPr/>
          </p:nvSpPr>
          <p:spPr>
            <a:xfrm>
              <a:off x="2229324" y="4559096"/>
              <a:ext cx="720000" cy="720000"/>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66" name="Google Shape;466;p15"/>
            <p:cNvSpPr/>
            <p:nvPr/>
          </p:nvSpPr>
          <p:spPr>
            <a:xfrm>
              <a:off x="2301321" y="4631093"/>
              <a:ext cx="576000" cy="576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467" name="Google Shape;467;p15"/>
          <p:cNvGrpSpPr/>
          <p:nvPr/>
        </p:nvGrpSpPr>
        <p:grpSpPr>
          <a:xfrm>
            <a:off x="3280078" y="2701093"/>
            <a:ext cx="720000" cy="720000"/>
            <a:chOff x="3280078" y="2701093"/>
            <a:chExt cx="720000" cy="720000"/>
          </a:xfrm>
        </p:grpSpPr>
        <p:sp>
          <p:nvSpPr>
            <p:cNvPr id="468" name="Google Shape;468;p15"/>
            <p:cNvSpPr/>
            <p:nvPr/>
          </p:nvSpPr>
          <p:spPr>
            <a:xfrm>
              <a:off x="3280078" y="2701093"/>
              <a:ext cx="720000" cy="720000"/>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69" name="Google Shape;469;p15"/>
            <p:cNvSpPr/>
            <p:nvPr/>
          </p:nvSpPr>
          <p:spPr>
            <a:xfrm>
              <a:off x="3352075" y="2773090"/>
              <a:ext cx="576000" cy="576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470" name="Google Shape;470;p15"/>
          <p:cNvGrpSpPr/>
          <p:nvPr/>
        </p:nvGrpSpPr>
        <p:grpSpPr>
          <a:xfrm>
            <a:off x="5736000" y="1716877"/>
            <a:ext cx="720000" cy="720000"/>
            <a:chOff x="5736000" y="1716877"/>
            <a:chExt cx="720000" cy="720000"/>
          </a:xfrm>
        </p:grpSpPr>
        <p:sp>
          <p:nvSpPr>
            <p:cNvPr id="471" name="Google Shape;471;p15"/>
            <p:cNvSpPr/>
            <p:nvPr/>
          </p:nvSpPr>
          <p:spPr>
            <a:xfrm>
              <a:off x="5736000" y="1716877"/>
              <a:ext cx="720000" cy="720000"/>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72" name="Google Shape;472;p15"/>
            <p:cNvSpPr/>
            <p:nvPr/>
          </p:nvSpPr>
          <p:spPr>
            <a:xfrm>
              <a:off x="5807997" y="1788874"/>
              <a:ext cx="576000" cy="576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473" name="Google Shape;473;p15"/>
          <p:cNvGrpSpPr/>
          <p:nvPr/>
        </p:nvGrpSpPr>
        <p:grpSpPr>
          <a:xfrm>
            <a:off x="8149683" y="2695797"/>
            <a:ext cx="720000" cy="720000"/>
            <a:chOff x="8149683" y="2695797"/>
            <a:chExt cx="720000" cy="720000"/>
          </a:xfrm>
        </p:grpSpPr>
        <p:sp>
          <p:nvSpPr>
            <p:cNvPr id="474" name="Google Shape;474;p15"/>
            <p:cNvSpPr/>
            <p:nvPr/>
          </p:nvSpPr>
          <p:spPr>
            <a:xfrm>
              <a:off x="8149683" y="2695797"/>
              <a:ext cx="720000" cy="720000"/>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75" name="Google Shape;475;p15"/>
            <p:cNvSpPr/>
            <p:nvPr/>
          </p:nvSpPr>
          <p:spPr>
            <a:xfrm>
              <a:off x="8221680" y="2767794"/>
              <a:ext cx="576000" cy="576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grpSp>
        <p:nvGrpSpPr>
          <p:cNvPr id="476" name="Google Shape;476;p15"/>
          <p:cNvGrpSpPr/>
          <p:nvPr/>
        </p:nvGrpSpPr>
        <p:grpSpPr>
          <a:xfrm>
            <a:off x="9249492" y="4559096"/>
            <a:ext cx="720000" cy="720000"/>
            <a:chOff x="9249492" y="4559096"/>
            <a:chExt cx="720000" cy="720000"/>
          </a:xfrm>
        </p:grpSpPr>
        <p:sp>
          <p:nvSpPr>
            <p:cNvPr id="477" name="Google Shape;477;p15"/>
            <p:cNvSpPr/>
            <p:nvPr/>
          </p:nvSpPr>
          <p:spPr>
            <a:xfrm>
              <a:off x="9249492" y="4559096"/>
              <a:ext cx="720000" cy="720000"/>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78" name="Google Shape;478;p15"/>
            <p:cNvSpPr/>
            <p:nvPr/>
          </p:nvSpPr>
          <p:spPr>
            <a:xfrm>
              <a:off x="9321489" y="4631093"/>
              <a:ext cx="576000" cy="576000"/>
            </a:xfrm>
            <a:prstGeom prst="ellipse">
              <a:avLst/>
            </a:prstGeom>
            <a:gradFill>
              <a:gsLst>
                <a:gs pos="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grpSp>
      <p:grpSp>
        <p:nvGrpSpPr>
          <p:cNvPr id="479" name="Google Shape;479;p15"/>
          <p:cNvGrpSpPr/>
          <p:nvPr/>
        </p:nvGrpSpPr>
        <p:grpSpPr>
          <a:xfrm>
            <a:off x="3045434" y="3384638"/>
            <a:ext cx="6101470" cy="3282182"/>
            <a:chOff x="3045434" y="3384638"/>
            <a:chExt cx="6101470" cy="3282182"/>
          </a:xfrm>
        </p:grpSpPr>
        <p:sp>
          <p:nvSpPr>
            <p:cNvPr id="480" name="Google Shape;480;p15"/>
            <p:cNvSpPr/>
            <p:nvPr/>
          </p:nvSpPr>
          <p:spPr>
            <a:xfrm flipH="1">
              <a:off x="5676636" y="3384638"/>
              <a:ext cx="838728" cy="2149220"/>
            </a:xfrm>
            <a:prstGeom prst="upArrow">
              <a:avLst>
                <a:gd fmla="val 65908" name="adj1"/>
                <a:gd fmla="val 63739" name="adj2"/>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81" name="Google Shape;481;p15"/>
            <p:cNvSpPr/>
            <p:nvPr/>
          </p:nvSpPr>
          <p:spPr>
            <a:xfrm flipH="1" rot="-4800000">
              <a:off x="4302337" y="4378789"/>
              <a:ext cx="746495" cy="3178969"/>
            </a:xfrm>
            <a:prstGeom prst="upArrow">
              <a:avLst>
                <a:gd fmla="val 65908" name="adj1"/>
                <a:gd fmla="val 63739" name="adj2"/>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82" name="Google Shape;482;p15"/>
            <p:cNvSpPr/>
            <p:nvPr/>
          </p:nvSpPr>
          <p:spPr>
            <a:xfrm flipH="1" rot="4800000">
              <a:off x="7140287" y="4430749"/>
              <a:ext cx="750541" cy="3180684"/>
            </a:xfrm>
            <a:prstGeom prst="upArrow">
              <a:avLst>
                <a:gd fmla="val 65908" name="adj1"/>
                <a:gd fmla="val 63739" name="adj2"/>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83" name="Google Shape;483;p15"/>
            <p:cNvSpPr/>
            <p:nvPr/>
          </p:nvSpPr>
          <p:spPr>
            <a:xfrm flipH="1" rot="-2400000">
              <a:off x="4643758" y="3851896"/>
              <a:ext cx="818453" cy="2828688"/>
            </a:xfrm>
            <a:prstGeom prst="upArrow">
              <a:avLst>
                <a:gd fmla="val 65908" name="adj1"/>
                <a:gd fmla="val 63739" name="adj2"/>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84" name="Google Shape;484;p15"/>
            <p:cNvSpPr/>
            <p:nvPr/>
          </p:nvSpPr>
          <p:spPr>
            <a:xfrm flipH="1" rot="2400000">
              <a:off x="6809508" y="3877518"/>
              <a:ext cx="738733" cy="2828688"/>
            </a:xfrm>
            <a:prstGeom prst="upArrow">
              <a:avLst>
                <a:gd fmla="val 65908" name="adj1"/>
                <a:gd fmla="val 63739" name="adj2"/>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485" name="Google Shape;485;p15"/>
          <p:cNvSpPr/>
          <p:nvPr/>
        </p:nvSpPr>
        <p:spPr>
          <a:xfrm>
            <a:off x="3927832" y="4697902"/>
            <a:ext cx="4378247" cy="2160098"/>
          </a:xfrm>
          <a:custGeom>
            <a:rect b="b" l="l" r="r" t="t"/>
            <a:pathLst>
              <a:path extrusionOk="0" h="2019300" w="4092864">
                <a:moveTo>
                  <a:pt x="2046432" y="0"/>
                </a:moveTo>
                <a:cubicBezTo>
                  <a:pt x="3106754" y="0"/>
                  <a:pt x="3978863" y="805839"/>
                  <a:pt x="4083734" y="1838492"/>
                </a:cubicBezTo>
                <a:lnTo>
                  <a:pt x="4092864" y="2019300"/>
                </a:lnTo>
                <a:lnTo>
                  <a:pt x="0" y="2019300"/>
                </a:lnTo>
                <a:lnTo>
                  <a:pt x="9130" y="1838492"/>
                </a:lnTo>
                <a:cubicBezTo>
                  <a:pt x="114002" y="805839"/>
                  <a:pt x="986110" y="0"/>
                  <a:pt x="2046432" y="0"/>
                </a:cubicBezTo>
                <a:close/>
              </a:path>
            </a:pathLst>
          </a:custGeom>
          <a:solidFill>
            <a:srgbClr val="FFFFFF"/>
          </a:solidFill>
          <a:ln>
            <a:noFill/>
          </a:ln>
          <a:effectLst>
            <a:outerShdw blurRad="1270000" rotWithShape="0" algn="ctr">
              <a:srgbClr val="000000"/>
            </a:outerShdw>
          </a:effectLst>
        </p:spPr>
        <p:txBody>
          <a:bodyPr anchorCtr="0" anchor="b" bIns="612000" lIns="900000" spcFirstLastPara="1" rIns="900000" wrap="square" tIns="0">
            <a:noAutofit/>
          </a:bodyPr>
          <a:lstStyle/>
          <a:p>
            <a:pPr indent="0" lvl="0" marL="0" marR="0" rtl="0" algn="ctr">
              <a:spcBef>
                <a:spcPts val="0"/>
              </a:spcBef>
              <a:spcAft>
                <a:spcPts val="0"/>
              </a:spcAft>
              <a:buNone/>
            </a:pPr>
            <a:r>
              <a:t/>
            </a:r>
            <a:endParaRPr sz="1400">
              <a:solidFill>
                <a:srgbClr val="3F3F3F"/>
              </a:solidFill>
              <a:latin typeface="Century Gothic"/>
              <a:ea typeface="Century Gothic"/>
              <a:cs typeface="Century Gothic"/>
              <a:sym typeface="Century Gothic"/>
            </a:endParaRPr>
          </a:p>
        </p:txBody>
      </p:sp>
      <p:sp>
        <p:nvSpPr>
          <p:cNvPr id="486" name="Google Shape;486;p15"/>
          <p:cNvSpPr/>
          <p:nvPr/>
        </p:nvSpPr>
        <p:spPr>
          <a:xfrm>
            <a:off x="9497787" y="4810829"/>
            <a:ext cx="223410" cy="216535"/>
          </a:xfrm>
          <a:custGeom>
            <a:rect b="b" l="l" r="r" t="t"/>
            <a:pathLst>
              <a:path extrusionOk="0" h="21600" w="21392">
                <a:moveTo>
                  <a:pt x="15768" y="12794"/>
                </a:moveTo>
                <a:cubicBezTo>
                  <a:pt x="15426" y="13150"/>
                  <a:pt x="15271" y="13651"/>
                  <a:pt x="15350" y="14142"/>
                </a:cubicBezTo>
                <a:lnTo>
                  <a:pt x="16296" y="20031"/>
                </a:lnTo>
                <a:lnTo>
                  <a:pt x="11443" y="17309"/>
                </a:lnTo>
                <a:cubicBezTo>
                  <a:pt x="11210" y="17178"/>
                  <a:pt x="10953" y="17112"/>
                  <a:pt x="10696" y="17112"/>
                </a:cubicBezTo>
                <a:cubicBezTo>
                  <a:pt x="10439" y="17112"/>
                  <a:pt x="10182" y="17178"/>
                  <a:pt x="9949" y="17309"/>
                </a:cubicBezTo>
                <a:lnTo>
                  <a:pt x="5095" y="20031"/>
                </a:lnTo>
                <a:lnTo>
                  <a:pt x="6042" y="14142"/>
                </a:lnTo>
                <a:cubicBezTo>
                  <a:pt x="6121" y="13651"/>
                  <a:pt x="5966" y="13150"/>
                  <a:pt x="5624" y="12794"/>
                </a:cubicBezTo>
                <a:lnTo>
                  <a:pt x="1545" y="8550"/>
                </a:lnTo>
                <a:lnTo>
                  <a:pt x="7111" y="7685"/>
                </a:lnTo>
                <a:cubicBezTo>
                  <a:pt x="7619" y="7607"/>
                  <a:pt x="8057" y="7275"/>
                  <a:pt x="8276" y="6802"/>
                </a:cubicBezTo>
                <a:lnTo>
                  <a:pt x="10696" y="1568"/>
                </a:lnTo>
                <a:lnTo>
                  <a:pt x="13116" y="6802"/>
                </a:lnTo>
                <a:cubicBezTo>
                  <a:pt x="13334" y="7275"/>
                  <a:pt x="13772" y="7607"/>
                  <a:pt x="14280" y="7685"/>
                </a:cubicBezTo>
                <a:lnTo>
                  <a:pt x="19847" y="8550"/>
                </a:lnTo>
                <a:cubicBezTo>
                  <a:pt x="19847" y="8550"/>
                  <a:pt x="15768" y="12794"/>
                  <a:pt x="15768" y="12794"/>
                </a:cubicBezTo>
                <a:close/>
                <a:moveTo>
                  <a:pt x="21312" y="8051"/>
                </a:moveTo>
                <a:cubicBezTo>
                  <a:pt x="21127" y="7495"/>
                  <a:pt x="20652" y="7088"/>
                  <a:pt x="20080" y="6999"/>
                </a:cubicBezTo>
                <a:lnTo>
                  <a:pt x="14514" y="6136"/>
                </a:lnTo>
                <a:lnTo>
                  <a:pt x="12094" y="901"/>
                </a:lnTo>
                <a:cubicBezTo>
                  <a:pt x="11840" y="351"/>
                  <a:pt x="11295" y="0"/>
                  <a:pt x="10696" y="0"/>
                </a:cubicBezTo>
                <a:cubicBezTo>
                  <a:pt x="10097" y="0"/>
                  <a:pt x="9552" y="351"/>
                  <a:pt x="9297" y="901"/>
                </a:cubicBezTo>
                <a:lnTo>
                  <a:pt x="6878" y="6136"/>
                </a:lnTo>
                <a:lnTo>
                  <a:pt x="1311" y="6999"/>
                </a:lnTo>
                <a:cubicBezTo>
                  <a:pt x="739" y="7088"/>
                  <a:pt x="264" y="7495"/>
                  <a:pt x="80" y="8051"/>
                </a:cubicBezTo>
                <a:cubicBezTo>
                  <a:pt x="-104" y="8609"/>
                  <a:pt x="35" y="9224"/>
                  <a:pt x="439" y="9644"/>
                </a:cubicBezTo>
                <a:lnTo>
                  <a:pt x="4518" y="13889"/>
                </a:lnTo>
                <a:lnTo>
                  <a:pt x="3572" y="19777"/>
                </a:lnTo>
                <a:cubicBezTo>
                  <a:pt x="3476" y="20370"/>
                  <a:pt x="3722" y="20966"/>
                  <a:pt x="4206" y="21313"/>
                </a:cubicBezTo>
                <a:cubicBezTo>
                  <a:pt x="4471" y="21503"/>
                  <a:pt x="4783" y="21600"/>
                  <a:pt x="5095" y="21600"/>
                </a:cubicBezTo>
                <a:cubicBezTo>
                  <a:pt x="5352" y="21600"/>
                  <a:pt x="5609" y="21534"/>
                  <a:pt x="5843" y="21404"/>
                </a:cubicBezTo>
                <a:lnTo>
                  <a:pt x="10696" y="18681"/>
                </a:lnTo>
                <a:lnTo>
                  <a:pt x="15549" y="21404"/>
                </a:lnTo>
                <a:cubicBezTo>
                  <a:pt x="15782" y="21534"/>
                  <a:pt x="16040" y="21600"/>
                  <a:pt x="16296" y="21600"/>
                </a:cubicBezTo>
                <a:cubicBezTo>
                  <a:pt x="16608" y="21600"/>
                  <a:pt x="16920" y="21503"/>
                  <a:pt x="17186" y="21313"/>
                </a:cubicBezTo>
                <a:cubicBezTo>
                  <a:pt x="17669" y="20966"/>
                  <a:pt x="17915" y="20370"/>
                  <a:pt x="17820" y="19777"/>
                </a:cubicBezTo>
                <a:lnTo>
                  <a:pt x="16873" y="13889"/>
                </a:lnTo>
                <a:lnTo>
                  <a:pt x="20953" y="9644"/>
                </a:lnTo>
                <a:cubicBezTo>
                  <a:pt x="21357" y="9224"/>
                  <a:pt x="21496" y="8609"/>
                  <a:pt x="21312" y="8051"/>
                </a:cubicBezTo>
              </a:path>
            </a:pathLst>
          </a:custGeom>
          <a:solidFill>
            <a:srgbClr val="F8F8F8"/>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grpSp>
        <p:nvGrpSpPr>
          <p:cNvPr id="487" name="Google Shape;487;p15"/>
          <p:cNvGrpSpPr/>
          <p:nvPr/>
        </p:nvGrpSpPr>
        <p:grpSpPr>
          <a:xfrm>
            <a:off x="401588" y="5351459"/>
            <a:ext cx="2750288" cy="978549"/>
            <a:chOff x="299254" y="5351459"/>
            <a:chExt cx="2750288" cy="978549"/>
          </a:xfrm>
        </p:grpSpPr>
        <p:sp>
          <p:nvSpPr>
            <p:cNvPr id="488" name="Google Shape;488;p15"/>
            <p:cNvSpPr txBox="1"/>
            <p:nvPr/>
          </p:nvSpPr>
          <p:spPr>
            <a:xfrm flipH="1">
              <a:off x="714373" y="5351459"/>
              <a:ext cx="2153059" cy="367359"/>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600">
                  <a:solidFill>
                    <a:srgbClr val="265B85"/>
                  </a:solidFill>
                  <a:latin typeface="Century Gothic"/>
                  <a:ea typeface="Century Gothic"/>
                  <a:cs typeface="Century Gothic"/>
                  <a:sym typeface="Century Gothic"/>
                </a:rPr>
                <a:t>Message</a:t>
              </a:r>
              <a:endParaRPr b="1" sz="1600">
                <a:solidFill>
                  <a:srgbClr val="265B85"/>
                </a:solidFill>
                <a:latin typeface="Century Gothic"/>
                <a:ea typeface="Century Gothic"/>
                <a:cs typeface="Century Gothic"/>
                <a:sym typeface="Century Gothic"/>
              </a:endParaRPr>
            </a:p>
          </p:txBody>
        </p:sp>
        <p:sp>
          <p:nvSpPr>
            <p:cNvPr id="489" name="Google Shape;489;p15"/>
            <p:cNvSpPr txBox="1"/>
            <p:nvPr/>
          </p:nvSpPr>
          <p:spPr>
            <a:xfrm flipH="1">
              <a:off x="299254" y="5683677"/>
              <a:ext cx="2750288" cy="646331"/>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200">
                  <a:solidFill>
                    <a:srgbClr val="A5A5A5"/>
                  </a:solidFill>
                  <a:latin typeface="Century Gothic"/>
                  <a:ea typeface="Century Gothic"/>
                  <a:cs typeface="Century Gothic"/>
                  <a:sym typeface="Century Gothic"/>
                </a:rPr>
                <a:t>Show and explain your  web, app or software  projects using these  gadget templates</a:t>
              </a:r>
              <a:endParaRPr sz="1200">
                <a:solidFill>
                  <a:srgbClr val="A5A5A5"/>
                </a:solidFill>
                <a:latin typeface="Century Gothic"/>
                <a:ea typeface="Century Gothic"/>
                <a:cs typeface="Century Gothic"/>
                <a:sym typeface="Century Gothic"/>
              </a:endParaRPr>
            </a:p>
          </p:txBody>
        </p:sp>
      </p:grpSp>
      <p:grpSp>
        <p:nvGrpSpPr>
          <p:cNvPr id="490" name="Google Shape;490;p15"/>
          <p:cNvGrpSpPr/>
          <p:nvPr/>
        </p:nvGrpSpPr>
        <p:grpSpPr>
          <a:xfrm>
            <a:off x="1431901" y="3477660"/>
            <a:ext cx="2568177" cy="793883"/>
            <a:chOff x="1387238" y="3477660"/>
            <a:chExt cx="2568177" cy="793883"/>
          </a:xfrm>
        </p:grpSpPr>
        <p:sp>
          <p:nvSpPr>
            <p:cNvPr id="491" name="Google Shape;491;p15"/>
            <p:cNvSpPr txBox="1"/>
            <p:nvPr/>
          </p:nvSpPr>
          <p:spPr>
            <a:xfrm flipH="1">
              <a:off x="1802356" y="3477660"/>
              <a:ext cx="2153059" cy="367359"/>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600">
                  <a:solidFill>
                    <a:srgbClr val="6BB2E1"/>
                  </a:solidFill>
                  <a:latin typeface="Century Gothic"/>
                  <a:ea typeface="Century Gothic"/>
                  <a:cs typeface="Century Gothic"/>
                  <a:sym typeface="Century Gothic"/>
                </a:rPr>
                <a:t>Setting</a:t>
              </a:r>
              <a:endParaRPr b="1" sz="1600">
                <a:solidFill>
                  <a:srgbClr val="6BB2E1"/>
                </a:solidFill>
                <a:latin typeface="Century Gothic"/>
                <a:ea typeface="Century Gothic"/>
                <a:cs typeface="Century Gothic"/>
                <a:sym typeface="Century Gothic"/>
              </a:endParaRPr>
            </a:p>
          </p:txBody>
        </p:sp>
        <p:sp>
          <p:nvSpPr>
            <p:cNvPr id="492" name="Google Shape;492;p15"/>
            <p:cNvSpPr txBox="1"/>
            <p:nvPr/>
          </p:nvSpPr>
          <p:spPr>
            <a:xfrm flipH="1">
              <a:off x="1387238" y="3809878"/>
              <a:ext cx="2568177" cy="4616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tr-TR" sz="1200">
                  <a:solidFill>
                    <a:srgbClr val="A5A5A5"/>
                  </a:solidFill>
                  <a:latin typeface="Century Gothic"/>
                  <a:ea typeface="Century Gothic"/>
                  <a:cs typeface="Century Gothic"/>
                  <a:sym typeface="Century Gothic"/>
                </a:rPr>
                <a:t>Easy to change colors, photos and Text.</a:t>
              </a:r>
              <a:endParaRPr sz="1200">
                <a:solidFill>
                  <a:srgbClr val="A5A5A5"/>
                </a:solidFill>
                <a:latin typeface="Century Gothic"/>
                <a:ea typeface="Century Gothic"/>
                <a:cs typeface="Century Gothic"/>
                <a:sym typeface="Century Gothic"/>
              </a:endParaRPr>
            </a:p>
          </p:txBody>
        </p:sp>
      </p:grpSp>
      <p:grpSp>
        <p:nvGrpSpPr>
          <p:cNvPr id="493" name="Google Shape;493;p15"/>
          <p:cNvGrpSpPr/>
          <p:nvPr/>
        </p:nvGrpSpPr>
        <p:grpSpPr>
          <a:xfrm>
            <a:off x="4574407" y="2500244"/>
            <a:ext cx="3089471" cy="793883"/>
            <a:chOff x="5101826" y="2332191"/>
            <a:chExt cx="3089471" cy="793883"/>
          </a:xfrm>
        </p:grpSpPr>
        <p:sp>
          <p:nvSpPr>
            <p:cNvPr id="494" name="Google Shape;494;p15"/>
            <p:cNvSpPr txBox="1"/>
            <p:nvPr/>
          </p:nvSpPr>
          <p:spPr>
            <a:xfrm flipH="1">
              <a:off x="5546890" y="2332191"/>
              <a:ext cx="2153059" cy="36735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C9A400"/>
                  </a:solidFill>
                  <a:latin typeface="Century Gothic"/>
                  <a:ea typeface="Century Gothic"/>
                  <a:cs typeface="Century Gothic"/>
                  <a:sym typeface="Century Gothic"/>
                </a:rPr>
                <a:t>Check</a:t>
              </a:r>
              <a:endParaRPr b="1" sz="1600">
                <a:solidFill>
                  <a:srgbClr val="C9A400"/>
                </a:solidFill>
                <a:latin typeface="Century Gothic"/>
                <a:ea typeface="Century Gothic"/>
                <a:cs typeface="Century Gothic"/>
                <a:sym typeface="Century Gothic"/>
              </a:endParaRPr>
            </a:p>
          </p:txBody>
        </p:sp>
        <p:sp>
          <p:nvSpPr>
            <p:cNvPr id="495" name="Google Shape;495;p15"/>
            <p:cNvSpPr txBox="1"/>
            <p:nvPr/>
          </p:nvSpPr>
          <p:spPr>
            <a:xfrm flipH="1">
              <a:off x="5101826" y="2664409"/>
              <a:ext cx="3089471" cy="46166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A5A5A5"/>
                  </a:solidFill>
                  <a:latin typeface="Century Gothic"/>
                  <a:ea typeface="Century Gothic"/>
                  <a:cs typeface="Century Gothic"/>
                  <a:sym typeface="Century Gothic"/>
                </a:rPr>
                <a:t>Get a modern PowerPoint Presentation that is beautifully designed.</a:t>
              </a:r>
              <a:endParaRPr sz="1200">
                <a:solidFill>
                  <a:srgbClr val="A5A5A5"/>
                </a:solidFill>
                <a:latin typeface="Century Gothic"/>
                <a:ea typeface="Century Gothic"/>
                <a:cs typeface="Century Gothic"/>
                <a:sym typeface="Century Gothic"/>
              </a:endParaRPr>
            </a:p>
          </p:txBody>
        </p:sp>
      </p:grpSp>
      <p:grpSp>
        <p:nvGrpSpPr>
          <p:cNvPr id="496" name="Google Shape;496;p15"/>
          <p:cNvGrpSpPr/>
          <p:nvPr/>
        </p:nvGrpSpPr>
        <p:grpSpPr>
          <a:xfrm>
            <a:off x="9249491" y="5351459"/>
            <a:ext cx="2942508" cy="978549"/>
            <a:chOff x="9249491" y="5535138"/>
            <a:chExt cx="2942508" cy="978549"/>
          </a:xfrm>
        </p:grpSpPr>
        <p:sp>
          <p:nvSpPr>
            <p:cNvPr id="497" name="Google Shape;497;p15"/>
            <p:cNvSpPr txBox="1"/>
            <p:nvPr/>
          </p:nvSpPr>
          <p:spPr>
            <a:xfrm flipH="1">
              <a:off x="9249494" y="5535138"/>
              <a:ext cx="2153059" cy="3673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chemeClr val="accent5"/>
                  </a:solidFill>
                  <a:latin typeface="Century Gothic"/>
                  <a:ea typeface="Century Gothic"/>
                  <a:cs typeface="Century Gothic"/>
                  <a:sym typeface="Century Gothic"/>
                </a:rPr>
                <a:t>Good job</a:t>
              </a:r>
              <a:endParaRPr b="1" sz="1400">
                <a:solidFill>
                  <a:schemeClr val="accent5"/>
                </a:solidFill>
                <a:latin typeface="Century Gothic"/>
                <a:ea typeface="Century Gothic"/>
                <a:cs typeface="Century Gothic"/>
                <a:sym typeface="Century Gothic"/>
              </a:endParaRPr>
            </a:p>
          </p:txBody>
        </p:sp>
        <p:sp>
          <p:nvSpPr>
            <p:cNvPr id="498" name="Google Shape;498;p15"/>
            <p:cNvSpPr txBox="1"/>
            <p:nvPr/>
          </p:nvSpPr>
          <p:spPr>
            <a:xfrm flipH="1">
              <a:off x="9249491" y="5867356"/>
              <a:ext cx="2942508"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rgbClr val="A5A5A5"/>
                  </a:solidFill>
                  <a:latin typeface="Century Gothic"/>
                  <a:ea typeface="Century Gothic"/>
                  <a:cs typeface="Century Gothic"/>
                  <a:sym typeface="Century Gothic"/>
                </a:rPr>
                <a:t>I hope and I believe that this Template will your Time, Money and Reputation.</a:t>
              </a:r>
              <a:endParaRPr sz="1200">
                <a:solidFill>
                  <a:srgbClr val="A5A5A5"/>
                </a:solidFill>
                <a:latin typeface="Century Gothic"/>
                <a:ea typeface="Century Gothic"/>
                <a:cs typeface="Century Gothic"/>
                <a:sym typeface="Century Gothic"/>
              </a:endParaRPr>
            </a:p>
          </p:txBody>
        </p:sp>
      </p:grpSp>
      <p:grpSp>
        <p:nvGrpSpPr>
          <p:cNvPr id="499" name="Google Shape;499;p15"/>
          <p:cNvGrpSpPr/>
          <p:nvPr/>
        </p:nvGrpSpPr>
        <p:grpSpPr>
          <a:xfrm>
            <a:off x="8149683" y="3477660"/>
            <a:ext cx="2309883" cy="797227"/>
            <a:chOff x="8890353" y="3099819"/>
            <a:chExt cx="2309883" cy="797227"/>
          </a:xfrm>
        </p:grpSpPr>
        <p:sp>
          <p:nvSpPr>
            <p:cNvPr id="500" name="Google Shape;500;p15"/>
            <p:cNvSpPr txBox="1"/>
            <p:nvPr/>
          </p:nvSpPr>
          <p:spPr>
            <a:xfrm>
              <a:off x="8890353" y="3099819"/>
              <a:ext cx="1579594" cy="36735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600">
                  <a:solidFill>
                    <a:srgbClr val="FFA500"/>
                  </a:solidFill>
                  <a:latin typeface="Century Gothic"/>
                  <a:ea typeface="Century Gothic"/>
                  <a:cs typeface="Century Gothic"/>
                  <a:sym typeface="Century Gothic"/>
                </a:rPr>
                <a:t>Idea</a:t>
              </a:r>
              <a:endParaRPr b="1" sz="1600">
                <a:solidFill>
                  <a:srgbClr val="FFA500"/>
                </a:solidFill>
                <a:latin typeface="Century Gothic"/>
                <a:ea typeface="Century Gothic"/>
                <a:cs typeface="Century Gothic"/>
                <a:sym typeface="Century Gothic"/>
              </a:endParaRPr>
            </a:p>
          </p:txBody>
        </p:sp>
        <p:sp>
          <p:nvSpPr>
            <p:cNvPr id="501" name="Google Shape;501;p15"/>
            <p:cNvSpPr txBox="1"/>
            <p:nvPr/>
          </p:nvSpPr>
          <p:spPr>
            <a:xfrm>
              <a:off x="8890353" y="3435381"/>
              <a:ext cx="230988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rgbClr val="A5A5A5"/>
                  </a:solidFill>
                  <a:latin typeface="Century Gothic"/>
                  <a:ea typeface="Century Gothic"/>
                  <a:cs typeface="Century Gothic"/>
                  <a:sym typeface="Century Gothic"/>
                </a:rPr>
                <a:t>You have to be signed in to your Google account.</a:t>
              </a:r>
              <a:endParaRPr sz="1200">
                <a:solidFill>
                  <a:srgbClr val="A5A5A5"/>
                </a:solidFill>
                <a:latin typeface="Century Gothic"/>
                <a:ea typeface="Century Gothic"/>
                <a:cs typeface="Century Gothic"/>
                <a:sym typeface="Century Gothic"/>
              </a:endParaRPr>
            </a:p>
          </p:txBody>
        </p:sp>
      </p:grpSp>
      <p:sp>
        <p:nvSpPr>
          <p:cNvPr id="502" name="Google Shape;502;p15"/>
          <p:cNvSpPr/>
          <p:nvPr/>
        </p:nvSpPr>
        <p:spPr>
          <a:xfrm>
            <a:off x="3528378" y="2949393"/>
            <a:ext cx="223400" cy="223400"/>
          </a:xfrm>
          <a:custGeom>
            <a:rect b="b" l="l" r="r" t="t"/>
            <a:pathLst>
              <a:path extrusionOk="0" h="223400" w="223400">
                <a:moveTo>
                  <a:pt x="111705" y="90653"/>
                </a:moveTo>
                <a:cubicBezTo>
                  <a:pt x="100082" y="90653"/>
                  <a:pt x="90650" y="100084"/>
                  <a:pt x="90650" y="111705"/>
                </a:cubicBezTo>
                <a:cubicBezTo>
                  <a:pt x="90650" y="123325"/>
                  <a:pt x="100082" y="132757"/>
                  <a:pt x="111705" y="132757"/>
                </a:cubicBezTo>
                <a:cubicBezTo>
                  <a:pt x="123325" y="132757"/>
                  <a:pt x="132754" y="123325"/>
                  <a:pt x="132754" y="111705"/>
                </a:cubicBezTo>
                <a:cubicBezTo>
                  <a:pt x="132754" y="100084"/>
                  <a:pt x="123325" y="90653"/>
                  <a:pt x="111705" y="90653"/>
                </a:cubicBezTo>
                <a:close/>
                <a:moveTo>
                  <a:pt x="111705" y="83635"/>
                </a:moveTo>
                <a:cubicBezTo>
                  <a:pt x="127205" y="83635"/>
                  <a:pt x="139774" y="96196"/>
                  <a:pt x="139774" y="111705"/>
                </a:cubicBezTo>
                <a:cubicBezTo>
                  <a:pt x="139774" y="127210"/>
                  <a:pt x="127205" y="139772"/>
                  <a:pt x="111705" y="139772"/>
                </a:cubicBezTo>
                <a:cubicBezTo>
                  <a:pt x="96188" y="139772"/>
                  <a:pt x="83635" y="127210"/>
                  <a:pt x="83635" y="111705"/>
                </a:cubicBezTo>
                <a:cubicBezTo>
                  <a:pt x="83635" y="96196"/>
                  <a:pt x="96188" y="83635"/>
                  <a:pt x="111705" y="83635"/>
                </a:cubicBezTo>
                <a:close/>
                <a:moveTo>
                  <a:pt x="111896" y="68737"/>
                </a:moveTo>
                <a:cubicBezTo>
                  <a:pt x="88269" y="68737"/>
                  <a:pt x="69124" y="87896"/>
                  <a:pt x="69124" y="111514"/>
                </a:cubicBezTo>
                <a:cubicBezTo>
                  <a:pt x="69124" y="135127"/>
                  <a:pt x="88269" y="154287"/>
                  <a:pt x="111896" y="154287"/>
                </a:cubicBezTo>
                <a:cubicBezTo>
                  <a:pt x="135505" y="154287"/>
                  <a:pt x="154669" y="135127"/>
                  <a:pt x="154669" y="111514"/>
                </a:cubicBezTo>
                <a:cubicBezTo>
                  <a:pt x="154669" y="87896"/>
                  <a:pt x="135505" y="68737"/>
                  <a:pt x="111896" y="68737"/>
                </a:cubicBezTo>
                <a:close/>
                <a:moveTo>
                  <a:pt x="111896" y="62631"/>
                </a:moveTo>
                <a:cubicBezTo>
                  <a:pt x="138886" y="62631"/>
                  <a:pt x="160775" y="84520"/>
                  <a:pt x="160775" y="111514"/>
                </a:cubicBezTo>
                <a:cubicBezTo>
                  <a:pt x="160775" y="138504"/>
                  <a:pt x="138886" y="160397"/>
                  <a:pt x="111896" y="160397"/>
                </a:cubicBezTo>
                <a:cubicBezTo>
                  <a:pt x="84902" y="160397"/>
                  <a:pt x="63013" y="138504"/>
                  <a:pt x="63013" y="111514"/>
                </a:cubicBezTo>
                <a:cubicBezTo>
                  <a:pt x="63013" y="84520"/>
                  <a:pt x="84902" y="62631"/>
                  <a:pt x="111896" y="62631"/>
                </a:cubicBezTo>
                <a:close/>
                <a:moveTo>
                  <a:pt x="102200" y="13963"/>
                </a:moveTo>
                <a:lnTo>
                  <a:pt x="97918" y="35373"/>
                </a:lnTo>
                <a:cubicBezTo>
                  <a:pt x="96946" y="40214"/>
                  <a:pt x="93491" y="44186"/>
                  <a:pt x="88806" y="45820"/>
                </a:cubicBezTo>
                <a:cubicBezTo>
                  <a:pt x="86230" y="46720"/>
                  <a:pt x="83727" y="47775"/>
                  <a:pt x="81307" y="48943"/>
                </a:cubicBezTo>
                <a:cubicBezTo>
                  <a:pt x="79373" y="49874"/>
                  <a:pt x="77304" y="50329"/>
                  <a:pt x="75225" y="50329"/>
                </a:cubicBezTo>
                <a:cubicBezTo>
                  <a:pt x="72515" y="50329"/>
                  <a:pt x="69816" y="49543"/>
                  <a:pt x="67489" y="47982"/>
                </a:cubicBezTo>
                <a:lnTo>
                  <a:pt x="49305" y="35870"/>
                </a:lnTo>
                <a:lnTo>
                  <a:pt x="35870" y="49305"/>
                </a:lnTo>
                <a:lnTo>
                  <a:pt x="47982" y="67478"/>
                </a:lnTo>
                <a:cubicBezTo>
                  <a:pt x="50733" y="71605"/>
                  <a:pt x="51095" y="76859"/>
                  <a:pt x="48933" y="81317"/>
                </a:cubicBezTo>
                <a:cubicBezTo>
                  <a:pt x="47754" y="83738"/>
                  <a:pt x="46709" y="86241"/>
                  <a:pt x="45810" y="88826"/>
                </a:cubicBezTo>
                <a:cubicBezTo>
                  <a:pt x="44196" y="93491"/>
                  <a:pt x="40214" y="96956"/>
                  <a:pt x="35363" y="97928"/>
                </a:cubicBezTo>
                <a:lnTo>
                  <a:pt x="13953" y="102210"/>
                </a:lnTo>
                <a:lnTo>
                  <a:pt x="13963" y="121200"/>
                </a:lnTo>
                <a:lnTo>
                  <a:pt x="35363" y="125492"/>
                </a:lnTo>
                <a:cubicBezTo>
                  <a:pt x="40214" y="126465"/>
                  <a:pt x="44196" y="129919"/>
                  <a:pt x="45810" y="134594"/>
                </a:cubicBezTo>
                <a:cubicBezTo>
                  <a:pt x="46709" y="137180"/>
                  <a:pt x="47764" y="139673"/>
                  <a:pt x="48943" y="142093"/>
                </a:cubicBezTo>
                <a:cubicBezTo>
                  <a:pt x="51084" y="146551"/>
                  <a:pt x="50722" y="151805"/>
                  <a:pt x="47982" y="155922"/>
                </a:cubicBezTo>
                <a:lnTo>
                  <a:pt x="35870" y="174105"/>
                </a:lnTo>
                <a:lnTo>
                  <a:pt x="49305" y="187540"/>
                </a:lnTo>
                <a:lnTo>
                  <a:pt x="67489" y="175418"/>
                </a:lnTo>
                <a:cubicBezTo>
                  <a:pt x="69816" y="173867"/>
                  <a:pt x="72515" y="173070"/>
                  <a:pt x="75225" y="173070"/>
                </a:cubicBezTo>
                <a:cubicBezTo>
                  <a:pt x="77304" y="173070"/>
                  <a:pt x="79383" y="173536"/>
                  <a:pt x="81307" y="174477"/>
                </a:cubicBezTo>
                <a:cubicBezTo>
                  <a:pt x="83738" y="175656"/>
                  <a:pt x="86251" y="176691"/>
                  <a:pt x="88826" y="177590"/>
                </a:cubicBezTo>
                <a:cubicBezTo>
                  <a:pt x="93491" y="179214"/>
                  <a:pt x="96946" y="183196"/>
                  <a:pt x="97918" y="188037"/>
                </a:cubicBezTo>
                <a:lnTo>
                  <a:pt x="102200" y="209437"/>
                </a:lnTo>
                <a:lnTo>
                  <a:pt x="121190" y="209437"/>
                </a:lnTo>
                <a:lnTo>
                  <a:pt x="125492" y="188037"/>
                </a:lnTo>
                <a:cubicBezTo>
                  <a:pt x="126454" y="183196"/>
                  <a:pt x="129919" y="179214"/>
                  <a:pt x="134584" y="177590"/>
                </a:cubicBezTo>
                <a:cubicBezTo>
                  <a:pt x="137170" y="176691"/>
                  <a:pt x="139673" y="175636"/>
                  <a:pt x="142093" y="174467"/>
                </a:cubicBezTo>
                <a:cubicBezTo>
                  <a:pt x="144017" y="173536"/>
                  <a:pt x="146106" y="173070"/>
                  <a:pt x="148175" y="173070"/>
                </a:cubicBezTo>
                <a:cubicBezTo>
                  <a:pt x="150895" y="173070"/>
                  <a:pt x="153595" y="173867"/>
                  <a:pt x="155922" y="175418"/>
                </a:cubicBezTo>
                <a:lnTo>
                  <a:pt x="174094" y="187540"/>
                </a:lnTo>
                <a:lnTo>
                  <a:pt x="187530" y="174105"/>
                </a:lnTo>
                <a:lnTo>
                  <a:pt x="175408" y="155922"/>
                </a:lnTo>
                <a:cubicBezTo>
                  <a:pt x="172667" y="151805"/>
                  <a:pt x="172295" y="146551"/>
                  <a:pt x="174467" y="142093"/>
                </a:cubicBezTo>
                <a:cubicBezTo>
                  <a:pt x="175636" y="139662"/>
                  <a:pt x="176691" y="137159"/>
                  <a:pt x="177590" y="134584"/>
                </a:cubicBezTo>
                <a:cubicBezTo>
                  <a:pt x="179214" y="129919"/>
                  <a:pt x="183176" y="126454"/>
                  <a:pt x="188037" y="125482"/>
                </a:cubicBezTo>
                <a:cubicBezTo>
                  <a:pt x="188037" y="125482"/>
                  <a:pt x="209447" y="121200"/>
                  <a:pt x="209447" y="121200"/>
                </a:cubicBezTo>
                <a:lnTo>
                  <a:pt x="209426" y="102210"/>
                </a:lnTo>
                <a:lnTo>
                  <a:pt x="188037" y="97918"/>
                </a:lnTo>
                <a:cubicBezTo>
                  <a:pt x="183176" y="96946"/>
                  <a:pt x="179214" y="93491"/>
                  <a:pt x="177590" y="88816"/>
                </a:cubicBezTo>
                <a:cubicBezTo>
                  <a:pt x="176691" y="86230"/>
                  <a:pt x="175625" y="83738"/>
                  <a:pt x="174456" y="81307"/>
                </a:cubicBezTo>
                <a:cubicBezTo>
                  <a:pt x="172315" y="76859"/>
                  <a:pt x="172667" y="71605"/>
                  <a:pt x="175408" y="67478"/>
                </a:cubicBezTo>
                <a:lnTo>
                  <a:pt x="187530" y="49305"/>
                </a:lnTo>
                <a:lnTo>
                  <a:pt x="174094" y="35870"/>
                </a:lnTo>
                <a:lnTo>
                  <a:pt x="155922" y="47982"/>
                </a:lnTo>
                <a:cubicBezTo>
                  <a:pt x="153595" y="49543"/>
                  <a:pt x="150895" y="50329"/>
                  <a:pt x="148175" y="50329"/>
                </a:cubicBezTo>
                <a:cubicBezTo>
                  <a:pt x="146096" y="50329"/>
                  <a:pt x="144017" y="49874"/>
                  <a:pt x="142083" y="48933"/>
                </a:cubicBezTo>
                <a:cubicBezTo>
                  <a:pt x="139652" y="47754"/>
                  <a:pt x="137159" y="46720"/>
                  <a:pt x="134584" y="45820"/>
                </a:cubicBezTo>
                <a:cubicBezTo>
                  <a:pt x="129909" y="44186"/>
                  <a:pt x="126444" y="40214"/>
                  <a:pt x="125472" y="35373"/>
                </a:cubicBezTo>
                <a:lnTo>
                  <a:pt x="121190" y="13963"/>
                </a:lnTo>
                <a:close/>
                <a:moveTo>
                  <a:pt x="102200" y="0"/>
                </a:moveTo>
                <a:lnTo>
                  <a:pt x="121190" y="0"/>
                </a:lnTo>
                <a:cubicBezTo>
                  <a:pt x="127851" y="0"/>
                  <a:pt x="133591" y="4696"/>
                  <a:pt x="134884" y="11222"/>
                </a:cubicBezTo>
                <a:lnTo>
                  <a:pt x="139166" y="32632"/>
                </a:lnTo>
                <a:cubicBezTo>
                  <a:pt x="142259" y="33698"/>
                  <a:pt x="145258" y="34960"/>
                  <a:pt x="148175" y="36366"/>
                </a:cubicBezTo>
                <a:lnTo>
                  <a:pt x="166358" y="24255"/>
                </a:lnTo>
                <a:cubicBezTo>
                  <a:pt x="168716" y="22682"/>
                  <a:pt x="171416" y="21907"/>
                  <a:pt x="174084" y="21907"/>
                </a:cubicBezTo>
                <a:cubicBezTo>
                  <a:pt x="177704" y="21907"/>
                  <a:pt x="181273" y="23303"/>
                  <a:pt x="183972" y="26003"/>
                </a:cubicBezTo>
                <a:lnTo>
                  <a:pt x="197397" y="39438"/>
                </a:lnTo>
                <a:cubicBezTo>
                  <a:pt x="202103" y="44144"/>
                  <a:pt x="202838" y="51509"/>
                  <a:pt x="199145" y="57052"/>
                </a:cubicBezTo>
                <a:lnTo>
                  <a:pt x="187023" y="75225"/>
                </a:lnTo>
                <a:cubicBezTo>
                  <a:pt x="188430" y="78132"/>
                  <a:pt x="189702" y="81131"/>
                  <a:pt x="190778" y="84224"/>
                </a:cubicBezTo>
                <a:lnTo>
                  <a:pt x="212167" y="88516"/>
                </a:lnTo>
                <a:cubicBezTo>
                  <a:pt x="218704" y="89819"/>
                  <a:pt x="223400" y="95549"/>
                  <a:pt x="223400" y="102210"/>
                </a:cubicBezTo>
                <a:lnTo>
                  <a:pt x="223400" y="121200"/>
                </a:lnTo>
                <a:cubicBezTo>
                  <a:pt x="223400" y="127851"/>
                  <a:pt x="218704" y="133591"/>
                  <a:pt x="212167" y="134894"/>
                </a:cubicBezTo>
                <a:lnTo>
                  <a:pt x="190778" y="139176"/>
                </a:lnTo>
                <a:cubicBezTo>
                  <a:pt x="189702" y="142269"/>
                  <a:pt x="188440" y="145268"/>
                  <a:pt x="187023" y="148175"/>
                </a:cubicBezTo>
                <a:lnTo>
                  <a:pt x="199145" y="166347"/>
                </a:lnTo>
                <a:cubicBezTo>
                  <a:pt x="202838" y="171891"/>
                  <a:pt x="202103" y="179266"/>
                  <a:pt x="197397" y="183972"/>
                </a:cubicBezTo>
                <a:lnTo>
                  <a:pt x="183972" y="197408"/>
                </a:lnTo>
                <a:cubicBezTo>
                  <a:pt x="181273" y="200097"/>
                  <a:pt x="177704" y="201504"/>
                  <a:pt x="174084" y="201504"/>
                </a:cubicBezTo>
                <a:cubicBezTo>
                  <a:pt x="171416" y="201504"/>
                  <a:pt x="168716" y="200717"/>
                  <a:pt x="166358" y="199145"/>
                </a:cubicBezTo>
                <a:lnTo>
                  <a:pt x="148175" y="187034"/>
                </a:lnTo>
                <a:cubicBezTo>
                  <a:pt x="145279" y="188440"/>
                  <a:pt x="142269" y="189702"/>
                  <a:pt x="139176" y="190778"/>
                </a:cubicBezTo>
                <a:lnTo>
                  <a:pt x="134884" y="212178"/>
                </a:lnTo>
                <a:cubicBezTo>
                  <a:pt x="133591" y="218714"/>
                  <a:pt x="127851" y="223400"/>
                  <a:pt x="121190" y="223400"/>
                </a:cubicBezTo>
                <a:lnTo>
                  <a:pt x="102200" y="223400"/>
                </a:lnTo>
                <a:cubicBezTo>
                  <a:pt x="95549" y="223400"/>
                  <a:pt x="89819" y="218714"/>
                  <a:pt x="88506" y="212178"/>
                </a:cubicBezTo>
                <a:lnTo>
                  <a:pt x="84224" y="190778"/>
                </a:lnTo>
                <a:cubicBezTo>
                  <a:pt x="81121" y="189702"/>
                  <a:pt x="78132" y="188451"/>
                  <a:pt x="75225" y="187034"/>
                </a:cubicBezTo>
                <a:lnTo>
                  <a:pt x="57052" y="199145"/>
                </a:lnTo>
                <a:cubicBezTo>
                  <a:pt x="54684" y="200717"/>
                  <a:pt x="51984" y="201504"/>
                  <a:pt x="49305" y="201504"/>
                </a:cubicBezTo>
                <a:cubicBezTo>
                  <a:pt x="45706" y="201504"/>
                  <a:pt x="42127" y="200097"/>
                  <a:pt x="39428" y="197408"/>
                </a:cubicBezTo>
                <a:lnTo>
                  <a:pt x="26003" y="183972"/>
                </a:lnTo>
                <a:cubicBezTo>
                  <a:pt x="21296" y="179266"/>
                  <a:pt x="20562" y="171891"/>
                  <a:pt x="24255" y="166347"/>
                </a:cubicBezTo>
                <a:lnTo>
                  <a:pt x="36366" y="148175"/>
                </a:lnTo>
                <a:cubicBezTo>
                  <a:pt x="34960" y="145279"/>
                  <a:pt x="33698" y="142269"/>
                  <a:pt x="32622" y="139176"/>
                </a:cubicBezTo>
                <a:lnTo>
                  <a:pt x="11222" y="134894"/>
                </a:lnTo>
                <a:cubicBezTo>
                  <a:pt x="4696" y="133591"/>
                  <a:pt x="0" y="127851"/>
                  <a:pt x="0" y="121200"/>
                </a:cubicBezTo>
                <a:lnTo>
                  <a:pt x="0" y="102210"/>
                </a:lnTo>
                <a:cubicBezTo>
                  <a:pt x="0" y="95549"/>
                  <a:pt x="4696" y="89819"/>
                  <a:pt x="11222" y="88516"/>
                </a:cubicBezTo>
                <a:lnTo>
                  <a:pt x="32622" y="84234"/>
                </a:lnTo>
                <a:cubicBezTo>
                  <a:pt x="33698" y="81131"/>
                  <a:pt x="34960" y="78142"/>
                  <a:pt x="36366" y="75225"/>
                </a:cubicBezTo>
                <a:lnTo>
                  <a:pt x="24255" y="57052"/>
                </a:lnTo>
                <a:cubicBezTo>
                  <a:pt x="20562" y="51509"/>
                  <a:pt x="21296" y="44144"/>
                  <a:pt x="26003" y="39438"/>
                </a:cubicBezTo>
                <a:lnTo>
                  <a:pt x="39428" y="26003"/>
                </a:lnTo>
                <a:cubicBezTo>
                  <a:pt x="42127" y="23303"/>
                  <a:pt x="45706" y="21907"/>
                  <a:pt x="49305" y="21907"/>
                </a:cubicBezTo>
                <a:cubicBezTo>
                  <a:pt x="51984" y="21907"/>
                  <a:pt x="54684" y="22682"/>
                  <a:pt x="57052" y="24255"/>
                </a:cubicBezTo>
                <a:lnTo>
                  <a:pt x="75225" y="36366"/>
                </a:lnTo>
                <a:cubicBezTo>
                  <a:pt x="78132" y="34970"/>
                  <a:pt x="81121" y="33698"/>
                  <a:pt x="84224" y="32632"/>
                </a:cubicBezTo>
                <a:lnTo>
                  <a:pt x="88506" y="11222"/>
                </a:lnTo>
                <a:cubicBezTo>
                  <a:pt x="89819" y="4696"/>
                  <a:pt x="95549" y="0"/>
                  <a:pt x="102200" y="0"/>
                </a:cubicBezTo>
                <a:close/>
              </a:path>
            </a:pathLst>
          </a:custGeom>
          <a:solidFill>
            <a:srgbClr val="F8F8F8"/>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503" name="Google Shape;503;p15"/>
          <p:cNvSpPr/>
          <p:nvPr/>
        </p:nvSpPr>
        <p:spPr>
          <a:xfrm>
            <a:off x="4193786" y="6008210"/>
            <a:ext cx="3778513" cy="584584"/>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1400">
                <a:solidFill>
                  <a:srgbClr val="7F7F7F"/>
                </a:solidFill>
                <a:latin typeface="Century Gothic"/>
                <a:ea typeface="Century Gothic"/>
                <a:cs typeface="Century Gothic"/>
                <a:sym typeface="Century Gothic"/>
              </a:rPr>
              <a:t>Customer Acquisition</a:t>
            </a:r>
            <a:endParaRPr sz="1400">
              <a:solidFill>
                <a:srgbClr val="7F7F7F"/>
              </a:solidFill>
              <a:latin typeface="Century Gothic"/>
              <a:ea typeface="Century Gothic"/>
              <a:cs typeface="Century Gothic"/>
              <a:sym typeface="Century Gothic"/>
            </a:endParaRPr>
          </a:p>
          <a:p>
            <a:pPr indent="0" lvl="0" marL="0" marR="0" rtl="0" algn="ctr">
              <a:lnSpc>
                <a:spcPct val="120000"/>
              </a:lnSpc>
              <a:spcBef>
                <a:spcPts val="0"/>
              </a:spcBef>
              <a:spcAft>
                <a:spcPts val="0"/>
              </a:spcAft>
              <a:buNone/>
            </a:pPr>
            <a:r>
              <a:rPr lang="tr-TR" sz="1400">
                <a:solidFill>
                  <a:srgbClr val="7F7F7F"/>
                </a:solidFill>
                <a:latin typeface="Century Gothic"/>
                <a:ea typeface="Century Gothic"/>
                <a:cs typeface="Century Gothic"/>
                <a:sym typeface="Century Gothic"/>
              </a:rPr>
              <a:t>Defined, focused user acquisition strategy.</a:t>
            </a:r>
            <a:endParaRPr sz="1400">
              <a:solidFill>
                <a:srgbClr val="7F7F7F"/>
              </a:solidFill>
              <a:latin typeface="Century Gothic"/>
              <a:ea typeface="Century Gothic"/>
              <a:cs typeface="Century Gothic"/>
              <a:sym typeface="Century Gothic"/>
            </a:endParaRPr>
          </a:p>
        </p:txBody>
      </p:sp>
      <p:sp>
        <p:nvSpPr>
          <p:cNvPr id="504" name="Google Shape;504;p15"/>
          <p:cNvSpPr/>
          <p:nvPr/>
        </p:nvSpPr>
        <p:spPr>
          <a:xfrm>
            <a:off x="5863828" y="5407542"/>
            <a:ext cx="464344" cy="465138"/>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rgbClr val="009999"/>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505" name="Google Shape;505;p15"/>
          <p:cNvSpPr/>
          <p:nvPr/>
        </p:nvSpPr>
        <p:spPr>
          <a:xfrm>
            <a:off x="5998327" y="1965272"/>
            <a:ext cx="195347" cy="223200"/>
          </a:xfrm>
          <a:custGeom>
            <a:rect b="b" l="l" r="r" t="t"/>
            <a:pathLst>
              <a:path extrusionOk="0" h="464323" w="406381">
                <a:moveTo>
                  <a:pt x="333771" y="362743"/>
                </a:moveTo>
                <a:cubicBezTo>
                  <a:pt x="341887" y="362743"/>
                  <a:pt x="348456" y="369133"/>
                  <a:pt x="348456" y="377031"/>
                </a:cubicBezTo>
                <a:cubicBezTo>
                  <a:pt x="348456" y="384927"/>
                  <a:pt x="341887" y="391317"/>
                  <a:pt x="333771" y="391317"/>
                </a:cubicBezTo>
                <a:cubicBezTo>
                  <a:pt x="325654" y="391317"/>
                  <a:pt x="319087" y="384927"/>
                  <a:pt x="319087" y="377031"/>
                </a:cubicBezTo>
                <a:cubicBezTo>
                  <a:pt x="319087" y="369133"/>
                  <a:pt x="325654" y="362743"/>
                  <a:pt x="333771" y="362743"/>
                </a:cubicBezTo>
                <a:close/>
                <a:moveTo>
                  <a:pt x="29012" y="315797"/>
                </a:moveTo>
                <a:lnTo>
                  <a:pt x="29012" y="370014"/>
                </a:lnTo>
                <a:cubicBezTo>
                  <a:pt x="29012" y="406065"/>
                  <a:pt x="107000" y="435301"/>
                  <a:pt x="203200" y="435301"/>
                </a:cubicBezTo>
                <a:cubicBezTo>
                  <a:pt x="299381" y="435301"/>
                  <a:pt x="377369" y="406065"/>
                  <a:pt x="377369" y="370014"/>
                </a:cubicBezTo>
                <a:cubicBezTo>
                  <a:pt x="377369" y="370014"/>
                  <a:pt x="377369" y="315797"/>
                  <a:pt x="377369" y="315797"/>
                </a:cubicBezTo>
                <a:cubicBezTo>
                  <a:pt x="347378" y="346689"/>
                  <a:pt x="275016" y="362769"/>
                  <a:pt x="203200" y="362769"/>
                </a:cubicBezTo>
                <a:cubicBezTo>
                  <a:pt x="131365" y="362769"/>
                  <a:pt x="59003" y="346689"/>
                  <a:pt x="29012" y="315797"/>
                </a:cubicBezTo>
                <a:close/>
                <a:moveTo>
                  <a:pt x="333771" y="275431"/>
                </a:moveTo>
                <a:cubicBezTo>
                  <a:pt x="341887" y="275431"/>
                  <a:pt x="348456" y="281998"/>
                  <a:pt x="348456" y="290116"/>
                </a:cubicBezTo>
                <a:cubicBezTo>
                  <a:pt x="348456" y="298232"/>
                  <a:pt x="341887" y="304799"/>
                  <a:pt x="333771" y="304799"/>
                </a:cubicBezTo>
                <a:cubicBezTo>
                  <a:pt x="325654" y="304799"/>
                  <a:pt x="319087" y="298232"/>
                  <a:pt x="319087" y="290116"/>
                </a:cubicBezTo>
                <a:cubicBezTo>
                  <a:pt x="319087" y="281998"/>
                  <a:pt x="325654" y="275431"/>
                  <a:pt x="333771" y="275431"/>
                </a:cubicBezTo>
                <a:close/>
                <a:moveTo>
                  <a:pt x="29012" y="228733"/>
                </a:moveTo>
                <a:lnTo>
                  <a:pt x="29012" y="282949"/>
                </a:lnTo>
                <a:lnTo>
                  <a:pt x="29069" y="282949"/>
                </a:lnTo>
                <a:cubicBezTo>
                  <a:pt x="29069" y="283099"/>
                  <a:pt x="29012" y="283271"/>
                  <a:pt x="29012" y="283400"/>
                </a:cubicBezTo>
                <a:cubicBezTo>
                  <a:pt x="29012" y="319237"/>
                  <a:pt x="107000" y="348258"/>
                  <a:pt x="203200" y="348258"/>
                </a:cubicBezTo>
                <a:cubicBezTo>
                  <a:pt x="299381" y="348258"/>
                  <a:pt x="377369" y="319237"/>
                  <a:pt x="377369" y="283400"/>
                </a:cubicBezTo>
                <a:cubicBezTo>
                  <a:pt x="377369" y="283271"/>
                  <a:pt x="377312" y="283099"/>
                  <a:pt x="377312" y="282949"/>
                </a:cubicBezTo>
                <a:lnTo>
                  <a:pt x="377369" y="282949"/>
                </a:lnTo>
                <a:cubicBezTo>
                  <a:pt x="377369" y="282949"/>
                  <a:pt x="377369" y="228733"/>
                  <a:pt x="377369" y="228733"/>
                </a:cubicBezTo>
                <a:cubicBezTo>
                  <a:pt x="347378" y="259624"/>
                  <a:pt x="275016" y="275704"/>
                  <a:pt x="203200" y="275704"/>
                </a:cubicBezTo>
                <a:cubicBezTo>
                  <a:pt x="131365" y="275704"/>
                  <a:pt x="59003" y="259624"/>
                  <a:pt x="29012" y="228733"/>
                </a:cubicBezTo>
                <a:close/>
                <a:moveTo>
                  <a:pt x="333771" y="188118"/>
                </a:moveTo>
                <a:cubicBezTo>
                  <a:pt x="341887" y="188118"/>
                  <a:pt x="348456" y="194685"/>
                  <a:pt x="348456" y="202803"/>
                </a:cubicBezTo>
                <a:cubicBezTo>
                  <a:pt x="348456" y="210919"/>
                  <a:pt x="341887" y="217486"/>
                  <a:pt x="333771" y="217486"/>
                </a:cubicBezTo>
                <a:cubicBezTo>
                  <a:pt x="325654" y="217486"/>
                  <a:pt x="319087" y="210919"/>
                  <a:pt x="319087" y="202803"/>
                </a:cubicBezTo>
                <a:cubicBezTo>
                  <a:pt x="319087" y="194685"/>
                  <a:pt x="325654" y="188118"/>
                  <a:pt x="333771" y="188118"/>
                </a:cubicBezTo>
                <a:close/>
                <a:moveTo>
                  <a:pt x="29012" y="146032"/>
                </a:moveTo>
                <a:lnTo>
                  <a:pt x="29012" y="195885"/>
                </a:lnTo>
                <a:lnTo>
                  <a:pt x="29069" y="195885"/>
                </a:lnTo>
                <a:cubicBezTo>
                  <a:pt x="29069" y="196035"/>
                  <a:pt x="29012" y="196207"/>
                  <a:pt x="29012" y="196336"/>
                </a:cubicBezTo>
                <a:cubicBezTo>
                  <a:pt x="29012" y="232172"/>
                  <a:pt x="107000" y="261194"/>
                  <a:pt x="203200" y="261194"/>
                </a:cubicBezTo>
                <a:cubicBezTo>
                  <a:pt x="299381" y="261194"/>
                  <a:pt x="377369" y="232172"/>
                  <a:pt x="377369" y="196336"/>
                </a:cubicBezTo>
                <a:cubicBezTo>
                  <a:pt x="377369" y="196207"/>
                  <a:pt x="377312" y="196035"/>
                  <a:pt x="377312" y="195885"/>
                </a:cubicBezTo>
                <a:lnTo>
                  <a:pt x="377369" y="195885"/>
                </a:lnTo>
                <a:cubicBezTo>
                  <a:pt x="377369" y="195885"/>
                  <a:pt x="377369" y="146032"/>
                  <a:pt x="377369" y="146032"/>
                </a:cubicBezTo>
                <a:cubicBezTo>
                  <a:pt x="339325" y="174989"/>
                  <a:pt x="269579" y="188618"/>
                  <a:pt x="203200" y="188618"/>
                </a:cubicBezTo>
                <a:cubicBezTo>
                  <a:pt x="136803" y="188618"/>
                  <a:pt x="67056" y="174989"/>
                  <a:pt x="29012" y="146032"/>
                </a:cubicBezTo>
                <a:close/>
                <a:moveTo>
                  <a:pt x="203200" y="29021"/>
                </a:moveTo>
                <a:cubicBezTo>
                  <a:pt x="107000" y="29021"/>
                  <a:pt x="29012" y="58236"/>
                  <a:pt x="29012" y="94309"/>
                </a:cubicBezTo>
                <a:cubicBezTo>
                  <a:pt x="29012" y="130360"/>
                  <a:pt x="107000" y="159618"/>
                  <a:pt x="203200" y="159618"/>
                </a:cubicBezTo>
                <a:cubicBezTo>
                  <a:pt x="299381" y="159618"/>
                  <a:pt x="377369" y="130360"/>
                  <a:pt x="377369" y="94309"/>
                </a:cubicBezTo>
                <a:cubicBezTo>
                  <a:pt x="377369" y="58236"/>
                  <a:pt x="299381" y="29021"/>
                  <a:pt x="203200" y="29021"/>
                </a:cubicBezTo>
                <a:close/>
                <a:moveTo>
                  <a:pt x="203200" y="0"/>
                </a:moveTo>
                <a:cubicBezTo>
                  <a:pt x="301056" y="0"/>
                  <a:pt x="406381" y="29494"/>
                  <a:pt x="406381" y="94309"/>
                </a:cubicBezTo>
                <a:lnTo>
                  <a:pt x="406381" y="370014"/>
                </a:lnTo>
                <a:cubicBezTo>
                  <a:pt x="406381" y="434807"/>
                  <a:pt x="301056" y="464323"/>
                  <a:pt x="203200" y="464323"/>
                </a:cubicBezTo>
                <a:cubicBezTo>
                  <a:pt x="105325" y="464323"/>
                  <a:pt x="0" y="434807"/>
                  <a:pt x="0" y="370014"/>
                </a:cubicBezTo>
                <a:lnTo>
                  <a:pt x="0" y="94309"/>
                </a:lnTo>
                <a:cubicBezTo>
                  <a:pt x="0" y="29494"/>
                  <a:pt x="105325" y="0"/>
                  <a:pt x="203200" y="0"/>
                </a:cubicBezTo>
                <a:close/>
              </a:path>
            </a:pathLst>
          </a:custGeom>
          <a:solidFill>
            <a:schemeClr val="lt1"/>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506" name="Google Shape;506;p15"/>
          <p:cNvSpPr/>
          <p:nvPr/>
        </p:nvSpPr>
        <p:spPr>
          <a:xfrm>
            <a:off x="8423242" y="2929797"/>
            <a:ext cx="172882" cy="252000"/>
          </a:xfrm>
          <a:custGeom>
            <a:rect b="b" l="l" r="r" t="t"/>
            <a:pathLst>
              <a:path extrusionOk="0" h="465117" w="319088">
                <a:moveTo>
                  <a:pt x="192044" y="410183"/>
                </a:moveTo>
                <a:lnTo>
                  <a:pt x="130575" y="417892"/>
                </a:lnTo>
                <a:cubicBezTo>
                  <a:pt x="138080" y="434366"/>
                  <a:pt x="144845" y="436045"/>
                  <a:pt x="159544" y="436045"/>
                </a:cubicBezTo>
                <a:cubicBezTo>
                  <a:pt x="176666" y="436045"/>
                  <a:pt x="183151" y="434215"/>
                  <a:pt x="192044" y="410183"/>
                </a:cubicBezTo>
                <a:close/>
                <a:moveTo>
                  <a:pt x="206181" y="364810"/>
                </a:moveTo>
                <a:lnTo>
                  <a:pt x="116423" y="376030"/>
                </a:lnTo>
                <a:cubicBezTo>
                  <a:pt x="116452" y="376180"/>
                  <a:pt x="116512" y="376353"/>
                  <a:pt x="116556" y="376482"/>
                </a:cubicBezTo>
                <a:cubicBezTo>
                  <a:pt x="119894" y="387852"/>
                  <a:pt x="122657" y="396573"/>
                  <a:pt x="125213" y="404024"/>
                </a:cubicBezTo>
                <a:lnTo>
                  <a:pt x="197140" y="395001"/>
                </a:lnTo>
                <a:cubicBezTo>
                  <a:pt x="198736" y="389855"/>
                  <a:pt x="200449" y="384191"/>
                  <a:pt x="202355" y="377645"/>
                </a:cubicBezTo>
                <a:cubicBezTo>
                  <a:pt x="203537" y="373618"/>
                  <a:pt x="204911" y="369096"/>
                  <a:pt x="206181" y="364810"/>
                </a:cubicBezTo>
                <a:close/>
                <a:moveTo>
                  <a:pt x="103275" y="334318"/>
                </a:moveTo>
                <a:cubicBezTo>
                  <a:pt x="106584" y="344073"/>
                  <a:pt x="109568" y="353311"/>
                  <a:pt x="112198" y="362054"/>
                </a:cubicBezTo>
                <a:cubicBezTo>
                  <a:pt x="112198" y="362054"/>
                  <a:pt x="210805" y="349693"/>
                  <a:pt x="210805" y="349693"/>
                </a:cubicBezTo>
                <a:cubicBezTo>
                  <a:pt x="212356" y="344762"/>
                  <a:pt x="214144" y="339529"/>
                  <a:pt x="215916" y="334318"/>
                </a:cubicBezTo>
                <a:close/>
                <a:moveTo>
                  <a:pt x="159419" y="73025"/>
                </a:moveTo>
                <a:cubicBezTo>
                  <a:pt x="163434" y="73025"/>
                  <a:pt x="166687" y="76279"/>
                  <a:pt x="166687" y="80289"/>
                </a:cubicBezTo>
                <a:cubicBezTo>
                  <a:pt x="166687" y="84299"/>
                  <a:pt x="163434" y="87556"/>
                  <a:pt x="159419" y="87556"/>
                </a:cubicBezTo>
                <a:cubicBezTo>
                  <a:pt x="119359" y="87556"/>
                  <a:pt x="86762" y="120153"/>
                  <a:pt x="86762" y="160213"/>
                </a:cubicBezTo>
                <a:cubicBezTo>
                  <a:pt x="86762" y="164223"/>
                  <a:pt x="83509" y="167481"/>
                  <a:pt x="79495" y="167481"/>
                </a:cubicBezTo>
                <a:cubicBezTo>
                  <a:pt x="75480" y="167481"/>
                  <a:pt x="72231" y="164223"/>
                  <a:pt x="72231" y="160213"/>
                </a:cubicBezTo>
                <a:cubicBezTo>
                  <a:pt x="72231" y="112128"/>
                  <a:pt x="111339" y="73025"/>
                  <a:pt x="159419" y="73025"/>
                </a:cubicBezTo>
                <a:close/>
                <a:moveTo>
                  <a:pt x="159544" y="29071"/>
                </a:moveTo>
                <a:cubicBezTo>
                  <a:pt x="87557" y="29071"/>
                  <a:pt x="28998" y="87752"/>
                  <a:pt x="28998" y="159891"/>
                </a:cubicBezTo>
                <a:cubicBezTo>
                  <a:pt x="28998" y="189436"/>
                  <a:pt x="48557" y="224537"/>
                  <a:pt x="67481" y="258475"/>
                </a:cubicBezTo>
                <a:cubicBezTo>
                  <a:pt x="76035" y="273829"/>
                  <a:pt x="84706" y="289549"/>
                  <a:pt x="91930" y="305247"/>
                </a:cubicBezTo>
                <a:lnTo>
                  <a:pt x="227291" y="305247"/>
                </a:lnTo>
                <a:cubicBezTo>
                  <a:pt x="234485" y="289613"/>
                  <a:pt x="243083" y="273979"/>
                  <a:pt x="251563" y="258647"/>
                </a:cubicBezTo>
                <a:cubicBezTo>
                  <a:pt x="270516" y="224494"/>
                  <a:pt x="290075" y="189221"/>
                  <a:pt x="290075" y="159891"/>
                </a:cubicBezTo>
                <a:cubicBezTo>
                  <a:pt x="290075" y="87752"/>
                  <a:pt x="231516" y="29071"/>
                  <a:pt x="159544" y="29071"/>
                </a:cubicBezTo>
                <a:close/>
                <a:moveTo>
                  <a:pt x="159544" y="0"/>
                </a:moveTo>
                <a:cubicBezTo>
                  <a:pt x="247648" y="0"/>
                  <a:pt x="319088" y="71579"/>
                  <a:pt x="319088" y="159891"/>
                </a:cubicBezTo>
                <a:cubicBezTo>
                  <a:pt x="319088" y="218012"/>
                  <a:pt x="265656" y="280784"/>
                  <a:pt x="246112" y="335438"/>
                </a:cubicBezTo>
                <a:cubicBezTo>
                  <a:pt x="217039" y="416665"/>
                  <a:pt x="221175" y="465117"/>
                  <a:pt x="159544" y="465117"/>
                </a:cubicBezTo>
                <a:cubicBezTo>
                  <a:pt x="98799" y="465117"/>
                  <a:pt x="102020" y="416449"/>
                  <a:pt x="72962" y="335115"/>
                </a:cubicBezTo>
                <a:cubicBezTo>
                  <a:pt x="53491" y="280569"/>
                  <a:pt x="0" y="218486"/>
                  <a:pt x="0" y="159891"/>
                </a:cubicBezTo>
                <a:cubicBezTo>
                  <a:pt x="0" y="71579"/>
                  <a:pt x="71425" y="0"/>
                  <a:pt x="159544" y="0"/>
                </a:cubicBezTo>
                <a:close/>
              </a:path>
            </a:pathLst>
          </a:custGeom>
          <a:solidFill>
            <a:schemeClr val="lt1"/>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507" name="Google Shape;507;p15"/>
          <p:cNvSpPr/>
          <p:nvPr/>
        </p:nvSpPr>
        <p:spPr>
          <a:xfrm>
            <a:off x="2461812" y="4807496"/>
            <a:ext cx="255024" cy="223200"/>
          </a:xfrm>
          <a:custGeom>
            <a:rect b="b" l="l" r="r" t="t"/>
            <a:pathLst>
              <a:path extrusionOk="0" h="406400" w="464344">
                <a:moveTo>
                  <a:pt x="232459" y="72231"/>
                </a:moveTo>
                <a:cubicBezTo>
                  <a:pt x="236464" y="72231"/>
                  <a:pt x="239713" y="75502"/>
                  <a:pt x="239713" y="79534"/>
                </a:cubicBezTo>
                <a:cubicBezTo>
                  <a:pt x="239713" y="83560"/>
                  <a:pt x="236464" y="86836"/>
                  <a:pt x="232459" y="86836"/>
                </a:cubicBezTo>
                <a:cubicBezTo>
                  <a:pt x="155250" y="86836"/>
                  <a:pt x="87518" y="127791"/>
                  <a:pt x="87518" y="174467"/>
                </a:cubicBezTo>
                <a:cubicBezTo>
                  <a:pt x="87518" y="178493"/>
                  <a:pt x="84269" y="181769"/>
                  <a:pt x="80271" y="181769"/>
                </a:cubicBezTo>
                <a:cubicBezTo>
                  <a:pt x="76266" y="181769"/>
                  <a:pt x="73025" y="178493"/>
                  <a:pt x="73025" y="174467"/>
                </a:cubicBezTo>
                <a:cubicBezTo>
                  <a:pt x="73025" y="119054"/>
                  <a:pt x="146036" y="72231"/>
                  <a:pt x="232459" y="72231"/>
                </a:cubicBezTo>
                <a:close/>
                <a:moveTo>
                  <a:pt x="232172" y="29013"/>
                </a:moveTo>
                <a:cubicBezTo>
                  <a:pt x="120128" y="29013"/>
                  <a:pt x="29000" y="94131"/>
                  <a:pt x="29000" y="174169"/>
                </a:cubicBezTo>
                <a:cubicBezTo>
                  <a:pt x="29000" y="220717"/>
                  <a:pt x="61117" y="264913"/>
                  <a:pt x="114882" y="292382"/>
                </a:cubicBezTo>
                <a:cubicBezTo>
                  <a:pt x="124599" y="297331"/>
                  <a:pt x="130704" y="307321"/>
                  <a:pt x="130704" y="318234"/>
                </a:cubicBezTo>
                <a:cubicBezTo>
                  <a:pt x="130704" y="319024"/>
                  <a:pt x="130661" y="319965"/>
                  <a:pt x="130575" y="320906"/>
                </a:cubicBezTo>
                <a:cubicBezTo>
                  <a:pt x="130274" y="335901"/>
                  <a:pt x="125846" y="350483"/>
                  <a:pt x="120192" y="363465"/>
                </a:cubicBezTo>
                <a:cubicBezTo>
                  <a:pt x="141088" y="351028"/>
                  <a:pt x="158737" y="334170"/>
                  <a:pt x="164950" y="326607"/>
                </a:cubicBezTo>
                <a:cubicBezTo>
                  <a:pt x="170496" y="319833"/>
                  <a:pt x="178751" y="315976"/>
                  <a:pt x="187372" y="315976"/>
                </a:cubicBezTo>
                <a:cubicBezTo>
                  <a:pt x="188769" y="315976"/>
                  <a:pt x="190188" y="316089"/>
                  <a:pt x="191585" y="316296"/>
                </a:cubicBezTo>
                <a:cubicBezTo>
                  <a:pt x="205214" y="318309"/>
                  <a:pt x="218865" y="319306"/>
                  <a:pt x="232172" y="319306"/>
                </a:cubicBezTo>
                <a:cubicBezTo>
                  <a:pt x="344195" y="319306"/>
                  <a:pt x="435301" y="254188"/>
                  <a:pt x="435301" y="174169"/>
                </a:cubicBezTo>
                <a:cubicBezTo>
                  <a:pt x="435301" y="94131"/>
                  <a:pt x="344195" y="29013"/>
                  <a:pt x="232172" y="29013"/>
                </a:cubicBezTo>
                <a:close/>
                <a:moveTo>
                  <a:pt x="232172" y="0"/>
                </a:moveTo>
                <a:cubicBezTo>
                  <a:pt x="360383" y="0"/>
                  <a:pt x="464344" y="77969"/>
                  <a:pt x="464344" y="174169"/>
                </a:cubicBezTo>
                <a:cubicBezTo>
                  <a:pt x="464344" y="270350"/>
                  <a:pt x="360383" y="348338"/>
                  <a:pt x="232172" y="348338"/>
                </a:cubicBezTo>
                <a:cubicBezTo>
                  <a:pt x="216823" y="348338"/>
                  <a:pt x="201882" y="347152"/>
                  <a:pt x="187372" y="345026"/>
                </a:cubicBezTo>
                <a:cubicBezTo>
                  <a:pt x="177461" y="357087"/>
                  <a:pt x="134746" y="398780"/>
                  <a:pt x="89386" y="406212"/>
                </a:cubicBezTo>
                <a:cubicBezTo>
                  <a:pt x="89451" y="406024"/>
                  <a:pt x="87043" y="406400"/>
                  <a:pt x="85689" y="406400"/>
                </a:cubicBezTo>
                <a:cubicBezTo>
                  <a:pt x="78423" y="406400"/>
                  <a:pt x="72532" y="400511"/>
                  <a:pt x="72532" y="393230"/>
                </a:cubicBezTo>
                <a:cubicBezTo>
                  <a:pt x="72532" y="391386"/>
                  <a:pt x="72941" y="389636"/>
                  <a:pt x="73629" y="388056"/>
                </a:cubicBezTo>
                <a:lnTo>
                  <a:pt x="73586" y="388056"/>
                </a:lnTo>
                <a:cubicBezTo>
                  <a:pt x="82142" y="373343"/>
                  <a:pt x="101554" y="345327"/>
                  <a:pt x="101554" y="319306"/>
                </a:cubicBezTo>
                <a:cubicBezTo>
                  <a:pt x="101554" y="318893"/>
                  <a:pt x="101683" y="318629"/>
                  <a:pt x="101683" y="318234"/>
                </a:cubicBezTo>
                <a:cubicBezTo>
                  <a:pt x="40308" y="286889"/>
                  <a:pt x="0" y="234057"/>
                  <a:pt x="0" y="174169"/>
                </a:cubicBezTo>
                <a:cubicBezTo>
                  <a:pt x="0" y="77969"/>
                  <a:pt x="103940" y="0"/>
                  <a:pt x="232172" y="0"/>
                </a:cubicBezTo>
                <a:close/>
              </a:path>
            </a:pathLst>
          </a:custGeom>
          <a:solidFill>
            <a:schemeClr val="lt1"/>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508" name="Google Shape;508;p15"/>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Evaluation</a:t>
            </a:r>
            <a:endParaRPr>
              <a:latin typeface="Century Gothic"/>
              <a:ea typeface="Century Gothic"/>
              <a:cs typeface="Century Gothic"/>
              <a:sym typeface="Century Gothic"/>
            </a:endParaRPr>
          </a:p>
        </p:txBody>
      </p:sp>
      <p:sp>
        <p:nvSpPr>
          <p:cNvPr id="509" name="Google Shape;509;p15"/>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RESULTS SHOWCASE</a:t>
            </a:r>
            <a:endParaRPr sz="1600">
              <a:solidFill>
                <a:srgbClr val="5F5F5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485"/>
                                        </p:tgtEl>
                                        <p:attrNameLst>
                                          <p:attrName>style.visibility</p:attrName>
                                        </p:attrNameLst>
                                      </p:cBhvr>
                                      <p:to>
                                        <p:strVal val="visible"/>
                                      </p:to>
                                    </p:set>
                                    <p:anim calcmode="lin" valueType="num">
                                      <p:cBhvr additive="base">
                                        <p:cTn dur="1000"/>
                                        <p:tgtEl>
                                          <p:spTgt spid="485"/>
                                        </p:tgtEl>
                                        <p:attrNameLst>
                                          <p:attrName>ppt_y</p:attrName>
                                        </p:attrNameLst>
                                      </p:cBhvr>
                                      <p:tavLst>
                                        <p:tav fmla="" tm="0">
                                          <p:val>
                                            <p:strVal val="#ppt_y+1"/>
                                          </p:val>
                                        </p:tav>
                                        <p:tav fmla="" tm="100000">
                                          <p:val>
                                            <p:strVal val="#ppt_y"/>
                                          </p:val>
                                        </p:tav>
                                      </p:tavLst>
                                    </p:anim>
                                  </p:childTnLst>
                                </p:cTn>
                              </p:par>
                              <p:par>
                                <p:cTn fill="hold" nodeType="withEffect" presetClass="entr" presetID="23" presetSubtype="16">
                                  <p:stCondLst>
                                    <p:cond delay="500"/>
                                  </p:stCondLst>
                                  <p:childTnLst>
                                    <p:set>
                                      <p:cBhvr>
                                        <p:cTn dur="1" fill="hold">
                                          <p:stCondLst>
                                            <p:cond delay="0"/>
                                          </p:stCondLst>
                                        </p:cTn>
                                        <p:tgtEl>
                                          <p:spTgt spid="479"/>
                                        </p:tgtEl>
                                        <p:attrNameLst>
                                          <p:attrName>style.visibility</p:attrName>
                                        </p:attrNameLst>
                                      </p:cBhvr>
                                      <p:to>
                                        <p:strVal val="visible"/>
                                      </p:to>
                                    </p:set>
                                    <p:anim calcmode="lin" valueType="num">
                                      <p:cBhvr additive="base">
                                        <p:cTn dur="500"/>
                                        <p:tgtEl>
                                          <p:spTgt spid="479"/>
                                        </p:tgtEl>
                                        <p:attrNameLst>
                                          <p:attrName>ppt_w</p:attrName>
                                        </p:attrNameLst>
                                      </p:cBhvr>
                                      <p:tavLst>
                                        <p:tav fmla="" tm="0">
                                          <p:val>
                                            <p:strVal val="0"/>
                                          </p:val>
                                        </p:tav>
                                        <p:tav fmla="" tm="100000">
                                          <p:val>
                                            <p:strVal val="#ppt_w"/>
                                          </p:val>
                                        </p:tav>
                                      </p:tavLst>
                                    </p:anim>
                                    <p:anim calcmode="lin" valueType="num">
                                      <p:cBhvr additive="base">
                                        <p:cTn dur="500"/>
                                        <p:tgtEl>
                                          <p:spTgt spid="479"/>
                                        </p:tgtEl>
                                        <p:attrNameLst>
                                          <p:attrName>ppt_h</p:attrName>
                                        </p:attrNameLst>
                                      </p:cBhvr>
                                      <p:tavLst>
                                        <p:tav fmla="" tm="0">
                                          <p:val>
                                            <p:strVal val="0"/>
                                          </p:val>
                                        </p:tav>
                                        <p:tav fmla="" tm="100000">
                                          <p:val>
                                            <p:strVal val="#ppt_h"/>
                                          </p:val>
                                        </p:tav>
                                      </p:tavLst>
                                    </p:anim>
                                  </p:childTnLst>
                                </p:cTn>
                              </p:par>
                              <p:par>
                                <p:cTn fill="hold" nodeType="withEffect" presetClass="entr" presetID="2" presetSubtype="4">
                                  <p:stCondLst>
                                    <p:cond delay="750"/>
                                  </p:stCondLst>
                                  <p:childTnLst>
                                    <p:set>
                                      <p:cBhvr>
                                        <p:cTn dur="1" fill="hold">
                                          <p:stCondLst>
                                            <p:cond delay="0"/>
                                          </p:stCondLst>
                                        </p:cTn>
                                        <p:tgtEl>
                                          <p:spTgt spid="504"/>
                                        </p:tgtEl>
                                        <p:attrNameLst>
                                          <p:attrName>style.visibility</p:attrName>
                                        </p:attrNameLst>
                                      </p:cBhvr>
                                      <p:to>
                                        <p:strVal val="visible"/>
                                      </p:to>
                                    </p:set>
                                    <p:anim calcmode="lin" valueType="num">
                                      <p:cBhvr additive="base">
                                        <p:cTn dur="750"/>
                                        <p:tgtEl>
                                          <p:spTgt spid="50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503"/>
                                        </p:tgtEl>
                                        <p:attrNameLst>
                                          <p:attrName>style.visibility</p:attrName>
                                        </p:attrNameLst>
                                      </p:cBhvr>
                                      <p:to>
                                        <p:strVal val="visible"/>
                                      </p:to>
                                    </p:set>
                                    <p:anim calcmode="lin" valueType="num">
                                      <p:cBhvr additive="base">
                                        <p:cTn dur="750"/>
                                        <p:tgtEl>
                                          <p:spTgt spid="50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8">
                                  <p:stCondLst>
                                    <p:cond delay="1500"/>
                                  </p:stCondLst>
                                  <p:childTnLst>
                                    <p:set>
                                      <p:cBhvr>
                                        <p:cTn dur="1" fill="hold">
                                          <p:stCondLst>
                                            <p:cond delay="0"/>
                                          </p:stCondLst>
                                        </p:cTn>
                                        <p:tgtEl>
                                          <p:spTgt spid="487"/>
                                        </p:tgtEl>
                                        <p:attrNameLst>
                                          <p:attrName>style.visibility</p:attrName>
                                        </p:attrNameLst>
                                      </p:cBhvr>
                                      <p:to>
                                        <p:strVal val="visible"/>
                                      </p:to>
                                    </p:set>
                                    <p:anim calcmode="lin" valueType="num">
                                      <p:cBhvr additive="base">
                                        <p:cTn dur="750"/>
                                        <p:tgtEl>
                                          <p:spTgt spid="487"/>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1500"/>
                                  </p:stCondLst>
                                  <p:childTnLst>
                                    <p:set>
                                      <p:cBhvr>
                                        <p:cTn dur="1" fill="hold">
                                          <p:stCondLst>
                                            <p:cond delay="0"/>
                                          </p:stCondLst>
                                        </p:cTn>
                                        <p:tgtEl>
                                          <p:spTgt spid="464"/>
                                        </p:tgtEl>
                                        <p:attrNameLst>
                                          <p:attrName>style.visibility</p:attrName>
                                        </p:attrNameLst>
                                      </p:cBhvr>
                                      <p:to>
                                        <p:strVal val="visible"/>
                                      </p:to>
                                    </p:set>
                                    <p:anim calcmode="lin" valueType="num">
                                      <p:cBhvr additive="base">
                                        <p:cTn dur="500"/>
                                        <p:tgtEl>
                                          <p:spTgt spid="464"/>
                                        </p:tgtEl>
                                        <p:attrNameLst>
                                          <p:attrName>ppt_w</p:attrName>
                                        </p:attrNameLst>
                                      </p:cBhvr>
                                      <p:tavLst>
                                        <p:tav fmla="" tm="0">
                                          <p:val>
                                            <p:strVal val="0"/>
                                          </p:val>
                                        </p:tav>
                                        <p:tav fmla="" tm="100000">
                                          <p:val>
                                            <p:strVal val="#ppt_w"/>
                                          </p:val>
                                        </p:tav>
                                      </p:tavLst>
                                    </p:anim>
                                    <p:anim calcmode="lin" valueType="num">
                                      <p:cBhvr additive="base">
                                        <p:cTn dur="500"/>
                                        <p:tgtEl>
                                          <p:spTgt spid="464"/>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1500"/>
                                  </p:stCondLst>
                                  <p:childTnLst>
                                    <p:set>
                                      <p:cBhvr>
                                        <p:cTn dur="1" fill="hold">
                                          <p:stCondLst>
                                            <p:cond delay="0"/>
                                          </p:stCondLst>
                                        </p:cTn>
                                        <p:tgtEl>
                                          <p:spTgt spid="507"/>
                                        </p:tgtEl>
                                        <p:attrNameLst>
                                          <p:attrName>style.visibility</p:attrName>
                                        </p:attrNameLst>
                                      </p:cBhvr>
                                      <p:to>
                                        <p:strVal val="visible"/>
                                      </p:to>
                                    </p:set>
                                    <p:animEffect filter="fade" transition="in">
                                      <p:cBhvr>
                                        <p:cTn dur="750"/>
                                        <p:tgtEl>
                                          <p:spTgt spid="507"/>
                                        </p:tgtEl>
                                      </p:cBhvr>
                                    </p:animEffect>
                                  </p:childTnLst>
                                </p:cTn>
                              </p:par>
                              <p:par>
                                <p:cTn fill="hold" nodeType="withEffect" presetClass="entr" presetID="2" presetSubtype="8">
                                  <p:stCondLst>
                                    <p:cond delay="2250"/>
                                  </p:stCondLst>
                                  <p:childTnLst>
                                    <p:set>
                                      <p:cBhvr>
                                        <p:cTn dur="1" fill="hold">
                                          <p:stCondLst>
                                            <p:cond delay="0"/>
                                          </p:stCondLst>
                                        </p:cTn>
                                        <p:tgtEl>
                                          <p:spTgt spid="490"/>
                                        </p:tgtEl>
                                        <p:attrNameLst>
                                          <p:attrName>style.visibility</p:attrName>
                                        </p:attrNameLst>
                                      </p:cBhvr>
                                      <p:to>
                                        <p:strVal val="visible"/>
                                      </p:to>
                                    </p:set>
                                    <p:anim calcmode="lin" valueType="num">
                                      <p:cBhvr additive="base">
                                        <p:cTn dur="750"/>
                                        <p:tgtEl>
                                          <p:spTgt spid="490"/>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2250"/>
                                  </p:stCondLst>
                                  <p:childTnLst>
                                    <p:set>
                                      <p:cBhvr>
                                        <p:cTn dur="1" fill="hold">
                                          <p:stCondLst>
                                            <p:cond delay="0"/>
                                          </p:stCondLst>
                                        </p:cTn>
                                        <p:tgtEl>
                                          <p:spTgt spid="467"/>
                                        </p:tgtEl>
                                        <p:attrNameLst>
                                          <p:attrName>style.visibility</p:attrName>
                                        </p:attrNameLst>
                                      </p:cBhvr>
                                      <p:to>
                                        <p:strVal val="visible"/>
                                      </p:to>
                                    </p:set>
                                    <p:anim calcmode="lin" valueType="num">
                                      <p:cBhvr additive="base">
                                        <p:cTn dur="500"/>
                                        <p:tgtEl>
                                          <p:spTgt spid="467"/>
                                        </p:tgtEl>
                                        <p:attrNameLst>
                                          <p:attrName>ppt_w</p:attrName>
                                        </p:attrNameLst>
                                      </p:cBhvr>
                                      <p:tavLst>
                                        <p:tav fmla="" tm="0">
                                          <p:val>
                                            <p:strVal val="0"/>
                                          </p:val>
                                        </p:tav>
                                        <p:tav fmla="" tm="100000">
                                          <p:val>
                                            <p:strVal val="#ppt_w"/>
                                          </p:val>
                                        </p:tav>
                                      </p:tavLst>
                                    </p:anim>
                                    <p:anim calcmode="lin" valueType="num">
                                      <p:cBhvr additive="base">
                                        <p:cTn dur="500"/>
                                        <p:tgtEl>
                                          <p:spTgt spid="467"/>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2250"/>
                                  </p:stCondLst>
                                  <p:childTnLst>
                                    <p:set>
                                      <p:cBhvr>
                                        <p:cTn dur="1" fill="hold">
                                          <p:stCondLst>
                                            <p:cond delay="0"/>
                                          </p:stCondLst>
                                        </p:cTn>
                                        <p:tgtEl>
                                          <p:spTgt spid="502"/>
                                        </p:tgtEl>
                                        <p:attrNameLst>
                                          <p:attrName>style.visibility</p:attrName>
                                        </p:attrNameLst>
                                      </p:cBhvr>
                                      <p:to>
                                        <p:strVal val="visible"/>
                                      </p:to>
                                    </p:set>
                                    <p:animEffect filter="fade" transition="in">
                                      <p:cBhvr>
                                        <p:cTn dur="750"/>
                                        <p:tgtEl>
                                          <p:spTgt spid="502"/>
                                        </p:tgtEl>
                                      </p:cBhvr>
                                    </p:animEffect>
                                  </p:childTnLst>
                                </p:cTn>
                              </p:par>
                              <p:par>
                                <p:cTn fill="hold" nodeType="withEffect" presetClass="entr" presetID="2" presetSubtype="8">
                                  <p:stCondLst>
                                    <p:cond delay="3000"/>
                                  </p:stCondLst>
                                  <p:childTnLst>
                                    <p:set>
                                      <p:cBhvr>
                                        <p:cTn dur="1" fill="hold">
                                          <p:stCondLst>
                                            <p:cond delay="0"/>
                                          </p:stCondLst>
                                        </p:cTn>
                                        <p:tgtEl>
                                          <p:spTgt spid="493"/>
                                        </p:tgtEl>
                                        <p:attrNameLst>
                                          <p:attrName>style.visibility</p:attrName>
                                        </p:attrNameLst>
                                      </p:cBhvr>
                                      <p:to>
                                        <p:strVal val="visible"/>
                                      </p:to>
                                    </p:set>
                                    <p:anim calcmode="lin" valueType="num">
                                      <p:cBhvr additive="base">
                                        <p:cTn dur="750"/>
                                        <p:tgtEl>
                                          <p:spTgt spid="493"/>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3000"/>
                                  </p:stCondLst>
                                  <p:childTnLst>
                                    <p:set>
                                      <p:cBhvr>
                                        <p:cTn dur="1" fill="hold">
                                          <p:stCondLst>
                                            <p:cond delay="0"/>
                                          </p:stCondLst>
                                        </p:cTn>
                                        <p:tgtEl>
                                          <p:spTgt spid="470"/>
                                        </p:tgtEl>
                                        <p:attrNameLst>
                                          <p:attrName>style.visibility</p:attrName>
                                        </p:attrNameLst>
                                      </p:cBhvr>
                                      <p:to>
                                        <p:strVal val="visible"/>
                                      </p:to>
                                    </p:set>
                                    <p:anim calcmode="lin" valueType="num">
                                      <p:cBhvr additive="base">
                                        <p:cTn dur="500"/>
                                        <p:tgtEl>
                                          <p:spTgt spid="470"/>
                                        </p:tgtEl>
                                        <p:attrNameLst>
                                          <p:attrName>ppt_w</p:attrName>
                                        </p:attrNameLst>
                                      </p:cBhvr>
                                      <p:tavLst>
                                        <p:tav fmla="" tm="0">
                                          <p:val>
                                            <p:strVal val="0"/>
                                          </p:val>
                                        </p:tav>
                                        <p:tav fmla="" tm="100000">
                                          <p:val>
                                            <p:strVal val="#ppt_w"/>
                                          </p:val>
                                        </p:tav>
                                      </p:tavLst>
                                    </p:anim>
                                    <p:anim calcmode="lin" valueType="num">
                                      <p:cBhvr additive="base">
                                        <p:cTn dur="500"/>
                                        <p:tgtEl>
                                          <p:spTgt spid="47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3000"/>
                                  </p:stCondLst>
                                  <p:childTnLst>
                                    <p:set>
                                      <p:cBhvr>
                                        <p:cTn dur="1" fill="hold">
                                          <p:stCondLst>
                                            <p:cond delay="0"/>
                                          </p:stCondLst>
                                        </p:cTn>
                                        <p:tgtEl>
                                          <p:spTgt spid="505"/>
                                        </p:tgtEl>
                                        <p:attrNameLst>
                                          <p:attrName>style.visibility</p:attrName>
                                        </p:attrNameLst>
                                      </p:cBhvr>
                                      <p:to>
                                        <p:strVal val="visible"/>
                                      </p:to>
                                    </p:set>
                                    <p:animEffect filter="fade" transition="in">
                                      <p:cBhvr>
                                        <p:cTn dur="750"/>
                                        <p:tgtEl>
                                          <p:spTgt spid="505"/>
                                        </p:tgtEl>
                                      </p:cBhvr>
                                    </p:animEffect>
                                  </p:childTnLst>
                                </p:cTn>
                              </p:par>
                              <p:par>
                                <p:cTn fill="hold" nodeType="withEffect" presetClass="entr" presetID="2" presetSubtype="2">
                                  <p:stCondLst>
                                    <p:cond delay="3750"/>
                                  </p:stCondLst>
                                  <p:childTnLst>
                                    <p:set>
                                      <p:cBhvr>
                                        <p:cTn dur="1" fill="hold">
                                          <p:stCondLst>
                                            <p:cond delay="0"/>
                                          </p:stCondLst>
                                        </p:cTn>
                                        <p:tgtEl>
                                          <p:spTgt spid="499"/>
                                        </p:tgtEl>
                                        <p:attrNameLst>
                                          <p:attrName>style.visibility</p:attrName>
                                        </p:attrNameLst>
                                      </p:cBhvr>
                                      <p:to>
                                        <p:strVal val="visible"/>
                                      </p:to>
                                    </p:set>
                                    <p:anim calcmode="lin" valueType="num">
                                      <p:cBhvr additive="base">
                                        <p:cTn dur="750"/>
                                        <p:tgtEl>
                                          <p:spTgt spid="499"/>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3750"/>
                                  </p:stCondLst>
                                  <p:childTnLst>
                                    <p:set>
                                      <p:cBhvr>
                                        <p:cTn dur="1" fill="hold">
                                          <p:stCondLst>
                                            <p:cond delay="0"/>
                                          </p:stCondLst>
                                        </p:cTn>
                                        <p:tgtEl>
                                          <p:spTgt spid="473"/>
                                        </p:tgtEl>
                                        <p:attrNameLst>
                                          <p:attrName>style.visibility</p:attrName>
                                        </p:attrNameLst>
                                      </p:cBhvr>
                                      <p:to>
                                        <p:strVal val="visible"/>
                                      </p:to>
                                    </p:set>
                                    <p:anim calcmode="lin" valueType="num">
                                      <p:cBhvr additive="base">
                                        <p:cTn dur="500"/>
                                        <p:tgtEl>
                                          <p:spTgt spid="473"/>
                                        </p:tgtEl>
                                        <p:attrNameLst>
                                          <p:attrName>ppt_w</p:attrName>
                                        </p:attrNameLst>
                                      </p:cBhvr>
                                      <p:tavLst>
                                        <p:tav fmla="" tm="0">
                                          <p:val>
                                            <p:strVal val="0"/>
                                          </p:val>
                                        </p:tav>
                                        <p:tav fmla="" tm="100000">
                                          <p:val>
                                            <p:strVal val="#ppt_w"/>
                                          </p:val>
                                        </p:tav>
                                      </p:tavLst>
                                    </p:anim>
                                    <p:anim calcmode="lin" valueType="num">
                                      <p:cBhvr additive="base">
                                        <p:cTn dur="500"/>
                                        <p:tgtEl>
                                          <p:spTgt spid="47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3750"/>
                                  </p:stCondLst>
                                  <p:childTnLst>
                                    <p:set>
                                      <p:cBhvr>
                                        <p:cTn dur="1" fill="hold">
                                          <p:stCondLst>
                                            <p:cond delay="0"/>
                                          </p:stCondLst>
                                        </p:cTn>
                                        <p:tgtEl>
                                          <p:spTgt spid="506"/>
                                        </p:tgtEl>
                                        <p:attrNameLst>
                                          <p:attrName>style.visibility</p:attrName>
                                        </p:attrNameLst>
                                      </p:cBhvr>
                                      <p:to>
                                        <p:strVal val="visible"/>
                                      </p:to>
                                    </p:set>
                                    <p:animEffect filter="fade" transition="in">
                                      <p:cBhvr>
                                        <p:cTn dur="750"/>
                                        <p:tgtEl>
                                          <p:spTgt spid="506"/>
                                        </p:tgtEl>
                                      </p:cBhvr>
                                    </p:animEffect>
                                  </p:childTnLst>
                                </p:cTn>
                              </p:par>
                              <p:par>
                                <p:cTn fill="hold" nodeType="withEffect" presetClass="entr" presetID="2" presetSubtype="2">
                                  <p:stCondLst>
                                    <p:cond delay="4500"/>
                                  </p:stCondLst>
                                  <p:childTnLst>
                                    <p:set>
                                      <p:cBhvr>
                                        <p:cTn dur="1" fill="hold">
                                          <p:stCondLst>
                                            <p:cond delay="0"/>
                                          </p:stCondLst>
                                        </p:cTn>
                                        <p:tgtEl>
                                          <p:spTgt spid="496"/>
                                        </p:tgtEl>
                                        <p:attrNameLst>
                                          <p:attrName>style.visibility</p:attrName>
                                        </p:attrNameLst>
                                      </p:cBhvr>
                                      <p:to>
                                        <p:strVal val="visible"/>
                                      </p:to>
                                    </p:set>
                                    <p:anim calcmode="lin" valueType="num">
                                      <p:cBhvr additive="base">
                                        <p:cTn dur="750"/>
                                        <p:tgtEl>
                                          <p:spTgt spid="496"/>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4500"/>
                                  </p:stCondLst>
                                  <p:childTnLst>
                                    <p:set>
                                      <p:cBhvr>
                                        <p:cTn dur="1" fill="hold">
                                          <p:stCondLst>
                                            <p:cond delay="0"/>
                                          </p:stCondLst>
                                        </p:cTn>
                                        <p:tgtEl>
                                          <p:spTgt spid="476"/>
                                        </p:tgtEl>
                                        <p:attrNameLst>
                                          <p:attrName>style.visibility</p:attrName>
                                        </p:attrNameLst>
                                      </p:cBhvr>
                                      <p:to>
                                        <p:strVal val="visible"/>
                                      </p:to>
                                    </p:set>
                                    <p:anim calcmode="lin" valueType="num">
                                      <p:cBhvr additive="base">
                                        <p:cTn dur="500"/>
                                        <p:tgtEl>
                                          <p:spTgt spid="476"/>
                                        </p:tgtEl>
                                        <p:attrNameLst>
                                          <p:attrName>ppt_w</p:attrName>
                                        </p:attrNameLst>
                                      </p:cBhvr>
                                      <p:tavLst>
                                        <p:tav fmla="" tm="0">
                                          <p:val>
                                            <p:strVal val="0"/>
                                          </p:val>
                                        </p:tav>
                                        <p:tav fmla="" tm="100000">
                                          <p:val>
                                            <p:strVal val="#ppt_w"/>
                                          </p:val>
                                        </p:tav>
                                      </p:tavLst>
                                    </p:anim>
                                    <p:anim calcmode="lin" valueType="num">
                                      <p:cBhvr additive="base">
                                        <p:cTn dur="500"/>
                                        <p:tgtEl>
                                          <p:spTgt spid="47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4500"/>
                                  </p:stCondLst>
                                  <p:childTnLst>
                                    <p:set>
                                      <p:cBhvr>
                                        <p:cTn dur="1" fill="hold">
                                          <p:stCondLst>
                                            <p:cond delay="0"/>
                                          </p:stCondLst>
                                        </p:cTn>
                                        <p:tgtEl>
                                          <p:spTgt spid="486"/>
                                        </p:tgtEl>
                                        <p:attrNameLst>
                                          <p:attrName>style.visibility</p:attrName>
                                        </p:attrNameLst>
                                      </p:cBhvr>
                                      <p:to>
                                        <p:strVal val="visible"/>
                                      </p:to>
                                    </p:set>
                                    <p:animEffect filter="fade" transition="in">
                                      <p:cBhvr>
                                        <p:cTn dur="750"/>
                                        <p:tgtEl>
                                          <p:spTgt spid="4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16"/>
          <p:cNvSpPr/>
          <p:nvPr/>
        </p:nvSpPr>
        <p:spPr>
          <a:xfrm>
            <a:off x="6918265" y="3704031"/>
            <a:ext cx="981779" cy="981779"/>
          </a:xfrm>
          <a:prstGeom prst="ellipse">
            <a:avLst/>
          </a:prstGeom>
          <a:noFill/>
          <a:ln cap="flat" cmpd="sng" w="12700">
            <a:solidFill>
              <a:srgbClr val="009999"/>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16" name="Google Shape;516;p16"/>
          <p:cNvSpPr/>
          <p:nvPr/>
        </p:nvSpPr>
        <p:spPr>
          <a:xfrm>
            <a:off x="7806900" y="2977257"/>
            <a:ext cx="1278135" cy="1278135"/>
          </a:xfrm>
          <a:prstGeom prst="ellipse">
            <a:avLst/>
          </a:prstGeom>
          <a:noFill/>
          <a:ln cap="flat" cmpd="sng" w="12700">
            <a:solidFill>
              <a:srgbClr val="009999"/>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17" name="Google Shape;517;p16"/>
          <p:cNvSpPr/>
          <p:nvPr/>
        </p:nvSpPr>
        <p:spPr>
          <a:xfrm>
            <a:off x="4203483" y="3238191"/>
            <a:ext cx="816820" cy="816820"/>
          </a:xfrm>
          <a:prstGeom prst="ellipse">
            <a:avLst/>
          </a:prstGeom>
          <a:noFill/>
          <a:ln cap="flat" cmpd="sng" w="12700">
            <a:solidFill>
              <a:srgbClr val="009999"/>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18" name="Google Shape;518;p16"/>
          <p:cNvSpPr/>
          <p:nvPr/>
        </p:nvSpPr>
        <p:spPr>
          <a:xfrm>
            <a:off x="3169834" y="3336191"/>
            <a:ext cx="1006835" cy="1006835"/>
          </a:xfrm>
          <a:prstGeom prst="ellipse">
            <a:avLst/>
          </a:prstGeom>
          <a:noFill/>
          <a:ln cap="flat" cmpd="sng" w="12700">
            <a:solidFill>
              <a:srgbClr val="009999"/>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19" name="Google Shape;519;p16"/>
          <p:cNvSpPr/>
          <p:nvPr/>
        </p:nvSpPr>
        <p:spPr>
          <a:xfrm>
            <a:off x="4953258" y="3538664"/>
            <a:ext cx="1142087" cy="1142087"/>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20" name="Google Shape;520;p16"/>
          <p:cNvSpPr/>
          <p:nvPr/>
        </p:nvSpPr>
        <p:spPr>
          <a:xfrm>
            <a:off x="5350960" y="3935412"/>
            <a:ext cx="422785" cy="353071"/>
          </a:xfrm>
          <a:custGeom>
            <a:rect b="b" l="l" r="r" t="t"/>
            <a:pathLst>
              <a:path extrusionOk="0" h="418" w="498">
                <a:moveTo>
                  <a:pt x="124" y="81"/>
                </a:moveTo>
                <a:lnTo>
                  <a:pt x="124" y="81"/>
                </a:lnTo>
                <a:cubicBezTo>
                  <a:pt x="27" y="134"/>
                  <a:pt x="36" y="222"/>
                  <a:pt x="36" y="258"/>
                </a:cubicBezTo>
                <a:cubicBezTo>
                  <a:pt x="159" y="107"/>
                  <a:pt x="346" y="116"/>
                  <a:pt x="346" y="116"/>
                </a:cubicBezTo>
                <a:cubicBezTo>
                  <a:pt x="346" y="116"/>
                  <a:pt x="80" y="204"/>
                  <a:pt x="9" y="382"/>
                </a:cubicBezTo>
                <a:cubicBezTo>
                  <a:pt x="0" y="400"/>
                  <a:pt x="36" y="417"/>
                  <a:pt x="44" y="400"/>
                </a:cubicBezTo>
                <a:cubicBezTo>
                  <a:pt x="62" y="355"/>
                  <a:pt x="97" y="311"/>
                  <a:pt x="97" y="311"/>
                </a:cubicBezTo>
                <a:cubicBezTo>
                  <a:pt x="151" y="329"/>
                  <a:pt x="230" y="355"/>
                  <a:pt x="293" y="311"/>
                </a:cubicBezTo>
                <a:cubicBezTo>
                  <a:pt x="363" y="258"/>
                  <a:pt x="363" y="134"/>
                  <a:pt x="469" y="72"/>
                </a:cubicBezTo>
                <a:cubicBezTo>
                  <a:pt x="497" y="63"/>
                  <a:pt x="249" y="0"/>
                  <a:pt x="124" y="81"/>
                </a:cubicBezTo>
              </a:path>
            </a:pathLst>
          </a:custGeom>
          <a:solidFill>
            <a:schemeClr val="lt1"/>
          </a:soli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351">
              <a:solidFill>
                <a:srgbClr val="7F7F7F"/>
              </a:solidFill>
              <a:latin typeface="Century Gothic"/>
              <a:ea typeface="Century Gothic"/>
              <a:cs typeface="Century Gothic"/>
              <a:sym typeface="Century Gothic"/>
            </a:endParaRPr>
          </a:p>
        </p:txBody>
      </p:sp>
      <p:sp>
        <p:nvSpPr>
          <p:cNvPr id="521" name="Google Shape;521;p16"/>
          <p:cNvSpPr/>
          <p:nvPr/>
        </p:nvSpPr>
        <p:spPr>
          <a:xfrm>
            <a:off x="3291724" y="3458081"/>
            <a:ext cx="763056" cy="763056"/>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22" name="Google Shape;522;p16"/>
          <p:cNvSpPr/>
          <p:nvPr/>
        </p:nvSpPr>
        <p:spPr>
          <a:xfrm>
            <a:off x="3545832" y="3720889"/>
            <a:ext cx="266700" cy="275431"/>
          </a:xfrm>
          <a:custGeom>
            <a:rect b="b" l="l" r="r" t="t"/>
            <a:pathLst>
              <a:path extrusionOk="0" h="462" w="444">
                <a:moveTo>
                  <a:pt x="248" y="337"/>
                </a:moveTo>
                <a:lnTo>
                  <a:pt x="248" y="337"/>
                </a:lnTo>
                <a:cubicBezTo>
                  <a:pt x="248" y="302"/>
                  <a:pt x="275" y="283"/>
                  <a:pt x="320" y="257"/>
                </a:cubicBezTo>
                <a:cubicBezTo>
                  <a:pt x="373" y="221"/>
                  <a:pt x="443" y="177"/>
                  <a:pt x="443" y="71"/>
                </a:cubicBezTo>
                <a:cubicBezTo>
                  <a:pt x="443" y="62"/>
                  <a:pt x="434" y="53"/>
                  <a:pt x="426" y="53"/>
                </a:cubicBezTo>
                <a:cubicBezTo>
                  <a:pt x="346" y="53"/>
                  <a:pt x="346" y="53"/>
                  <a:pt x="346" y="53"/>
                </a:cubicBezTo>
                <a:cubicBezTo>
                  <a:pt x="328" y="27"/>
                  <a:pt x="293" y="0"/>
                  <a:pt x="222" y="0"/>
                </a:cubicBezTo>
                <a:cubicBezTo>
                  <a:pt x="151" y="0"/>
                  <a:pt x="116" y="27"/>
                  <a:pt x="98" y="53"/>
                </a:cubicBezTo>
                <a:cubicBezTo>
                  <a:pt x="18" y="53"/>
                  <a:pt x="18" y="53"/>
                  <a:pt x="18" y="53"/>
                </a:cubicBezTo>
                <a:cubicBezTo>
                  <a:pt x="9" y="53"/>
                  <a:pt x="0" y="62"/>
                  <a:pt x="0" y="71"/>
                </a:cubicBezTo>
                <a:cubicBezTo>
                  <a:pt x="0" y="177"/>
                  <a:pt x="62" y="221"/>
                  <a:pt x="124" y="257"/>
                </a:cubicBezTo>
                <a:cubicBezTo>
                  <a:pt x="169" y="283"/>
                  <a:pt x="195" y="302"/>
                  <a:pt x="195" y="337"/>
                </a:cubicBezTo>
                <a:cubicBezTo>
                  <a:pt x="195" y="372"/>
                  <a:pt x="195" y="372"/>
                  <a:pt x="195" y="372"/>
                </a:cubicBezTo>
                <a:cubicBezTo>
                  <a:pt x="142" y="381"/>
                  <a:pt x="107" y="399"/>
                  <a:pt x="107" y="416"/>
                </a:cubicBezTo>
                <a:cubicBezTo>
                  <a:pt x="107" y="443"/>
                  <a:pt x="160" y="461"/>
                  <a:pt x="222" y="461"/>
                </a:cubicBezTo>
                <a:cubicBezTo>
                  <a:pt x="283" y="461"/>
                  <a:pt x="328" y="443"/>
                  <a:pt x="328" y="416"/>
                </a:cubicBezTo>
                <a:cubicBezTo>
                  <a:pt x="328" y="399"/>
                  <a:pt x="302" y="381"/>
                  <a:pt x="248" y="372"/>
                </a:cubicBezTo>
                <a:lnTo>
                  <a:pt x="248" y="337"/>
                </a:lnTo>
                <a:close/>
                <a:moveTo>
                  <a:pt x="320" y="212"/>
                </a:moveTo>
                <a:lnTo>
                  <a:pt x="320" y="212"/>
                </a:lnTo>
                <a:cubicBezTo>
                  <a:pt x="337" y="186"/>
                  <a:pt x="346" y="142"/>
                  <a:pt x="346" y="89"/>
                </a:cubicBezTo>
                <a:cubicBezTo>
                  <a:pt x="408" y="89"/>
                  <a:pt x="408" y="89"/>
                  <a:pt x="408" y="89"/>
                </a:cubicBezTo>
                <a:cubicBezTo>
                  <a:pt x="399" y="151"/>
                  <a:pt x="364" y="186"/>
                  <a:pt x="320" y="212"/>
                </a:cubicBezTo>
                <a:close/>
                <a:moveTo>
                  <a:pt x="222" y="36"/>
                </a:moveTo>
                <a:lnTo>
                  <a:pt x="222" y="36"/>
                </a:lnTo>
                <a:cubicBezTo>
                  <a:pt x="293" y="36"/>
                  <a:pt x="320" y="62"/>
                  <a:pt x="320" y="71"/>
                </a:cubicBezTo>
                <a:cubicBezTo>
                  <a:pt x="320" y="80"/>
                  <a:pt x="293" y="106"/>
                  <a:pt x="222" y="115"/>
                </a:cubicBezTo>
                <a:cubicBezTo>
                  <a:pt x="151" y="106"/>
                  <a:pt x="124" y="80"/>
                  <a:pt x="124" y="71"/>
                </a:cubicBezTo>
                <a:cubicBezTo>
                  <a:pt x="124" y="62"/>
                  <a:pt x="151" y="36"/>
                  <a:pt x="222" y="36"/>
                </a:cubicBezTo>
                <a:close/>
                <a:moveTo>
                  <a:pt x="36" y="89"/>
                </a:moveTo>
                <a:lnTo>
                  <a:pt x="36" y="89"/>
                </a:lnTo>
                <a:cubicBezTo>
                  <a:pt x="98" y="89"/>
                  <a:pt x="98" y="89"/>
                  <a:pt x="98" y="89"/>
                </a:cubicBezTo>
                <a:cubicBezTo>
                  <a:pt x="98" y="142"/>
                  <a:pt x="107" y="186"/>
                  <a:pt x="124" y="212"/>
                </a:cubicBezTo>
                <a:cubicBezTo>
                  <a:pt x="80" y="186"/>
                  <a:pt x="36" y="151"/>
                  <a:pt x="36" y="89"/>
                </a:cubicBezTo>
                <a:close/>
              </a:path>
            </a:pathLst>
          </a:custGeom>
          <a:solidFill>
            <a:srgbClr val="009999"/>
          </a:soli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351">
              <a:solidFill>
                <a:srgbClr val="7F7F7F"/>
              </a:solidFill>
              <a:latin typeface="Century Gothic"/>
              <a:ea typeface="Century Gothic"/>
              <a:cs typeface="Century Gothic"/>
              <a:sym typeface="Century Gothic"/>
            </a:endParaRPr>
          </a:p>
        </p:txBody>
      </p:sp>
      <p:sp>
        <p:nvSpPr>
          <p:cNvPr id="523" name="Google Shape;523;p16"/>
          <p:cNvSpPr/>
          <p:nvPr/>
        </p:nvSpPr>
        <p:spPr>
          <a:xfrm>
            <a:off x="7961634" y="3131991"/>
            <a:ext cx="968668" cy="968668"/>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24" name="Google Shape;524;p16"/>
          <p:cNvSpPr/>
          <p:nvPr/>
        </p:nvSpPr>
        <p:spPr>
          <a:xfrm>
            <a:off x="8307458" y="3456570"/>
            <a:ext cx="277019" cy="264319"/>
          </a:xfrm>
          <a:custGeom>
            <a:rect b="b" l="l" r="r" t="t"/>
            <a:pathLst>
              <a:path extrusionOk="0" h="443" w="461">
                <a:moveTo>
                  <a:pt x="363" y="336"/>
                </a:moveTo>
                <a:lnTo>
                  <a:pt x="363" y="336"/>
                </a:lnTo>
                <a:cubicBezTo>
                  <a:pt x="301" y="310"/>
                  <a:pt x="284" y="292"/>
                  <a:pt x="284" y="248"/>
                </a:cubicBezTo>
                <a:cubicBezTo>
                  <a:pt x="284" y="230"/>
                  <a:pt x="301" y="239"/>
                  <a:pt x="310" y="195"/>
                </a:cubicBezTo>
                <a:cubicBezTo>
                  <a:pt x="310" y="176"/>
                  <a:pt x="328" y="195"/>
                  <a:pt x="328" y="151"/>
                </a:cubicBezTo>
                <a:cubicBezTo>
                  <a:pt x="328" y="132"/>
                  <a:pt x="319" y="132"/>
                  <a:pt x="319" y="132"/>
                </a:cubicBezTo>
                <a:cubicBezTo>
                  <a:pt x="319" y="132"/>
                  <a:pt x="328" y="106"/>
                  <a:pt x="328" y="88"/>
                </a:cubicBezTo>
                <a:cubicBezTo>
                  <a:pt x="328" y="61"/>
                  <a:pt x="319" y="0"/>
                  <a:pt x="230" y="0"/>
                </a:cubicBezTo>
                <a:cubicBezTo>
                  <a:pt x="141" y="0"/>
                  <a:pt x="132" y="61"/>
                  <a:pt x="132" y="88"/>
                </a:cubicBezTo>
                <a:cubicBezTo>
                  <a:pt x="132" y="106"/>
                  <a:pt x="141" y="132"/>
                  <a:pt x="141" y="132"/>
                </a:cubicBezTo>
                <a:cubicBezTo>
                  <a:pt x="141" y="132"/>
                  <a:pt x="132" y="132"/>
                  <a:pt x="132" y="151"/>
                </a:cubicBezTo>
                <a:cubicBezTo>
                  <a:pt x="132" y="195"/>
                  <a:pt x="150" y="176"/>
                  <a:pt x="150" y="195"/>
                </a:cubicBezTo>
                <a:cubicBezTo>
                  <a:pt x="159" y="239"/>
                  <a:pt x="177" y="230"/>
                  <a:pt x="177" y="248"/>
                </a:cubicBezTo>
                <a:cubicBezTo>
                  <a:pt x="177" y="292"/>
                  <a:pt x="159" y="310"/>
                  <a:pt x="97" y="336"/>
                </a:cubicBezTo>
                <a:cubicBezTo>
                  <a:pt x="35" y="354"/>
                  <a:pt x="0" y="380"/>
                  <a:pt x="0" y="398"/>
                </a:cubicBezTo>
                <a:cubicBezTo>
                  <a:pt x="0" y="407"/>
                  <a:pt x="0" y="442"/>
                  <a:pt x="0" y="442"/>
                </a:cubicBezTo>
                <a:cubicBezTo>
                  <a:pt x="230" y="442"/>
                  <a:pt x="230" y="442"/>
                  <a:pt x="230" y="442"/>
                </a:cubicBezTo>
                <a:cubicBezTo>
                  <a:pt x="460" y="442"/>
                  <a:pt x="460" y="442"/>
                  <a:pt x="460" y="442"/>
                </a:cubicBezTo>
                <a:cubicBezTo>
                  <a:pt x="460" y="442"/>
                  <a:pt x="460" y="407"/>
                  <a:pt x="460" y="398"/>
                </a:cubicBezTo>
                <a:cubicBezTo>
                  <a:pt x="460" y="380"/>
                  <a:pt x="425" y="354"/>
                  <a:pt x="363" y="336"/>
                </a:cubicBezTo>
              </a:path>
            </a:pathLst>
          </a:custGeom>
          <a:solidFill>
            <a:schemeClr val="lt1"/>
          </a:soli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351">
              <a:solidFill>
                <a:srgbClr val="7F7F7F"/>
              </a:solidFill>
              <a:latin typeface="Century Gothic"/>
              <a:ea typeface="Century Gothic"/>
              <a:cs typeface="Century Gothic"/>
              <a:sym typeface="Century Gothic"/>
            </a:endParaRPr>
          </a:p>
        </p:txBody>
      </p:sp>
      <p:sp>
        <p:nvSpPr>
          <p:cNvPr id="525" name="Google Shape;525;p16"/>
          <p:cNvSpPr/>
          <p:nvPr/>
        </p:nvSpPr>
        <p:spPr>
          <a:xfrm>
            <a:off x="6167585" y="3331022"/>
            <a:ext cx="723989" cy="723989"/>
          </a:xfrm>
          <a:prstGeom prst="ellipse">
            <a:avLst/>
          </a:prstGeom>
          <a:gradFill>
            <a:gsLst>
              <a:gs pos="0">
                <a:srgbClr val="F2F2F2"/>
              </a:gs>
              <a:gs pos="60000">
                <a:srgbClr val="009999"/>
              </a:gs>
              <a:gs pos="100000">
                <a:srgbClr val="009999"/>
              </a:gs>
            </a:gsLst>
            <a:lin ang="5400000" scaled="0"/>
          </a:gradFill>
          <a:ln>
            <a:noFill/>
          </a:ln>
          <a:effectLst>
            <a:outerShdw blurRad="254000" rotWithShape="0" algn="t" dir="54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26" name="Google Shape;526;p16"/>
          <p:cNvSpPr/>
          <p:nvPr/>
        </p:nvSpPr>
        <p:spPr>
          <a:xfrm>
            <a:off x="6394955" y="3559212"/>
            <a:ext cx="277019" cy="246063"/>
          </a:xfrm>
          <a:custGeom>
            <a:rect b="b" l="l" r="r" t="t"/>
            <a:pathLst>
              <a:path extrusionOk="0" h="409" w="461">
                <a:moveTo>
                  <a:pt x="451" y="213"/>
                </a:moveTo>
                <a:lnTo>
                  <a:pt x="451" y="213"/>
                </a:lnTo>
                <a:cubicBezTo>
                  <a:pt x="247" y="17"/>
                  <a:pt x="247" y="17"/>
                  <a:pt x="247" y="17"/>
                </a:cubicBezTo>
                <a:cubicBezTo>
                  <a:pt x="238" y="0"/>
                  <a:pt x="221" y="0"/>
                  <a:pt x="212" y="17"/>
                </a:cubicBezTo>
                <a:cubicBezTo>
                  <a:pt x="9" y="213"/>
                  <a:pt x="9" y="213"/>
                  <a:pt x="9" y="213"/>
                </a:cubicBezTo>
                <a:cubicBezTo>
                  <a:pt x="0" y="221"/>
                  <a:pt x="9" y="230"/>
                  <a:pt x="18" y="230"/>
                </a:cubicBezTo>
                <a:cubicBezTo>
                  <a:pt x="62" y="230"/>
                  <a:pt x="62" y="230"/>
                  <a:pt x="62" y="230"/>
                </a:cubicBezTo>
                <a:cubicBezTo>
                  <a:pt x="62" y="390"/>
                  <a:pt x="62" y="390"/>
                  <a:pt x="62" y="390"/>
                </a:cubicBezTo>
                <a:cubicBezTo>
                  <a:pt x="62" y="399"/>
                  <a:pt x="62" y="408"/>
                  <a:pt x="79" y="408"/>
                </a:cubicBezTo>
                <a:cubicBezTo>
                  <a:pt x="177" y="408"/>
                  <a:pt x="177" y="408"/>
                  <a:pt x="177" y="408"/>
                </a:cubicBezTo>
                <a:cubicBezTo>
                  <a:pt x="177" y="248"/>
                  <a:pt x="177" y="248"/>
                  <a:pt x="177" y="248"/>
                </a:cubicBezTo>
                <a:cubicBezTo>
                  <a:pt x="283" y="248"/>
                  <a:pt x="283" y="248"/>
                  <a:pt x="283" y="248"/>
                </a:cubicBezTo>
                <a:cubicBezTo>
                  <a:pt x="283" y="408"/>
                  <a:pt x="283" y="408"/>
                  <a:pt x="283" y="408"/>
                </a:cubicBezTo>
                <a:cubicBezTo>
                  <a:pt x="381" y="408"/>
                  <a:pt x="381" y="408"/>
                  <a:pt x="381" y="408"/>
                </a:cubicBezTo>
                <a:cubicBezTo>
                  <a:pt x="398" y="408"/>
                  <a:pt x="398" y="399"/>
                  <a:pt x="398" y="390"/>
                </a:cubicBezTo>
                <a:cubicBezTo>
                  <a:pt x="398" y="230"/>
                  <a:pt x="398" y="230"/>
                  <a:pt x="398" y="230"/>
                </a:cubicBezTo>
                <a:cubicBezTo>
                  <a:pt x="443" y="230"/>
                  <a:pt x="443" y="230"/>
                  <a:pt x="443" y="230"/>
                </a:cubicBezTo>
                <a:cubicBezTo>
                  <a:pt x="451" y="230"/>
                  <a:pt x="460" y="221"/>
                  <a:pt x="451" y="213"/>
                </a:cubicBezTo>
              </a:path>
            </a:pathLst>
          </a:custGeom>
          <a:solidFill>
            <a:schemeClr val="lt1"/>
          </a:soli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351">
              <a:solidFill>
                <a:srgbClr val="7F7F7F"/>
              </a:solidFill>
              <a:latin typeface="Century Gothic"/>
              <a:ea typeface="Century Gothic"/>
              <a:cs typeface="Century Gothic"/>
              <a:sym typeface="Century Gothic"/>
            </a:endParaRPr>
          </a:p>
        </p:txBody>
      </p:sp>
      <p:sp>
        <p:nvSpPr>
          <p:cNvPr id="527" name="Google Shape;527;p16"/>
          <p:cNvSpPr/>
          <p:nvPr/>
        </p:nvSpPr>
        <p:spPr>
          <a:xfrm>
            <a:off x="4302370" y="3337078"/>
            <a:ext cx="619049" cy="619049"/>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28" name="Google Shape;528;p16"/>
          <p:cNvSpPr/>
          <p:nvPr/>
        </p:nvSpPr>
        <p:spPr>
          <a:xfrm>
            <a:off x="4481385" y="3493482"/>
            <a:ext cx="266700" cy="275431"/>
          </a:xfrm>
          <a:custGeom>
            <a:rect b="b" l="l" r="r" t="t"/>
            <a:pathLst>
              <a:path extrusionOk="0" h="462" w="445">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lt1"/>
          </a:soli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351">
              <a:solidFill>
                <a:srgbClr val="7F7F7F"/>
              </a:solidFill>
              <a:latin typeface="Century Gothic"/>
              <a:ea typeface="Century Gothic"/>
              <a:cs typeface="Century Gothic"/>
              <a:sym typeface="Century Gothic"/>
            </a:endParaRPr>
          </a:p>
        </p:txBody>
      </p:sp>
      <p:sp>
        <p:nvSpPr>
          <p:cNvPr id="529" name="Google Shape;529;p16"/>
          <p:cNvSpPr/>
          <p:nvPr/>
        </p:nvSpPr>
        <p:spPr>
          <a:xfrm>
            <a:off x="7027626" y="3813392"/>
            <a:ext cx="763056" cy="763056"/>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FFFFFF"/>
              </a:solidFill>
              <a:latin typeface="Century Gothic"/>
              <a:ea typeface="Century Gothic"/>
              <a:cs typeface="Century Gothic"/>
              <a:sym typeface="Century Gothic"/>
            </a:endParaRPr>
          </a:p>
        </p:txBody>
      </p:sp>
      <p:sp>
        <p:nvSpPr>
          <p:cNvPr id="530" name="Google Shape;530;p16"/>
          <p:cNvSpPr/>
          <p:nvPr/>
        </p:nvSpPr>
        <p:spPr>
          <a:xfrm>
            <a:off x="7265485" y="4069905"/>
            <a:ext cx="287339" cy="250031"/>
          </a:xfrm>
          <a:custGeom>
            <a:rect b="b" l="l" r="r" t="t"/>
            <a:pathLst>
              <a:path extrusionOk="0" h="417" w="479">
                <a:moveTo>
                  <a:pt x="478" y="390"/>
                </a:moveTo>
                <a:lnTo>
                  <a:pt x="478" y="390"/>
                </a:lnTo>
                <a:cubicBezTo>
                  <a:pt x="257" y="0"/>
                  <a:pt x="257" y="0"/>
                  <a:pt x="257" y="0"/>
                </a:cubicBezTo>
                <a:cubicBezTo>
                  <a:pt x="248" y="0"/>
                  <a:pt x="248" y="0"/>
                  <a:pt x="239" y="0"/>
                </a:cubicBezTo>
                <a:cubicBezTo>
                  <a:pt x="230" y="0"/>
                  <a:pt x="230" y="0"/>
                  <a:pt x="221" y="0"/>
                </a:cubicBezTo>
                <a:cubicBezTo>
                  <a:pt x="0" y="390"/>
                  <a:pt x="0" y="390"/>
                  <a:pt x="0" y="390"/>
                </a:cubicBezTo>
                <a:cubicBezTo>
                  <a:pt x="0" y="399"/>
                  <a:pt x="0" y="408"/>
                  <a:pt x="0" y="408"/>
                </a:cubicBezTo>
                <a:cubicBezTo>
                  <a:pt x="8" y="416"/>
                  <a:pt x="8" y="416"/>
                  <a:pt x="17" y="416"/>
                </a:cubicBezTo>
                <a:cubicBezTo>
                  <a:pt x="461" y="416"/>
                  <a:pt x="461" y="416"/>
                  <a:pt x="461" y="416"/>
                </a:cubicBezTo>
                <a:cubicBezTo>
                  <a:pt x="470" y="416"/>
                  <a:pt x="470" y="416"/>
                  <a:pt x="478" y="408"/>
                </a:cubicBezTo>
                <a:cubicBezTo>
                  <a:pt x="478" y="408"/>
                  <a:pt x="478" y="399"/>
                  <a:pt x="478" y="390"/>
                </a:cubicBezTo>
                <a:close/>
                <a:moveTo>
                  <a:pt x="265" y="372"/>
                </a:moveTo>
                <a:lnTo>
                  <a:pt x="265" y="372"/>
                </a:lnTo>
                <a:cubicBezTo>
                  <a:pt x="212" y="372"/>
                  <a:pt x="212" y="372"/>
                  <a:pt x="212" y="372"/>
                </a:cubicBezTo>
                <a:cubicBezTo>
                  <a:pt x="212" y="319"/>
                  <a:pt x="212" y="319"/>
                  <a:pt x="212" y="319"/>
                </a:cubicBezTo>
                <a:cubicBezTo>
                  <a:pt x="265" y="319"/>
                  <a:pt x="265" y="319"/>
                  <a:pt x="265" y="319"/>
                </a:cubicBezTo>
                <a:lnTo>
                  <a:pt x="265" y="372"/>
                </a:lnTo>
                <a:close/>
                <a:moveTo>
                  <a:pt x="265" y="284"/>
                </a:moveTo>
                <a:lnTo>
                  <a:pt x="265" y="284"/>
                </a:lnTo>
                <a:cubicBezTo>
                  <a:pt x="212" y="284"/>
                  <a:pt x="212" y="284"/>
                  <a:pt x="212" y="284"/>
                </a:cubicBezTo>
                <a:cubicBezTo>
                  <a:pt x="212" y="134"/>
                  <a:pt x="212" y="134"/>
                  <a:pt x="212" y="134"/>
                </a:cubicBezTo>
                <a:cubicBezTo>
                  <a:pt x="265" y="134"/>
                  <a:pt x="265" y="134"/>
                  <a:pt x="265" y="134"/>
                </a:cubicBezTo>
                <a:lnTo>
                  <a:pt x="265" y="284"/>
                </a:lnTo>
                <a:close/>
              </a:path>
            </a:pathLst>
          </a:custGeom>
          <a:solidFill>
            <a:srgbClr val="009999"/>
          </a:soli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351">
              <a:solidFill>
                <a:srgbClr val="7F7F7F"/>
              </a:solidFill>
              <a:latin typeface="Century Gothic"/>
              <a:ea typeface="Century Gothic"/>
              <a:cs typeface="Century Gothic"/>
              <a:sym typeface="Century Gothic"/>
            </a:endParaRPr>
          </a:p>
        </p:txBody>
      </p:sp>
      <p:sp>
        <p:nvSpPr>
          <p:cNvPr id="531" name="Google Shape;531;p16"/>
          <p:cNvSpPr/>
          <p:nvPr/>
        </p:nvSpPr>
        <p:spPr>
          <a:xfrm>
            <a:off x="3640927" y="2706152"/>
            <a:ext cx="1024769" cy="1024769"/>
          </a:xfrm>
          <a:prstGeom prst="arc">
            <a:avLst>
              <a:gd fmla="val 16200000" name="adj1"/>
              <a:gd fmla="val 0" name="adj2"/>
            </a:avLst>
          </a:prstGeom>
          <a:noFill/>
          <a:ln cap="flat" cmpd="sng" w="19050">
            <a:solidFill>
              <a:srgbClr val="009999"/>
            </a:solidFill>
            <a:prstDash val="dot"/>
            <a:miter lim="800000"/>
            <a:headEnd len="med" w="med" type="triangl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000000"/>
              </a:solidFill>
              <a:latin typeface="Century Gothic"/>
              <a:ea typeface="Century Gothic"/>
              <a:cs typeface="Century Gothic"/>
              <a:sym typeface="Century Gothic"/>
            </a:endParaRPr>
          </a:p>
        </p:txBody>
      </p:sp>
      <p:sp>
        <p:nvSpPr>
          <p:cNvPr id="532" name="Google Shape;532;p16"/>
          <p:cNvSpPr/>
          <p:nvPr/>
        </p:nvSpPr>
        <p:spPr>
          <a:xfrm>
            <a:off x="5910250" y="2578778"/>
            <a:ext cx="1024769" cy="1024769"/>
          </a:xfrm>
          <a:prstGeom prst="arc">
            <a:avLst>
              <a:gd fmla="val 20041812" name="adj1"/>
              <a:gd fmla="val 2504095" name="adj2"/>
            </a:avLst>
          </a:prstGeom>
          <a:noFill/>
          <a:ln cap="flat" cmpd="sng" w="19050">
            <a:solidFill>
              <a:srgbClr val="009999"/>
            </a:solidFill>
            <a:prstDash val="dot"/>
            <a:miter lim="800000"/>
            <a:headEnd len="med" w="med" type="triangl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000000"/>
              </a:solidFill>
              <a:latin typeface="Century Gothic"/>
              <a:ea typeface="Century Gothic"/>
              <a:cs typeface="Century Gothic"/>
              <a:sym typeface="Century Gothic"/>
            </a:endParaRPr>
          </a:p>
        </p:txBody>
      </p:sp>
      <p:sp>
        <p:nvSpPr>
          <p:cNvPr id="533" name="Google Shape;533;p16"/>
          <p:cNvSpPr/>
          <p:nvPr/>
        </p:nvSpPr>
        <p:spPr>
          <a:xfrm rot="3188251">
            <a:off x="8578766" y="2343083"/>
            <a:ext cx="1024769" cy="1024769"/>
          </a:xfrm>
          <a:prstGeom prst="arc">
            <a:avLst>
              <a:gd fmla="val 17864697" name="adj1"/>
              <a:gd fmla="val 2504095" name="adj2"/>
            </a:avLst>
          </a:prstGeom>
          <a:noFill/>
          <a:ln cap="flat" cmpd="sng" w="19050">
            <a:solidFill>
              <a:srgbClr val="009999"/>
            </a:solidFill>
            <a:prstDash val="dot"/>
            <a:miter lim="800000"/>
            <a:headEnd len="med" w="med" type="triangl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000000"/>
              </a:solidFill>
              <a:latin typeface="Century Gothic"/>
              <a:ea typeface="Century Gothic"/>
              <a:cs typeface="Century Gothic"/>
              <a:sym typeface="Century Gothic"/>
            </a:endParaRPr>
          </a:p>
        </p:txBody>
      </p:sp>
      <p:sp>
        <p:nvSpPr>
          <p:cNvPr id="534" name="Google Shape;534;p16"/>
          <p:cNvSpPr/>
          <p:nvPr/>
        </p:nvSpPr>
        <p:spPr>
          <a:xfrm>
            <a:off x="7498342" y="3923429"/>
            <a:ext cx="1097907" cy="1097907"/>
          </a:xfrm>
          <a:prstGeom prst="arc">
            <a:avLst>
              <a:gd fmla="val 5707843" name="adj1"/>
              <a:gd fmla="val 9447236" name="adj2"/>
            </a:avLst>
          </a:prstGeom>
          <a:noFill/>
          <a:ln cap="flat" cmpd="sng" w="19050">
            <a:solidFill>
              <a:srgbClr val="009999"/>
            </a:solidFill>
            <a:prstDash val="dot"/>
            <a:miter lim="800000"/>
            <a:headEnd len="med" w="med" type="triangl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000000"/>
              </a:solidFill>
              <a:latin typeface="Century Gothic"/>
              <a:ea typeface="Century Gothic"/>
              <a:cs typeface="Century Gothic"/>
              <a:sym typeface="Century Gothic"/>
            </a:endParaRPr>
          </a:p>
        </p:txBody>
      </p:sp>
      <p:sp>
        <p:nvSpPr>
          <p:cNvPr id="535" name="Google Shape;535;p16"/>
          <p:cNvSpPr/>
          <p:nvPr/>
        </p:nvSpPr>
        <p:spPr>
          <a:xfrm flipH="1">
            <a:off x="5181816" y="4230962"/>
            <a:ext cx="971104" cy="971104"/>
          </a:xfrm>
          <a:prstGeom prst="arc">
            <a:avLst>
              <a:gd fmla="val 8741149" name="adj1"/>
              <a:gd fmla="val 12933678" name="adj2"/>
            </a:avLst>
          </a:prstGeom>
          <a:noFill/>
          <a:ln cap="flat" cmpd="sng" w="19050">
            <a:solidFill>
              <a:srgbClr val="009999"/>
            </a:solidFill>
            <a:prstDash val="dot"/>
            <a:miter lim="800000"/>
            <a:headEnd len="med" w="med" type="triangl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000000"/>
              </a:solidFill>
              <a:latin typeface="Century Gothic"/>
              <a:ea typeface="Century Gothic"/>
              <a:cs typeface="Century Gothic"/>
              <a:sym typeface="Century Gothic"/>
            </a:endParaRPr>
          </a:p>
        </p:txBody>
      </p:sp>
      <p:sp>
        <p:nvSpPr>
          <p:cNvPr id="536" name="Google Shape;536;p16"/>
          <p:cNvSpPr/>
          <p:nvPr/>
        </p:nvSpPr>
        <p:spPr>
          <a:xfrm>
            <a:off x="2773414" y="3829807"/>
            <a:ext cx="1024769" cy="1024769"/>
          </a:xfrm>
          <a:prstGeom prst="arc">
            <a:avLst>
              <a:gd fmla="val 11179965" name="adj1"/>
              <a:gd fmla="val 15358415" name="adj2"/>
            </a:avLst>
          </a:prstGeom>
          <a:noFill/>
          <a:ln cap="flat" cmpd="sng" w="19050">
            <a:solidFill>
              <a:srgbClr val="009999"/>
            </a:solidFill>
            <a:prstDash val="dot"/>
            <a:miter lim="800000"/>
            <a:headEnd len="med" w="med" type="triangl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351">
              <a:solidFill>
                <a:srgbClr val="000000"/>
              </a:solidFill>
              <a:latin typeface="Century Gothic"/>
              <a:ea typeface="Century Gothic"/>
              <a:cs typeface="Century Gothic"/>
              <a:sym typeface="Century Gothic"/>
            </a:endParaRPr>
          </a:p>
        </p:txBody>
      </p:sp>
      <p:sp>
        <p:nvSpPr>
          <p:cNvPr id="537" name="Google Shape;537;p16"/>
          <p:cNvSpPr/>
          <p:nvPr/>
        </p:nvSpPr>
        <p:spPr>
          <a:xfrm>
            <a:off x="7567945" y="4748544"/>
            <a:ext cx="3541960" cy="916085"/>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600">
                <a:solidFill>
                  <a:srgbClr val="595959"/>
                </a:solidFill>
                <a:latin typeface="Century Gothic"/>
                <a:ea typeface="Century Gothic"/>
                <a:cs typeface="Century Gothic"/>
                <a:sym typeface="Century Gothic"/>
              </a:rPr>
              <a:t>Error</a:t>
            </a:r>
            <a:endParaRPr b="1" sz="1600">
              <a:solidFill>
                <a:srgbClr val="595959"/>
              </a:solidFill>
              <a:latin typeface="Century Gothic"/>
              <a:ea typeface="Century Gothic"/>
              <a:cs typeface="Century Gothic"/>
              <a:sym typeface="Century Gothic"/>
            </a:endParaRPr>
          </a:p>
          <a:p>
            <a:pPr indent="0" lvl="0" marL="0" marR="0" rtl="0" algn="ctr">
              <a:lnSpc>
                <a:spcPct val="150000"/>
              </a:lnSpc>
              <a:spcBef>
                <a:spcPts val="0"/>
              </a:spcBef>
              <a:spcAft>
                <a:spcPts val="0"/>
              </a:spcAft>
              <a:buNone/>
            </a:pPr>
            <a:r>
              <a:rPr lang="tr-TR" sz="1051">
                <a:solidFill>
                  <a:srgbClr val="7F7F7F"/>
                </a:solidFill>
                <a:latin typeface="Century Gothic"/>
                <a:ea typeface="Century Gothic"/>
                <a:cs typeface="Century Gothic"/>
                <a:sym typeface="Century Gothic"/>
              </a:rPr>
              <a:t>Simple &amp; Smooth, exactly how purchasing experiences should be.</a:t>
            </a:r>
            <a:endParaRPr/>
          </a:p>
        </p:txBody>
      </p:sp>
      <p:sp>
        <p:nvSpPr>
          <p:cNvPr id="538" name="Google Shape;538;p16"/>
          <p:cNvSpPr/>
          <p:nvPr/>
        </p:nvSpPr>
        <p:spPr>
          <a:xfrm>
            <a:off x="1030464" y="4342708"/>
            <a:ext cx="3459536" cy="1189365"/>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600">
                <a:solidFill>
                  <a:srgbClr val="595959"/>
                </a:solidFill>
                <a:latin typeface="Century Gothic"/>
                <a:ea typeface="Century Gothic"/>
                <a:cs typeface="Century Gothic"/>
                <a:sym typeface="Century Gothic"/>
              </a:rPr>
              <a:t>Success</a:t>
            </a:r>
            <a:endParaRPr b="1" sz="1600">
              <a:solidFill>
                <a:srgbClr val="595959"/>
              </a:solidFill>
              <a:latin typeface="Century Gothic"/>
              <a:ea typeface="Century Gothic"/>
              <a:cs typeface="Century Gothic"/>
              <a:sym typeface="Century Gothic"/>
            </a:endParaRPr>
          </a:p>
          <a:p>
            <a:pPr indent="0" lvl="0" marL="0" marR="0" rtl="0" algn="ctr">
              <a:lnSpc>
                <a:spcPct val="150000"/>
              </a:lnSpc>
              <a:spcBef>
                <a:spcPts val="0"/>
              </a:spcBef>
              <a:spcAft>
                <a:spcPts val="0"/>
              </a:spcAft>
              <a:buNone/>
            </a:pPr>
            <a:r>
              <a:rPr lang="tr-TR" sz="1051">
                <a:solidFill>
                  <a:srgbClr val="7F7F7F"/>
                </a:solidFill>
                <a:latin typeface="Century Gothic"/>
                <a:ea typeface="Century Gothic"/>
                <a:cs typeface="Century Gothic"/>
                <a:sym typeface="Century Gothic"/>
              </a:rPr>
              <a:t>We use well-known development methodologies to create a customized approach for each of the projects.</a:t>
            </a:r>
            <a:endParaRPr/>
          </a:p>
        </p:txBody>
      </p:sp>
      <p:sp>
        <p:nvSpPr>
          <p:cNvPr id="539" name="Google Shape;539;p16"/>
          <p:cNvSpPr/>
          <p:nvPr/>
        </p:nvSpPr>
        <p:spPr>
          <a:xfrm>
            <a:off x="1036635" y="1656558"/>
            <a:ext cx="3202249" cy="916085"/>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600">
                <a:solidFill>
                  <a:srgbClr val="595959"/>
                </a:solidFill>
                <a:latin typeface="Century Gothic"/>
                <a:ea typeface="Century Gothic"/>
                <a:cs typeface="Century Gothic"/>
                <a:sym typeface="Century Gothic"/>
              </a:rPr>
              <a:t>Notification</a:t>
            </a:r>
            <a:endParaRPr b="1" sz="1600">
              <a:solidFill>
                <a:srgbClr val="595959"/>
              </a:solidFill>
              <a:latin typeface="Century Gothic"/>
              <a:ea typeface="Century Gothic"/>
              <a:cs typeface="Century Gothic"/>
              <a:sym typeface="Century Gothic"/>
            </a:endParaRPr>
          </a:p>
          <a:p>
            <a:pPr indent="0" lvl="0" marL="0" marR="0" rtl="0" algn="ctr">
              <a:lnSpc>
                <a:spcPct val="150000"/>
              </a:lnSpc>
              <a:spcBef>
                <a:spcPts val="0"/>
              </a:spcBef>
              <a:spcAft>
                <a:spcPts val="0"/>
              </a:spcAft>
              <a:buNone/>
            </a:pPr>
            <a:r>
              <a:rPr lang="tr-TR" sz="1051">
                <a:solidFill>
                  <a:srgbClr val="7F7F7F"/>
                </a:solidFill>
                <a:latin typeface="Century Gothic"/>
                <a:ea typeface="Century Gothic"/>
                <a:cs typeface="Century Gothic"/>
                <a:sym typeface="Century Gothic"/>
              </a:rPr>
              <a:t>Free Google Slides Themes and PowerPoint Templates for Presentations.</a:t>
            </a:r>
            <a:endParaRPr/>
          </a:p>
        </p:txBody>
      </p:sp>
      <p:sp>
        <p:nvSpPr>
          <p:cNvPr id="540" name="Google Shape;540;p16"/>
          <p:cNvSpPr/>
          <p:nvPr/>
        </p:nvSpPr>
        <p:spPr>
          <a:xfrm>
            <a:off x="4921418" y="1656558"/>
            <a:ext cx="3419957" cy="916085"/>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600">
                <a:solidFill>
                  <a:srgbClr val="595959"/>
                </a:solidFill>
                <a:latin typeface="Century Gothic"/>
                <a:ea typeface="Century Gothic"/>
                <a:cs typeface="Century Gothic"/>
                <a:sym typeface="Century Gothic"/>
              </a:rPr>
              <a:t>Home</a:t>
            </a:r>
            <a:endParaRPr b="1" sz="1600">
              <a:solidFill>
                <a:srgbClr val="595959"/>
              </a:solidFill>
              <a:latin typeface="Century Gothic"/>
              <a:ea typeface="Century Gothic"/>
              <a:cs typeface="Century Gothic"/>
              <a:sym typeface="Century Gothic"/>
            </a:endParaRPr>
          </a:p>
          <a:p>
            <a:pPr indent="0" lvl="0" marL="0" marR="0" rtl="0" algn="ctr">
              <a:lnSpc>
                <a:spcPct val="150000"/>
              </a:lnSpc>
              <a:spcBef>
                <a:spcPts val="0"/>
              </a:spcBef>
              <a:spcAft>
                <a:spcPts val="0"/>
              </a:spcAft>
              <a:buNone/>
            </a:pPr>
            <a:r>
              <a:rPr lang="tr-TR" sz="1051">
                <a:solidFill>
                  <a:srgbClr val="7F7F7F"/>
                </a:solidFill>
                <a:latin typeface="Century Gothic"/>
                <a:ea typeface="Century Gothic"/>
                <a:cs typeface="Century Gothic"/>
                <a:sym typeface="Century Gothic"/>
              </a:rPr>
              <a:t>This allows us to achieve high quality outcomes and full transparency towards.</a:t>
            </a:r>
            <a:endParaRPr/>
          </a:p>
        </p:txBody>
      </p:sp>
      <p:sp>
        <p:nvSpPr>
          <p:cNvPr id="541" name="Google Shape;541;p16"/>
          <p:cNvSpPr/>
          <p:nvPr/>
        </p:nvSpPr>
        <p:spPr>
          <a:xfrm>
            <a:off x="4604400" y="4991111"/>
            <a:ext cx="2787880" cy="94679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600">
                <a:solidFill>
                  <a:srgbClr val="595959"/>
                </a:solidFill>
                <a:latin typeface="Century Gothic"/>
                <a:ea typeface="Century Gothic"/>
                <a:cs typeface="Century Gothic"/>
                <a:sym typeface="Century Gothic"/>
              </a:rPr>
              <a:t>Operation</a:t>
            </a:r>
            <a:endParaRPr b="1" sz="1600">
              <a:solidFill>
                <a:srgbClr val="595959"/>
              </a:solidFill>
              <a:latin typeface="Century Gothic"/>
              <a:ea typeface="Century Gothic"/>
              <a:cs typeface="Century Gothic"/>
              <a:sym typeface="Century Gothic"/>
            </a:endParaRPr>
          </a:p>
          <a:p>
            <a:pPr indent="0" lvl="0" marL="0" marR="0" rtl="0" algn="ctr">
              <a:lnSpc>
                <a:spcPct val="150000"/>
              </a:lnSpc>
              <a:spcBef>
                <a:spcPts val="0"/>
              </a:spcBef>
              <a:spcAft>
                <a:spcPts val="0"/>
              </a:spcAft>
              <a:buNone/>
            </a:pPr>
            <a:r>
              <a:rPr lang="tr-TR" sz="1051">
                <a:solidFill>
                  <a:srgbClr val="7F7F7F"/>
                </a:solidFill>
                <a:latin typeface="Century Gothic"/>
                <a:ea typeface="Century Gothic"/>
                <a:cs typeface="Century Gothic"/>
                <a:sym typeface="Century Gothic"/>
              </a:rPr>
              <a:t>Please add your text content here, copy your text, paste here</a:t>
            </a:r>
            <a:endParaRPr/>
          </a:p>
        </p:txBody>
      </p:sp>
      <p:sp>
        <p:nvSpPr>
          <p:cNvPr id="542" name="Google Shape;542;p16"/>
          <p:cNvSpPr/>
          <p:nvPr/>
        </p:nvSpPr>
        <p:spPr>
          <a:xfrm>
            <a:off x="8466819" y="1656558"/>
            <a:ext cx="2767238" cy="916085"/>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lang="tr-TR" sz="1600">
                <a:solidFill>
                  <a:srgbClr val="595959"/>
                </a:solidFill>
                <a:latin typeface="Century Gothic"/>
                <a:ea typeface="Century Gothic"/>
                <a:cs typeface="Century Gothic"/>
                <a:sym typeface="Century Gothic"/>
              </a:rPr>
              <a:t>Personal</a:t>
            </a:r>
            <a:endParaRPr b="1" sz="1600">
              <a:solidFill>
                <a:srgbClr val="595959"/>
              </a:solidFill>
              <a:latin typeface="Century Gothic"/>
              <a:ea typeface="Century Gothic"/>
              <a:cs typeface="Century Gothic"/>
              <a:sym typeface="Century Gothic"/>
            </a:endParaRPr>
          </a:p>
          <a:p>
            <a:pPr indent="0" lvl="0" marL="0" marR="0" rtl="0" algn="ctr">
              <a:lnSpc>
                <a:spcPct val="150000"/>
              </a:lnSpc>
              <a:spcBef>
                <a:spcPts val="0"/>
              </a:spcBef>
              <a:spcAft>
                <a:spcPts val="0"/>
              </a:spcAft>
              <a:buNone/>
            </a:pPr>
            <a:r>
              <a:rPr lang="tr-TR" sz="1051">
                <a:solidFill>
                  <a:srgbClr val="7F7F7F"/>
                </a:solidFill>
                <a:latin typeface="Century Gothic"/>
                <a:ea typeface="Century Gothic"/>
                <a:cs typeface="Century Gothic"/>
                <a:sym typeface="Century Gothic"/>
              </a:rPr>
              <a:t>We create a solid user-product relationship, one thats long and fruitful.</a:t>
            </a:r>
            <a:endParaRPr/>
          </a:p>
        </p:txBody>
      </p:sp>
      <p:sp>
        <p:nvSpPr>
          <p:cNvPr id="543" name="Google Shape;543;p16"/>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Evaluation</a:t>
            </a:r>
            <a:endParaRPr>
              <a:latin typeface="Century Gothic"/>
              <a:ea typeface="Century Gothic"/>
              <a:cs typeface="Century Gothic"/>
              <a:sym typeface="Century Gothic"/>
            </a:endParaRPr>
          </a:p>
        </p:txBody>
      </p:sp>
      <p:sp>
        <p:nvSpPr>
          <p:cNvPr id="544" name="Google Shape;544;p16"/>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RESULTS SHOWCASE</a:t>
            </a:r>
            <a:endParaRPr sz="1600">
              <a:solidFill>
                <a:srgbClr val="5F5F5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521"/>
                                        </p:tgtEl>
                                        <p:attrNameLst>
                                          <p:attrName>style.visibility</p:attrName>
                                        </p:attrNameLst>
                                      </p:cBhvr>
                                      <p:to>
                                        <p:strVal val="visible"/>
                                      </p:to>
                                    </p:set>
                                    <p:anim calcmode="lin" valueType="num">
                                      <p:cBhvr additive="base">
                                        <p:cTn dur="100"/>
                                        <p:tgtEl>
                                          <p:spTgt spid="521"/>
                                        </p:tgtEl>
                                        <p:attrNameLst>
                                          <p:attrName>ppt_w</p:attrName>
                                        </p:attrNameLst>
                                      </p:cBhvr>
                                      <p:tavLst>
                                        <p:tav fmla="" tm="0">
                                          <p:val>
                                            <p:strVal val="0"/>
                                          </p:val>
                                        </p:tav>
                                        <p:tav fmla="" tm="100000">
                                          <p:val>
                                            <p:strVal val="#ppt_w"/>
                                          </p:val>
                                        </p:tav>
                                      </p:tavLst>
                                    </p:anim>
                                    <p:anim calcmode="lin" valueType="num">
                                      <p:cBhvr additive="base">
                                        <p:cTn dur="100"/>
                                        <p:tgtEl>
                                          <p:spTgt spid="521"/>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00"/>
                                  </p:stCondLst>
                                  <p:childTnLst>
                                    <p:set>
                                      <p:cBhvr>
                                        <p:cTn dur="1" fill="hold">
                                          <p:stCondLst>
                                            <p:cond delay="0"/>
                                          </p:stCondLst>
                                        </p:cTn>
                                        <p:tgtEl>
                                          <p:spTgt spid="527"/>
                                        </p:tgtEl>
                                        <p:attrNameLst>
                                          <p:attrName>style.visibility</p:attrName>
                                        </p:attrNameLst>
                                      </p:cBhvr>
                                      <p:to>
                                        <p:strVal val="visible"/>
                                      </p:to>
                                    </p:set>
                                    <p:anim calcmode="lin" valueType="num">
                                      <p:cBhvr additive="base">
                                        <p:cTn dur="100"/>
                                        <p:tgtEl>
                                          <p:spTgt spid="527"/>
                                        </p:tgtEl>
                                        <p:attrNameLst>
                                          <p:attrName>ppt_w</p:attrName>
                                        </p:attrNameLst>
                                      </p:cBhvr>
                                      <p:tavLst>
                                        <p:tav fmla="" tm="0">
                                          <p:val>
                                            <p:strVal val="0"/>
                                          </p:val>
                                        </p:tav>
                                        <p:tav fmla="" tm="100000">
                                          <p:val>
                                            <p:strVal val="#ppt_w"/>
                                          </p:val>
                                        </p:tav>
                                      </p:tavLst>
                                    </p:anim>
                                    <p:anim calcmode="lin" valueType="num">
                                      <p:cBhvr additive="base">
                                        <p:cTn dur="100"/>
                                        <p:tgtEl>
                                          <p:spTgt spid="52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00"/>
                                  </p:stCondLst>
                                  <p:childTnLst>
                                    <p:set>
                                      <p:cBhvr>
                                        <p:cTn dur="1" fill="hold">
                                          <p:stCondLst>
                                            <p:cond delay="0"/>
                                          </p:stCondLst>
                                        </p:cTn>
                                        <p:tgtEl>
                                          <p:spTgt spid="519"/>
                                        </p:tgtEl>
                                        <p:attrNameLst>
                                          <p:attrName>style.visibility</p:attrName>
                                        </p:attrNameLst>
                                      </p:cBhvr>
                                      <p:to>
                                        <p:strVal val="visible"/>
                                      </p:to>
                                    </p:set>
                                    <p:anim calcmode="lin" valueType="num">
                                      <p:cBhvr additive="base">
                                        <p:cTn dur="100"/>
                                        <p:tgtEl>
                                          <p:spTgt spid="519"/>
                                        </p:tgtEl>
                                        <p:attrNameLst>
                                          <p:attrName>ppt_w</p:attrName>
                                        </p:attrNameLst>
                                      </p:cBhvr>
                                      <p:tavLst>
                                        <p:tav fmla="" tm="0">
                                          <p:val>
                                            <p:strVal val="0"/>
                                          </p:val>
                                        </p:tav>
                                        <p:tav fmla="" tm="100000">
                                          <p:val>
                                            <p:strVal val="#ppt_w"/>
                                          </p:val>
                                        </p:tav>
                                      </p:tavLst>
                                    </p:anim>
                                    <p:anim calcmode="lin" valueType="num">
                                      <p:cBhvr additive="base">
                                        <p:cTn dur="100"/>
                                        <p:tgtEl>
                                          <p:spTgt spid="51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600"/>
                                  </p:stCondLst>
                                  <p:childTnLst>
                                    <p:set>
                                      <p:cBhvr>
                                        <p:cTn dur="1" fill="hold">
                                          <p:stCondLst>
                                            <p:cond delay="0"/>
                                          </p:stCondLst>
                                        </p:cTn>
                                        <p:tgtEl>
                                          <p:spTgt spid="525"/>
                                        </p:tgtEl>
                                        <p:attrNameLst>
                                          <p:attrName>style.visibility</p:attrName>
                                        </p:attrNameLst>
                                      </p:cBhvr>
                                      <p:to>
                                        <p:strVal val="visible"/>
                                      </p:to>
                                    </p:set>
                                    <p:anim calcmode="lin" valueType="num">
                                      <p:cBhvr additive="base">
                                        <p:cTn dur="100"/>
                                        <p:tgtEl>
                                          <p:spTgt spid="525"/>
                                        </p:tgtEl>
                                        <p:attrNameLst>
                                          <p:attrName>ppt_w</p:attrName>
                                        </p:attrNameLst>
                                      </p:cBhvr>
                                      <p:tavLst>
                                        <p:tav fmla="" tm="0">
                                          <p:val>
                                            <p:strVal val="0"/>
                                          </p:val>
                                        </p:tav>
                                        <p:tav fmla="" tm="100000">
                                          <p:val>
                                            <p:strVal val="#ppt_w"/>
                                          </p:val>
                                        </p:tav>
                                      </p:tavLst>
                                    </p:anim>
                                    <p:anim calcmode="lin" valueType="num">
                                      <p:cBhvr additive="base">
                                        <p:cTn dur="100"/>
                                        <p:tgtEl>
                                          <p:spTgt spid="52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800"/>
                                  </p:stCondLst>
                                  <p:childTnLst>
                                    <p:set>
                                      <p:cBhvr>
                                        <p:cTn dur="1" fill="hold">
                                          <p:stCondLst>
                                            <p:cond delay="0"/>
                                          </p:stCondLst>
                                        </p:cTn>
                                        <p:tgtEl>
                                          <p:spTgt spid="529"/>
                                        </p:tgtEl>
                                        <p:attrNameLst>
                                          <p:attrName>style.visibility</p:attrName>
                                        </p:attrNameLst>
                                      </p:cBhvr>
                                      <p:to>
                                        <p:strVal val="visible"/>
                                      </p:to>
                                    </p:set>
                                    <p:anim calcmode="lin" valueType="num">
                                      <p:cBhvr additive="base">
                                        <p:cTn dur="100"/>
                                        <p:tgtEl>
                                          <p:spTgt spid="529"/>
                                        </p:tgtEl>
                                        <p:attrNameLst>
                                          <p:attrName>ppt_w</p:attrName>
                                        </p:attrNameLst>
                                      </p:cBhvr>
                                      <p:tavLst>
                                        <p:tav fmla="" tm="0">
                                          <p:val>
                                            <p:strVal val="0"/>
                                          </p:val>
                                        </p:tav>
                                        <p:tav fmla="" tm="100000">
                                          <p:val>
                                            <p:strVal val="#ppt_w"/>
                                          </p:val>
                                        </p:tav>
                                      </p:tavLst>
                                    </p:anim>
                                    <p:anim calcmode="lin" valueType="num">
                                      <p:cBhvr additive="base">
                                        <p:cTn dur="100"/>
                                        <p:tgtEl>
                                          <p:spTgt spid="52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000"/>
                                  </p:stCondLst>
                                  <p:childTnLst>
                                    <p:set>
                                      <p:cBhvr>
                                        <p:cTn dur="1" fill="hold">
                                          <p:stCondLst>
                                            <p:cond delay="0"/>
                                          </p:stCondLst>
                                        </p:cTn>
                                        <p:tgtEl>
                                          <p:spTgt spid="523"/>
                                        </p:tgtEl>
                                        <p:attrNameLst>
                                          <p:attrName>style.visibility</p:attrName>
                                        </p:attrNameLst>
                                      </p:cBhvr>
                                      <p:to>
                                        <p:strVal val="visible"/>
                                      </p:to>
                                    </p:set>
                                    <p:anim calcmode="lin" valueType="num">
                                      <p:cBhvr additive="base">
                                        <p:cTn dur="100"/>
                                        <p:tgtEl>
                                          <p:spTgt spid="523"/>
                                        </p:tgtEl>
                                        <p:attrNameLst>
                                          <p:attrName>ppt_w</p:attrName>
                                        </p:attrNameLst>
                                      </p:cBhvr>
                                      <p:tavLst>
                                        <p:tav fmla="" tm="0">
                                          <p:val>
                                            <p:strVal val="0"/>
                                          </p:val>
                                        </p:tav>
                                        <p:tav fmla="" tm="100000">
                                          <p:val>
                                            <p:strVal val="#ppt_w"/>
                                          </p:val>
                                        </p:tav>
                                      </p:tavLst>
                                    </p:anim>
                                    <p:anim calcmode="lin" valueType="num">
                                      <p:cBhvr additive="base">
                                        <p:cTn dur="100"/>
                                        <p:tgtEl>
                                          <p:spTgt spid="52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522"/>
                                        </p:tgtEl>
                                        <p:attrNameLst>
                                          <p:attrName>style.visibility</p:attrName>
                                        </p:attrNameLst>
                                      </p:cBhvr>
                                      <p:to>
                                        <p:strVal val="visible"/>
                                      </p:to>
                                    </p:set>
                                    <p:animEffect filter="fade" transition="in">
                                      <p:cBhvr>
                                        <p:cTn dur="500"/>
                                        <p:tgtEl>
                                          <p:spTgt spid="522"/>
                                        </p:tgtEl>
                                      </p:cBhvr>
                                    </p:animEffect>
                                  </p:childTnLst>
                                </p:cTn>
                              </p:par>
                              <p:par>
                                <p:cTn fill="hold" nodeType="withEffect" presetClass="entr" presetID="10" presetSubtype="0">
                                  <p:stCondLst>
                                    <p:cond delay="0"/>
                                  </p:stCondLst>
                                  <p:childTnLst>
                                    <p:set>
                                      <p:cBhvr>
                                        <p:cTn dur="1" fill="hold">
                                          <p:stCondLst>
                                            <p:cond delay="0"/>
                                          </p:stCondLst>
                                        </p:cTn>
                                        <p:tgtEl>
                                          <p:spTgt spid="518"/>
                                        </p:tgtEl>
                                        <p:attrNameLst>
                                          <p:attrName>style.visibility</p:attrName>
                                        </p:attrNameLst>
                                      </p:cBhvr>
                                      <p:to>
                                        <p:strVal val="visible"/>
                                      </p:to>
                                    </p:set>
                                    <p:animEffect filter="fade" transition="in">
                                      <p:cBhvr>
                                        <p:cTn dur="750"/>
                                        <p:tgtEl>
                                          <p:spTgt spid="518"/>
                                        </p:tgtEl>
                                      </p:cBhvr>
                                    </p:animEffect>
                                  </p:childTnLst>
                                </p:cTn>
                              </p:par>
                              <p:par>
                                <p:cTn fill="hold" nodeType="withEffect" presetClass="entr" presetID="10" presetSubtype="0">
                                  <p:stCondLst>
                                    <p:cond delay="200"/>
                                  </p:stCondLst>
                                  <p:childTnLst>
                                    <p:set>
                                      <p:cBhvr>
                                        <p:cTn dur="1" fill="hold">
                                          <p:stCondLst>
                                            <p:cond delay="0"/>
                                          </p:stCondLst>
                                        </p:cTn>
                                        <p:tgtEl>
                                          <p:spTgt spid="528"/>
                                        </p:tgtEl>
                                        <p:attrNameLst>
                                          <p:attrName>style.visibility</p:attrName>
                                        </p:attrNameLst>
                                      </p:cBhvr>
                                      <p:to>
                                        <p:strVal val="visible"/>
                                      </p:to>
                                    </p:set>
                                    <p:animEffect filter="fade" transition="in">
                                      <p:cBhvr>
                                        <p:cTn dur="500"/>
                                        <p:tgtEl>
                                          <p:spTgt spid="528"/>
                                        </p:tgtEl>
                                      </p:cBhvr>
                                    </p:animEffect>
                                  </p:childTnLst>
                                </p:cTn>
                              </p:par>
                              <p:par>
                                <p:cTn fill="hold" nodeType="withEffect" presetClass="entr" presetID="10" presetSubtype="0">
                                  <p:stCondLst>
                                    <p:cond delay="200"/>
                                  </p:stCondLst>
                                  <p:childTnLst>
                                    <p:set>
                                      <p:cBhvr>
                                        <p:cTn dur="1" fill="hold">
                                          <p:stCondLst>
                                            <p:cond delay="0"/>
                                          </p:stCondLst>
                                        </p:cTn>
                                        <p:tgtEl>
                                          <p:spTgt spid="517"/>
                                        </p:tgtEl>
                                        <p:attrNameLst>
                                          <p:attrName>style.visibility</p:attrName>
                                        </p:attrNameLst>
                                      </p:cBhvr>
                                      <p:to>
                                        <p:strVal val="visible"/>
                                      </p:to>
                                    </p:set>
                                    <p:animEffect filter="fade" transition="in">
                                      <p:cBhvr>
                                        <p:cTn dur="750"/>
                                        <p:tgtEl>
                                          <p:spTgt spid="517"/>
                                        </p:tgtEl>
                                      </p:cBhvr>
                                    </p:animEffect>
                                  </p:childTnLst>
                                </p:cTn>
                              </p:par>
                              <p:par>
                                <p:cTn fill="hold" nodeType="withEffect" presetClass="entr" presetID="10" presetSubtype="0">
                                  <p:stCondLst>
                                    <p:cond delay="400"/>
                                  </p:stCondLst>
                                  <p:childTnLst>
                                    <p:set>
                                      <p:cBhvr>
                                        <p:cTn dur="1" fill="hold">
                                          <p:stCondLst>
                                            <p:cond delay="0"/>
                                          </p:stCondLst>
                                        </p:cTn>
                                        <p:tgtEl>
                                          <p:spTgt spid="520"/>
                                        </p:tgtEl>
                                        <p:attrNameLst>
                                          <p:attrName>style.visibility</p:attrName>
                                        </p:attrNameLst>
                                      </p:cBhvr>
                                      <p:to>
                                        <p:strVal val="visible"/>
                                      </p:to>
                                    </p:set>
                                    <p:animEffect filter="fade" transition="in">
                                      <p:cBhvr>
                                        <p:cTn dur="500"/>
                                        <p:tgtEl>
                                          <p:spTgt spid="520"/>
                                        </p:tgtEl>
                                      </p:cBhvr>
                                    </p:animEffect>
                                  </p:childTnLst>
                                </p:cTn>
                              </p:par>
                              <p:par>
                                <p:cTn fill="hold" nodeType="withEffect" presetClass="entr" presetID="10" presetSubtype="0">
                                  <p:stCondLst>
                                    <p:cond delay="600"/>
                                  </p:stCondLst>
                                  <p:childTnLst>
                                    <p:set>
                                      <p:cBhvr>
                                        <p:cTn dur="1" fill="hold">
                                          <p:stCondLst>
                                            <p:cond delay="0"/>
                                          </p:stCondLst>
                                        </p:cTn>
                                        <p:tgtEl>
                                          <p:spTgt spid="526"/>
                                        </p:tgtEl>
                                        <p:attrNameLst>
                                          <p:attrName>style.visibility</p:attrName>
                                        </p:attrNameLst>
                                      </p:cBhvr>
                                      <p:to>
                                        <p:strVal val="visible"/>
                                      </p:to>
                                    </p:set>
                                    <p:animEffect filter="fade" transition="in">
                                      <p:cBhvr>
                                        <p:cTn dur="500"/>
                                        <p:tgtEl>
                                          <p:spTgt spid="526"/>
                                        </p:tgtEl>
                                      </p:cBhvr>
                                    </p:animEffect>
                                  </p:childTnLst>
                                </p:cTn>
                              </p:par>
                              <p:par>
                                <p:cTn fill="hold" nodeType="withEffect" presetClass="entr" presetID="10" presetSubtype="0">
                                  <p:stCondLst>
                                    <p:cond delay="80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par>
                                <p:cTn fill="hold" nodeType="withEffect" presetClass="entr" presetID="10" presetSubtype="0">
                                  <p:stCondLst>
                                    <p:cond delay="800"/>
                                  </p:stCondLst>
                                  <p:childTnLst>
                                    <p:set>
                                      <p:cBhvr>
                                        <p:cTn dur="1" fill="hold">
                                          <p:stCondLst>
                                            <p:cond delay="0"/>
                                          </p:stCondLst>
                                        </p:cTn>
                                        <p:tgtEl>
                                          <p:spTgt spid="515"/>
                                        </p:tgtEl>
                                        <p:attrNameLst>
                                          <p:attrName>style.visibility</p:attrName>
                                        </p:attrNameLst>
                                      </p:cBhvr>
                                      <p:to>
                                        <p:strVal val="visible"/>
                                      </p:to>
                                    </p:set>
                                    <p:animEffect filter="fade" transition="in">
                                      <p:cBhvr>
                                        <p:cTn dur="750"/>
                                        <p:tgtEl>
                                          <p:spTgt spid="515"/>
                                        </p:tgtEl>
                                      </p:cBhvr>
                                    </p:animEffect>
                                  </p:childTnLst>
                                </p:cTn>
                              </p:par>
                              <p:par>
                                <p:cTn fill="hold" nodeType="withEffect" presetClass="entr" presetID="10" presetSubtype="0">
                                  <p:stCondLst>
                                    <p:cond delay="1000"/>
                                  </p:stCondLst>
                                  <p:childTnLst>
                                    <p:set>
                                      <p:cBhvr>
                                        <p:cTn dur="1" fill="hold">
                                          <p:stCondLst>
                                            <p:cond delay="0"/>
                                          </p:stCondLst>
                                        </p:cTn>
                                        <p:tgtEl>
                                          <p:spTgt spid="524"/>
                                        </p:tgtEl>
                                        <p:attrNameLst>
                                          <p:attrName>style.visibility</p:attrName>
                                        </p:attrNameLst>
                                      </p:cBhvr>
                                      <p:to>
                                        <p:strVal val="visible"/>
                                      </p:to>
                                    </p:set>
                                    <p:animEffect filter="fade" transition="in">
                                      <p:cBhvr>
                                        <p:cTn dur="500"/>
                                        <p:tgtEl>
                                          <p:spTgt spid="524"/>
                                        </p:tgtEl>
                                      </p:cBhvr>
                                    </p:animEffect>
                                  </p:childTnLst>
                                </p:cTn>
                              </p:par>
                              <p:par>
                                <p:cTn fill="hold" nodeType="withEffect" presetClass="entr" presetID="10" presetSubtype="0">
                                  <p:stCondLst>
                                    <p:cond delay="1000"/>
                                  </p:stCondLst>
                                  <p:childTnLst>
                                    <p:set>
                                      <p:cBhvr>
                                        <p:cTn dur="1" fill="hold">
                                          <p:stCondLst>
                                            <p:cond delay="0"/>
                                          </p:stCondLst>
                                        </p:cTn>
                                        <p:tgtEl>
                                          <p:spTgt spid="516"/>
                                        </p:tgtEl>
                                        <p:attrNameLst>
                                          <p:attrName>style.visibility</p:attrName>
                                        </p:attrNameLst>
                                      </p:cBhvr>
                                      <p:to>
                                        <p:strVal val="visible"/>
                                      </p:to>
                                    </p:set>
                                    <p:animEffect filter="fade" transition="in">
                                      <p:cBhvr>
                                        <p:cTn dur="750"/>
                                        <p:tgtEl>
                                          <p:spTgt spid="516"/>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5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750"/>
                                        <p:tgtEl>
                                          <p:spTgt spid="538"/>
                                        </p:tgtEl>
                                      </p:cBhvr>
                                    </p:animEffect>
                                  </p:childTnLst>
                                </p:cTn>
                              </p:par>
                              <p:par>
                                <p:cTn fill="hold" nodeType="withEffect" presetClass="entr" presetID="10" presetSubtype="0">
                                  <p:stCondLst>
                                    <p:cond delay="25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par>
                                <p:cTn fill="hold" nodeType="withEffect" presetClass="entr" presetID="10" presetSubtype="0">
                                  <p:stCondLst>
                                    <p:cond delay="250"/>
                                  </p:stCondLst>
                                  <p:childTnLst>
                                    <p:set>
                                      <p:cBhvr>
                                        <p:cTn dur="1" fill="hold">
                                          <p:stCondLst>
                                            <p:cond delay="0"/>
                                          </p:stCondLst>
                                        </p:cTn>
                                        <p:tgtEl>
                                          <p:spTgt spid="539"/>
                                        </p:tgtEl>
                                        <p:attrNameLst>
                                          <p:attrName>style.visibility</p:attrName>
                                        </p:attrNameLst>
                                      </p:cBhvr>
                                      <p:to>
                                        <p:strVal val="visible"/>
                                      </p:to>
                                    </p:set>
                                    <p:animEffect filter="fade" transition="in">
                                      <p:cBhvr>
                                        <p:cTn dur="750"/>
                                        <p:tgtEl>
                                          <p:spTgt spid="539"/>
                                        </p:tgtEl>
                                      </p:cBhvr>
                                    </p:animEffect>
                                  </p:childTnLst>
                                </p:cTn>
                              </p:par>
                            </p:childTnLst>
                          </p:cTn>
                        </p:par>
                        <p:par>
                          <p:cTn fill="hold">
                            <p:stCondLst>
                              <p:cond delay="1500"/>
                            </p:stCondLst>
                            <p:childTnLst>
                              <p:par>
                                <p:cTn fill="hold" nodeType="afterEffect" presetClass="entr" presetID="10" presetSubtype="0">
                                  <p:stCondLst>
                                    <p:cond delay="500"/>
                                  </p:stCondLst>
                                  <p:childTnLst>
                                    <p:set>
                                      <p:cBhvr>
                                        <p:cTn dur="1" fill="hold">
                                          <p:stCondLst>
                                            <p:cond delay="0"/>
                                          </p:stCondLst>
                                        </p:cTn>
                                        <p:tgtEl>
                                          <p:spTgt spid="535"/>
                                        </p:tgtEl>
                                        <p:attrNameLst>
                                          <p:attrName>style.visibility</p:attrName>
                                        </p:attrNameLst>
                                      </p:cBhvr>
                                      <p:to>
                                        <p:strVal val="visible"/>
                                      </p:to>
                                    </p:set>
                                    <p:animEffect filter="fade" transition="in">
                                      <p:cBhvr>
                                        <p:cTn dur="500"/>
                                        <p:tgtEl>
                                          <p:spTgt spid="535"/>
                                        </p:tgtEl>
                                      </p:cBhvr>
                                    </p:animEffect>
                                  </p:childTnLst>
                                </p:cTn>
                              </p:par>
                              <p:par>
                                <p:cTn fill="hold" nodeType="withEffect" presetClass="entr" presetID="10" presetSubtype="0">
                                  <p:stCondLst>
                                    <p:cond delay="500"/>
                                  </p:stCondLst>
                                  <p:childTnLst>
                                    <p:set>
                                      <p:cBhvr>
                                        <p:cTn dur="1" fill="hold">
                                          <p:stCondLst>
                                            <p:cond delay="0"/>
                                          </p:stCondLst>
                                        </p:cTn>
                                        <p:tgtEl>
                                          <p:spTgt spid="541"/>
                                        </p:tgtEl>
                                        <p:attrNameLst>
                                          <p:attrName>style.visibility</p:attrName>
                                        </p:attrNameLst>
                                      </p:cBhvr>
                                      <p:to>
                                        <p:strVal val="visible"/>
                                      </p:to>
                                    </p:set>
                                    <p:animEffect filter="fade" transition="in">
                                      <p:cBhvr>
                                        <p:cTn dur="750"/>
                                        <p:tgtEl>
                                          <p:spTgt spid="541"/>
                                        </p:tgtEl>
                                      </p:cBhvr>
                                    </p:animEffect>
                                  </p:childTnLst>
                                </p:cTn>
                              </p:par>
                            </p:childTnLst>
                          </p:cTn>
                        </p:par>
                        <p:par>
                          <p:cTn fill="hold">
                            <p:stCondLst>
                              <p:cond delay="2250"/>
                            </p:stCondLst>
                            <p:childTnLst>
                              <p:par>
                                <p:cTn fill="hold" nodeType="afterEffect" presetClass="entr" presetID="10" presetSubtype="0">
                                  <p:stCondLst>
                                    <p:cond delay="750"/>
                                  </p:stCondLst>
                                  <p:childTnLst>
                                    <p:set>
                                      <p:cBhvr>
                                        <p:cTn dur="1" fill="hold">
                                          <p:stCondLst>
                                            <p:cond delay="0"/>
                                          </p:stCondLst>
                                        </p:cTn>
                                        <p:tgtEl>
                                          <p:spTgt spid="532"/>
                                        </p:tgtEl>
                                        <p:attrNameLst>
                                          <p:attrName>style.visibility</p:attrName>
                                        </p:attrNameLst>
                                      </p:cBhvr>
                                      <p:to>
                                        <p:strVal val="visible"/>
                                      </p:to>
                                    </p:set>
                                    <p:animEffect filter="fade" transition="in">
                                      <p:cBhvr>
                                        <p:cTn dur="500"/>
                                        <p:tgtEl>
                                          <p:spTgt spid="532"/>
                                        </p:tgtEl>
                                      </p:cBhvr>
                                    </p:animEffect>
                                  </p:childTnLst>
                                </p:cTn>
                              </p:par>
                              <p:par>
                                <p:cTn fill="hold" nodeType="withEffect" presetClass="entr" presetID="10" presetSubtype="0">
                                  <p:stCondLst>
                                    <p:cond delay="750"/>
                                  </p:stCondLst>
                                  <p:childTnLst>
                                    <p:set>
                                      <p:cBhvr>
                                        <p:cTn dur="1" fill="hold">
                                          <p:stCondLst>
                                            <p:cond delay="0"/>
                                          </p:stCondLst>
                                        </p:cTn>
                                        <p:tgtEl>
                                          <p:spTgt spid="540"/>
                                        </p:tgtEl>
                                        <p:attrNameLst>
                                          <p:attrName>style.visibility</p:attrName>
                                        </p:attrNameLst>
                                      </p:cBhvr>
                                      <p:to>
                                        <p:strVal val="visible"/>
                                      </p:to>
                                    </p:set>
                                    <p:animEffect filter="fade" transition="in">
                                      <p:cBhvr>
                                        <p:cTn dur="750"/>
                                        <p:tgtEl>
                                          <p:spTgt spid="540"/>
                                        </p:tgtEl>
                                      </p:cBhvr>
                                    </p:animEffect>
                                  </p:childTnLst>
                                </p:cTn>
                              </p:par>
                            </p:childTnLst>
                          </p:cTn>
                        </p:par>
                        <p:par>
                          <p:cTn fill="hold">
                            <p:stCondLst>
                              <p:cond delay="3000"/>
                            </p:stCondLst>
                            <p:childTnLst>
                              <p:par>
                                <p:cTn fill="hold" nodeType="afterEffect" presetClass="entr" presetID="10" presetSubtype="0">
                                  <p:stCondLst>
                                    <p:cond delay="1000"/>
                                  </p:stCondLst>
                                  <p:childTnLst>
                                    <p:set>
                                      <p:cBhvr>
                                        <p:cTn dur="1" fill="hold">
                                          <p:stCondLst>
                                            <p:cond delay="0"/>
                                          </p:stCondLst>
                                        </p:cTn>
                                        <p:tgtEl>
                                          <p:spTgt spid="534"/>
                                        </p:tgtEl>
                                        <p:attrNameLst>
                                          <p:attrName>style.visibility</p:attrName>
                                        </p:attrNameLst>
                                      </p:cBhvr>
                                      <p:to>
                                        <p:strVal val="visible"/>
                                      </p:to>
                                    </p:set>
                                    <p:animEffect filter="fade" transition="in">
                                      <p:cBhvr>
                                        <p:cTn dur="500"/>
                                        <p:tgtEl>
                                          <p:spTgt spid="534"/>
                                        </p:tgtEl>
                                      </p:cBhvr>
                                    </p:animEffect>
                                  </p:childTnLst>
                                </p:cTn>
                              </p:par>
                              <p:par>
                                <p:cTn fill="hold" nodeType="withEffect" presetClass="entr" presetID="10" presetSubtype="0">
                                  <p:stCondLst>
                                    <p:cond delay="1000"/>
                                  </p:stCondLst>
                                  <p:childTnLst>
                                    <p:set>
                                      <p:cBhvr>
                                        <p:cTn dur="1" fill="hold">
                                          <p:stCondLst>
                                            <p:cond delay="0"/>
                                          </p:stCondLst>
                                        </p:cTn>
                                        <p:tgtEl>
                                          <p:spTgt spid="537"/>
                                        </p:tgtEl>
                                        <p:attrNameLst>
                                          <p:attrName>style.visibility</p:attrName>
                                        </p:attrNameLst>
                                      </p:cBhvr>
                                      <p:to>
                                        <p:strVal val="visible"/>
                                      </p:to>
                                    </p:set>
                                    <p:animEffect filter="fade" transition="in">
                                      <p:cBhvr>
                                        <p:cTn dur="750"/>
                                        <p:tgtEl>
                                          <p:spTgt spid="537"/>
                                        </p:tgtEl>
                                      </p:cBhvr>
                                    </p:animEffect>
                                  </p:childTnLst>
                                </p:cTn>
                              </p:par>
                            </p:childTnLst>
                          </p:cTn>
                        </p:par>
                        <p:par>
                          <p:cTn fill="hold">
                            <p:stCondLst>
                              <p:cond delay="3750"/>
                            </p:stCondLst>
                            <p:childTnLst>
                              <p:par>
                                <p:cTn fill="hold" nodeType="afterEffect" presetClass="entr" presetID="10" presetSubtype="0">
                                  <p:stCondLst>
                                    <p:cond delay="1250"/>
                                  </p:stCondLst>
                                  <p:childTnLst>
                                    <p:set>
                                      <p:cBhvr>
                                        <p:cTn dur="1" fill="hold">
                                          <p:stCondLst>
                                            <p:cond delay="0"/>
                                          </p:stCondLst>
                                        </p:cTn>
                                        <p:tgtEl>
                                          <p:spTgt spid="533"/>
                                        </p:tgtEl>
                                        <p:attrNameLst>
                                          <p:attrName>style.visibility</p:attrName>
                                        </p:attrNameLst>
                                      </p:cBhvr>
                                      <p:to>
                                        <p:strVal val="visible"/>
                                      </p:to>
                                    </p:set>
                                    <p:animEffect filter="fade" transition="in">
                                      <p:cBhvr>
                                        <p:cTn dur="500"/>
                                        <p:tgtEl>
                                          <p:spTgt spid="533"/>
                                        </p:tgtEl>
                                      </p:cBhvr>
                                    </p:animEffect>
                                  </p:childTnLst>
                                </p:cTn>
                              </p:par>
                              <p:par>
                                <p:cTn fill="hold" nodeType="withEffect" presetClass="entr" presetID="10" presetSubtype="0">
                                  <p:stCondLst>
                                    <p:cond delay="1250"/>
                                  </p:stCondLst>
                                  <p:childTnLst>
                                    <p:set>
                                      <p:cBhvr>
                                        <p:cTn dur="1" fill="hold">
                                          <p:stCondLst>
                                            <p:cond delay="0"/>
                                          </p:stCondLst>
                                        </p:cTn>
                                        <p:tgtEl>
                                          <p:spTgt spid="542"/>
                                        </p:tgtEl>
                                        <p:attrNameLst>
                                          <p:attrName>style.visibility</p:attrName>
                                        </p:attrNameLst>
                                      </p:cBhvr>
                                      <p:to>
                                        <p:strVal val="visible"/>
                                      </p:to>
                                    </p:set>
                                    <p:animEffect filter="fade" transition="in">
                                      <p:cBhvr>
                                        <p:cTn dur="750"/>
                                        <p:tgtEl>
                                          <p:spTgt spid="54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9" name="Shape 549"/>
        <p:cNvGrpSpPr/>
        <p:nvPr/>
      </p:nvGrpSpPr>
      <p:grpSpPr>
        <a:xfrm>
          <a:off x="0" y="0"/>
          <a:ext cx="0" cy="0"/>
          <a:chOff x="0" y="0"/>
          <a:chExt cx="0" cy="0"/>
        </a:xfrm>
      </p:grpSpPr>
      <p:grpSp>
        <p:nvGrpSpPr>
          <p:cNvPr id="550" name="Google Shape;550;p17"/>
          <p:cNvGrpSpPr/>
          <p:nvPr/>
        </p:nvGrpSpPr>
        <p:grpSpPr>
          <a:xfrm>
            <a:off x="4791048" y="3617041"/>
            <a:ext cx="2583746" cy="2404347"/>
            <a:chOff x="4791048" y="3617041"/>
            <a:chExt cx="2583746" cy="2404347"/>
          </a:xfrm>
        </p:grpSpPr>
        <p:sp>
          <p:nvSpPr>
            <p:cNvPr id="551" name="Google Shape;551;p17"/>
            <p:cNvSpPr/>
            <p:nvPr/>
          </p:nvSpPr>
          <p:spPr>
            <a:xfrm>
              <a:off x="4791048" y="4652107"/>
              <a:ext cx="2513651" cy="1369281"/>
            </a:xfrm>
            <a:prstGeom prst="ellipse">
              <a:avLst/>
            </a:prstGeom>
            <a:gradFill>
              <a:gsLst>
                <a:gs pos="0">
                  <a:srgbClr val="000000">
                    <a:alpha val="49803"/>
                  </a:srgbClr>
                </a:gs>
                <a:gs pos="1000">
                  <a:srgbClr val="000000">
                    <a:alpha val="49803"/>
                  </a:srgbClr>
                </a:gs>
                <a:gs pos="60000">
                  <a:srgbClr val="000000">
                    <a:alpha val="20000"/>
                  </a:srgbClr>
                </a:gs>
                <a:gs pos="100000">
                  <a:srgbClr val="000000">
                    <a:alpha val="0"/>
                  </a:srgbClr>
                </a:gs>
              </a:gsLst>
              <a:path path="circle">
                <a:fillToRect b="50%" l="50%" r="50%" t="50%"/>
              </a:path>
              <a:tileRect/>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52" name="Google Shape;552;p17"/>
            <p:cNvSpPr/>
            <p:nvPr/>
          </p:nvSpPr>
          <p:spPr>
            <a:xfrm>
              <a:off x="5178392" y="3802214"/>
              <a:ext cx="1833382" cy="1099559"/>
            </a:xfrm>
            <a:custGeom>
              <a:rect b="b" l="l" r="r" t="t"/>
              <a:pathLst>
                <a:path extrusionOk="0" h="21600" w="21600">
                  <a:moveTo>
                    <a:pt x="0" y="10492"/>
                  </a:moveTo>
                  <a:cubicBezTo>
                    <a:pt x="1575" y="8911"/>
                    <a:pt x="2902" y="6913"/>
                    <a:pt x="4477" y="5332"/>
                  </a:cubicBezTo>
                  <a:lnTo>
                    <a:pt x="10838" y="0"/>
                  </a:lnTo>
                  <a:lnTo>
                    <a:pt x="21600" y="10391"/>
                  </a:lnTo>
                  <a:lnTo>
                    <a:pt x="10791" y="21600"/>
                  </a:lnTo>
                  <a:lnTo>
                    <a:pt x="0" y="10492"/>
                  </a:lnTo>
                  <a:close/>
                </a:path>
              </a:pathLst>
            </a:custGeom>
            <a:solidFill>
              <a:srgbClr val="9F9174"/>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sp>
          <p:nvSpPr>
            <p:cNvPr id="553" name="Google Shape;553;p17"/>
            <p:cNvSpPr/>
            <p:nvPr/>
          </p:nvSpPr>
          <p:spPr>
            <a:xfrm>
              <a:off x="4817206" y="3617041"/>
              <a:ext cx="1286711" cy="715106"/>
            </a:xfrm>
            <a:custGeom>
              <a:rect b="b" l="l" r="r" t="t"/>
              <a:pathLst>
                <a:path extrusionOk="0" h="21600" w="21600">
                  <a:moveTo>
                    <a:pt x="6222" y="21600"/>
                  </a:moveTo>
                  <a:lnTo>
                    <a:pt x="0" y="15710"/>
                  </a:lnTo>
                  <a:lnTo>
                    <a:pt x="15756" y="0"/>
                  </a:lnTo>
                  <a:lnTo>
                    <a:pt x="21600" y="5628"/>
                  </a:lnTo>
                  <a:lnTo>
                    <a:pt x="6222" y="21600"/>
                  </a:lnTo>
                  <a:close/>
                </a:path>
              </a:pathLst>
            </a:custGeom>
            <a:solidFill>
              <a:srgbClr val="CAB992"/>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sp>
          <p:nvSpPr>
            <p:cNvPr id="554" name="Google Shape;554;p17"/>
            <p:cNvSpPr/>
            <p:nvPr/>
          </p:nvSpPr>
          <p:spPr>
            <a:xfrm>
              <a:off x="6088001" y="3617041"/>
              <a:ext cx="1286793" cy="715105"/>
            </a:xfrm>
            <a:custGeom>
              <a:rect b="b" l="l" r="r" t="t"/>
              <a:pathLst>
                <a:path extrusionOk="0" h="21600" w="21600">
                  <a:moveTo>
                    <a:pt x="15378" y="21600"/>
                  </a:moveTo>
                  <a:lnTo>
                    <a:pt x="21600" y="15710"/>
                  </a:lnTo>
                  <a:lnTo>
                    <a:pt x="5844" y="0"/>
                  </a:lnTo>
                  <a:lnTo>
                    <a:pt x="0" y="5628"/>
                  </a:lnTo>
                  <a:lnTo>
                    <a:pt x="15378" y="21600"/>
                  </a:lnTo>
                  <a:close/>
                </a:path>
              </a:pathLst>
            </a:custGeom>
            <a:solidFill>
              <a:srgbClr val="CAB992"/>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cxnSp>
          <p:nvCxnSpPr>
            <p:cNvPr id="555" name="Google Shape;555;p17"/>
            <p:cNvCxnSpPr/>
            <p:nvPr/>
          </p:nvCxnSpPr>
          <p:spPr>
            <a:xfrm flipH="1" rot="10800000">
              <a:off x="6095076" y="3801294"/>
              <a:ext cx="1" cy="2130784"/>
            </a:xfrm>
            <a:prstGeom prst="straightConnector1">
              <a:avLst/>
            </a:prstGeom>
            <a:noFill/>
            <a:ln cap="flat" cmpd="sng" w="12700">
              <a:solidFill>
                <a:srgbClr val="8F8268"/>
              </a:solidFill>
              <a:prstDash val="solid"/>
              <a:miter lim="400000"/>
              <a:headEnd len="sm" w="sm" type="none"/>
              <a:tailEnd len="sm" w="sm" type="none"/>
            </a:ln>
          </p:spPr>
        </p:cxnSp>
        <p:sp>
          <p:nvSpPr>
            <p:cNvPr id="556" name="Google Shape;556;p17"/>
            <p:cNvSpPr/>
            <p:nvPr/>
          </p:nvSpPr>
          <p:spPr>
            <a:xfrm>
              <a:off x="6094423" y="4331066"/>
              <a:ext cx="921862" cy="1601015"/>
            </a:xfrm>
            <a:custGeom>
              <a:rect b="b" l="l" r="r" t="t"/>
              <a:pathLst>
                <a:path extrusionOk="0" h="21600" w="21600">
                  <a:moveTo>
                    <a:pt x="0" y="21600"/>
                  </a:moveTo>
                  <a:lnTo>
                    <a:pt x="0" y="6808"/>
                  </a:lnTo>
                  <a:lnTo>
                    <a:pt x="21600" y="0"/>
                  </a:lnTo>
                  <a:lnTo>
                    <a:pt x="21600" y="14300"/>
                  </a:lnTo>
                  <a:lnTo>
                    <a:pt x="0" y="21600"/>
                  </a:lnTo>
                  <a:close/>
                </a:path>
              </a:pathLst>
            </a:custGeom>
            <a:solidFill>
              <a:srgbClr val="A79879"/>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sp>
          <p:nvSpPr>
            <p:cNvPr id="557" name="Google Shape;557;p17"/>
            <p:cNvSpPr/>
            <p:nvPr/>
          </p:nvSpPr>
          <p:spPr>
            <a:xfrm>
              <a:off x="5172561" y="4331066"/>
              <a:ext cx="921864" cy="1601015"/>
            </a:xfrm>
            <a:custGeom>
              <a:rect b="b" l="l" r="r" t="t"/>
              <a:pathLst>
                <a:path extrusionOk="0" h="21600" w="21600">
                  <a:moveTo>
                    <a:pt x="21600" y="21600"/>
                  </a:moveTo>
                  <a:lnTo>
                    <a:pt x="21600" y="6808"/>
                  </a:lnTo>
                  <a:lnTo>
                    <a:pt x="0" y="0"/>
                  </a:lnTo>
                  <a:lnTo>
                    <a:pt x="0" y="14300"/>
                  </a:lnTo>
                  <a:lnTo>
                    <a:pt x="21600" y="21600"/>
                  </a:lnTo>
                  <a:close/>
                </a:path>
              </a:pathLst>
            </a:custGeom>
            <a:solidFill>
              <a:srgbClr val="BAAA87"/>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sp>
          <p:nvSpPr>
            <p:cNvPr id="558" name="Google Shape;558;p17"/>
            <p:cNvSpPr/>
            <p:nvPr/>
          </p:nvSpPr>
          <p:spPr>
            <a:xfrm>
              <a:off x="4825553" y="4325927"/>
              <a:ext cx="1262625" cy="773041"/>
            </a:xfrm>
            <a:custGeom>
              <a:rect b="b" l="l" r="r" t="t"/>
              <a:pathLst>
                <a:path extrusionOk="0" h="21600" w="21600">
                  <a:moveTo>
                    <a:pt x="5969" y="0"/>
                  </a:moveTo>
                  <a:lnTo>
                    <a:pt x="0" y="7587"/>
                  </a:lnTo>
                  <a:lnTo>
                    <a:pt x="15834" y="21600"/>
                  </a:lnTo>
                  <a:lnTo>
                    <a:pt x="21600" y="14259"/>
                  </a:lnTo>
                  <a:lnTo>
                    <a:pt x="5969" y="0"/>
                  </a:lnTo>
                  <a:close/>
                </a:path>
              </a:pathLst>
            </a:custGeom>
            <a:solidFill>
              <a:srgbClr val="CAB992"/>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sp>
          <p:nvSpPr>
            <p:cNvPr id="559" name="Google Shape;559;p17"/>
            <p:cNvSpPr/>
            <p:nvPr/>
          </p:nvSpPr>
          <p:spPr>
            <a:xfrm>
              <a:off x="6103357" y="4325927"/>
              <a:ext cx="1262543" cy="773041"/>
            </a:xfrm>
            <a:custGeom>
              <a:rect b="b" l="l" r="r" t="t"/>
              <a:pathLst>
                <a:path extrusionOk="0" h="21600" w="21600">
                  <a:moveTo>
                    <a:pt x="15631" y="0"/>
                  </a:moveTo>
                  <a:lnTo>
                    <a:pt x="21600" y="7587"/>
                  </a:lnTo>
                  <a:lnTo>
                    <a:pt x="5766" y="21600"/>
                  </a:lnTo>
                  <a:lnTo>
                    <a:pt x="0" y="14259"/>
                  </a:lnTo>
                  <a:lnTo>
                    <a:pt x="15631" y="0"/>
                  </a:lnTo>
                  <a:close/>
                </a:path>
              </a:pathLst>
            </a:custGeom>
            <a:solidFill>
              <a:srgbClr val="CAB992"/>
            </a:solidFill>
            <a:ln>
              <a:noFill/>
            </a:ln>
          </p:spPr>
          <p:txBody>
            <a:bodyPr anchorCtr="0" anchor="ctr" bIns="60950" lIns="60950" spcFirstLastPara="1" rIns="60950" wrap="square" tIns="60950">
              <a:noAutofit/>
            </a:bodyPr>
            <a:lstStyle/>
            <a:p>
              <a:pPr indent="0" lvl="0" marL="0" marR="0" rtl="0" algn="l">
                <a:spcBef>
                  <a:spcPts val="0"/>
                </a:spcBef>
                <a:spcAft>
                  <a:spcPts val="0"/>
                </a:spcAft>
                <a:buNone/>
              </a:pPr>
              <a:r>
                <a:t/>
              </a:r>
              <a:endParaRPr sz="3200">
                <a:solidFill>
                  <a:schemeClr val="dk1"/>
                </a:solidFill>
                <a:latin typeface="Century Gothic"/>
                <a:ea typeface="Century Gothic"/>
                <a:cs typeface="Century Gothic"/>
                <a:sym typeface="Century Gothic"/>
              </a:endParaRPr>
            </a:p>
          </p:txBody>
        </p:sp>
      </p:grpSp>
      <p:sp>
        <p:nvSpPr>
          <p:cNvPr id="560" name="Google Shape;560;p17"/>
          <p:cNvSpPr/>
          <p:nvPr/>
        </p:nvSpPr>
        <p:spPr>
          <a:xfrm>
            <a:off x="8284188" y="2764583"/>
            <a:ext cx="3070534" cy="985719"/>
          </a:xfrm>
          <a:prstGeom prst="rect">
            <a:avLst/>
          </a:prstGeom>
          <a:noFill/>
          <a:ln>
            <a:noFill/>
          </a:ln>
        </p:spPr>
        <p:txBody>
          <a:bodyPr anchorCtr="0" anchor="ctr" bIns="25400" lIns="25400" spcFirstLastPara="1" rIns="25400" wrap="square" tIns="25400">
            <a:noAutofit/>
          </a:bodyPr>
          <a:lstStyle/>
          <a:p>
            <a:pPr indent="0" lvl="0" marL="0" marR="0" rtl="0" algn="l">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When you get them, they will get you, quicker. We leverage digital tools, design and words, to become even more relevant.</a:t>
            </a:r>
            <a:endParaRPr sz="1200">
              <a:solidFill>
                <a:srgbClr val="7F7F7F"/>
              </a:solidFill>
              <a:latin typeface="Century Gothic"/>
              <a:ea typeface="Century Gothic"/>
              <a:cs typeface="Century Gothic"/>
              <a:sym typeface="Century Gothic"/>
            </a:endParaRPr>
          </a:p>
        </p:txBody>
      </p:sp>
      <p:sp>
        <p:nvSpPr>
          <p:cNvPr id="561" name="Google Shape;561;p17"/>
          <p:cNvSpPr/>
          <p:nvPr/>
        </p:nvSpPr>
        <p:spPr>
          <a:xfrm>
            <a:off x="8297945" y="2455546"/>
            <a:ext cx="927009" cy="285751"/>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262626">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1100">
                <a:solidFill>
                  <a:schemeClr val="lt1"/>
                </a:solidFill>
                <a:latin typeface="Century Gothic"/>
                <a:ea typeface="Century Gothic"/>
                <a:cs typeface="Century Gothic"/>
                <a:sym typeface="Century Gothic"/>
              </a:rPr>
              <a:t>Step #3</a:t>
            </a:r>
            <a:endParaRPr/>
          </a:p>
        </p:txBody>
      </p:sp>
      <p:sp>
        <p:nvSpPr>
          <p:cNvPr id="562" name="Google Shape;562;p17"/>
          <p:cNvSpPr/>
          <p:nvPr/>
        </p:nvSpPr>
        <p:spPr>
          <a:xfrm>
            <a:off x="8284188" y="4638289"/>
            <a:ext cx="3070534" cy="505588"/>
          </a:xfrm>
          <a:prstGeom prst="rect">
            <a:avLst/>
          </a:prstGeom>
          <a:noFill/>
          <a:ln>
            <a:noFill/>
          </a:ln>
        </p:spPr>
        <p:txBody>
          <a:bodyPr anchorCtr="0" anchor="ctr" bIns="25400" lIns="25400" spcFirstLastPara="1" rIns="25400" wrap="square" tIns="25400">
            <a:noAutofit/>
          </a:bodyPr>
          <a:lstStyle/>
          <a:p>
            <a:pPr indent="0" lvl="0" marL="0" marR="0" rtl="0" algn="l">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Your audience relate and absorb information on different sensory levels.</a:t>
            </a:r>
            <a:endParaRPr sz="1200">
              <a:solidFill>
                <a:srgbClr val="7F7F7F"/>
              </a:solidFill>
              <a:latin typeface="Century Gothic"/>
              <a:ea typeface="Century Gothic"/>
              <a:cs typeface="Century Gothic"/>
              <a:sym typeface="Century Gothic"/>
            </a:endParaRPr>
          </a:p>
        </p:txBody>
      </p:sp>
      <p:sp>
        <p:nvSpPr>
          <p:cNvPr id="563" name="Google Shape;563;p17"/>
          <p:cNvSpPr/>
          <p:nvPr/>
        </p:nvSpPr>
        <p:spPr>
          <a:xfrm>
            <a:off x="8297945" y="4089187"/>
            <a:ext cx="927009" cy="285751"/>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262626">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1100">
                <a:solidFill>
                  <a:schemeClr val="lt1"/>
                </a:solidFill>
                <a:latin typeface="Century Gothic"/>
                <a:ea typeface="Century Gothic"/>
                <a:cs typeface="Century Gothic"/>
                <a:sym typeface="Century Gothic"/>
              </a:rPr>
              <a:t>Step #4</a:t>
            </a:r>
            <a:endParaRPr/>
          </a:p>
        </p:txBody>
      </p:sp>
      <p:sp>
        <p:nvSpPr>
          <p:cNvPr id="564" name="Google Shape;564;p17"/>
          <p:cNvSpPr/>
          <p:nvPr/>
        </p:nvSpPr>
        <p:spPr>
          <a:xfrm>
            <a:off x="815593" y="2764034"/>
            <a:ext cx="3070536" cy="985719"/>
          </a:xfrm>
          <a:prstGeom prst="rect">
            <a:avLst/>
          </a:prstGeom>
          <a:noFill/>
          <a:ln>
            <a:noFill/>
          </a:ln>
        </p:spPr>
        <p:txBody>
          <a:bodyPr anchorCtr="0" anchor="ctr" bIns="25400" lIns="25400" spcFirstLastPara="1" rIns="25400" wrap="square" tIns="25400">
            <a:noAutofit/>
          </a:bodyPr>
          <a:lstStyle/>
          <a:p>
            <a:pPr indent="0" lvl="0" marL="0" marR="0" rtl="0" algn="r">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Moving from creative ideas to solid strategy and execution, we help your target market resonate fully with your brand.</a:t>
            </a:r>
            <a:endParaRPr sz="1200">
              <a:solidFill>
                <a:srgbClr val="7F7F7F"/>
              </a:solidFill>
              <a:latin typeface="Century Gothic"/>
              <a:ea typeface="Century Gothic"/>
              <a:cs typeface="Century Gothic"/>
              <a:sym typeface="Century Gothic"/>
            </a:endParaRPr>
          </a:p>
        </p:txBody>
      </p:sp>
      <p:sp>
        <p:nvSpPr>
          <p:cNvPr id="565" name="Google Shape;565;p17"/>
          <p:cNvSpPr/>
          <p:nvPr/>
        </p:nvSpPr>
        <p:spPr>
          <a:xfrm>
            <a:off x="2959119" y="2454997"/>
            <a:ext cx="927010" cy="285751"/>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262626">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1100">
                <a:solidFill>
                  <a:schemeClr val="lt1"/>
                </a:solidFill>
                <a:latin typeface="Century Gothic"/>
                <a:ea typeface="Century Gothic"/>
                <a:cs typeface="Century Gothic"/>
                <a:sym typeface="Century Gothic"/>
              </a:rPr>
              <a:t>Step #1</a:t>
            </a:r>
            <a:endParaRPr/>
          </a:p>
        </p:txBody>
      </p:sp>
      <p:sp>
        <p:nvSpPr>
          <p:cNvPr id="566" name="Google Shape;566;p17"/>
          <p:cNvSpPr/>
          <p:nvPr/>
        </p:nvSpPr>
        <p:spPr>
          <a:xfrm>
            <a:off x="815593" y="4397676"/>
            <a:ext cx="3070536" cy="985719"/>
          </a:xfrm>
          <a:prstGeom prst="rect">
            <a:avLst/>
          </a:prstGeom>
          <a:noFill/>
          <a:ln>
            <a:noFill/>
          </a:ln>
        </p:spPr>
        <p:txBody>
          <a:bodyPr anchorCtr="0" anchor="ctr" bIns="25400" lIns="25400" spcFirstLastPara="1" rIns="25400" wrap="square" tIns="25400">
            <a:noAutofit/>
          </a:bodyPr>
          <a:lstStyle/>
          <a:p>
            <a:pPr indent="0" lvl="0" marL="0" marR="0" rtl="0" algn="r">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We align with your users need to build and evolve a flowing shopping interface, one that slots easily into place with each step.</a:t>
            </a:r>
            <a:endParaRPr sz="1200">
              <a:solidFill>
                <a:srgbClr val="7F7F7F"/>
              </a:solidFill>
              <a:latin typeface="Century Gothic"/>
              <a:ea typeface="Century Gothic"/>
              <a:cs typeface="Century Gothic"/>
              <a:sym typeface="Century Gothic"/>
            </a:endParaRPr>
          </a:p>
        </p:txBody>
      </p:sp>
      <p:sp>
        <p:nvSpPr>
          <p:cNvPr id="567" name="Google Shape;567;p17"/>
          <p:cNvSpPr/>
          <p:nvPr/>
        </p:nvSpPr>
        <p:spPr>
          <a:xfrm>
            <a:off x="2959119" y="4088639"/>
            <a:ext cx="927010" cy="285751"/>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262626">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1100">
                <a:solidFill>
                  <a:schemeClr val="lt1"/>
                </a:solidFill>
                <a:latin typeface="Century Gothic"/>
                <a:ea typeface="Century Gothic"/>
                <a:cs typeface="Century Gothic"/>
                <a:sym typeface="Century Gothic"/>
              </a:rPr>
              <a:t>Step #2</a:t>
            </a:r>
            <a:endParaRPr/>
          </a:p>
        </p:txBody>
      </p:sp>
      <p:grpSp>
        <p:nvGrpSpPr>
          <p:cNvPr id="568" name="Google Shape;568;p17"/>
          <p:cNvGrpSpPr/>
          <p:nvPr/>
        </p:nvGrpSpPr>
        <p:grpSpPr>
          <a:xfrm>
            <a:off x="4104806" y="1605083"/>
            <a:ext cx="3938881" cy="2974356"/>
            <a:chOff x="4104806" y="1684106"/>
            <a:chExt cx="3938881" cy="2974356"/>
          </a:xfrm>
        </p:grpSpPr>
        <p:sp>
          <p:nvSpPr>
            <p:cNvPr id="569" name="Google Shape;569;p17"/>
            <p:cNvSpPr/>
            <p:nvPr/>
          </p:nvSpPr>
          <p:spPr>
            <a:xfrm rot="-2065166">
              <a:off x="6046334" y="2348005"/>
              <a:ext cx="804502" cy="804502"/>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70" name="Google Shape;570;p17"/>
            <p:cNvSpPr/>
            <p:nvPr/>
          </p:nvSpPr>
          <p:spPr>
            <a:xfrm>
              <a:off x="4537116" y="2837610"/>
              <a:ext cx="793979" cy="793979"/>
            </a:xfrm>
            <a:prstGeom prst="ellipse">
              <a:avLst/>
            </a:prstGeom>
            <a:gradFill>
              <a:gsLst>
                <a:gs pos="0">
                  <a:srgbClr val="F2F2F2"/>
                </a:gs>
                <a:gs pos="1000">
                  <a:srgbClr val="F2F2F2"/>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71" name="Google Shape;571;p17"/>
            <p:cNvSpPr/>
            <p:nvPr/>
          </p:nvSpPr>
          <p:spPr>
            <a:xfrm rot="1360413">
              <a:off x="6550618" y="2228269"/>
              <a:ext cx="793979" cy="793979"/>
            </a:xfrm>
            <a:prstGeom prst="ellipse">
              <a:avLst/>
            </a:prstGeom>
            <a:gradFill>
              <a:gsLst>
                <a:gs pos="0">
                  <a:srgbClr val="F2F2F2"/>
                </a:gs>
                <a:gs pos="1000">
                  <a:srgbClr val="F2F2F2"/>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72" name="Google Shape;572;p17"/>
            <p:cNvSpPr/>
            <p:nvPr/>
          </p:nvSpPr>
          <p:spPr>
            <a:xfrm rot="1836656">
              <a:off x="4985412" y="3570701"/>
              <a:ext cx="263156" cy="263156"/>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73" name="Google Shape;573;p17"/>
            <p:cNvSpPr/>
            <p:nvPr/>
          </p:nvSpPr>
          <p:spPr>
            <a:xfrm rot="1595951">
              <a:off x="7300130" y="1892283"/>
              <a:ext cx="635001" cy="635001"/>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74" name="Google Shape;574;p17"/>
            <p:cNvSpPr/>
            <p:nvPr/>
          </p:nvSpPr>
          <p:spPr>
            <a:xfrm rot="-2468148">
              <a:off x="4291815" y="2377611"/>
              <a:ext cx="745288" cy="74528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75" name="Google Shape;575;p17"/>
            <p:cNvSpPr/>
            <p:nvPr/>
          </p:nvSpPr>
          <p:spPr>
            <a:xfrm rot="1093116">
              <a:off x="5379646" y="2400792"/>
              <a:ext cx="843317" cy="843317"/>
            </a:xfrm>
            <a:prstGeom prst="ellipse">
              <a:avLst/>
            </a:prstGeom>
            <a:gradFill>
              <a:gsLst>
                <a:gs pos="0">
                  <a:srgbClr val="F2F2F2"/>
                </a:gs>
                <a:gs pos="1000">
                  <a:srgbClr val="F2F2F2"/>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76" name="Google Shape;576;p17"/>
            <p:cNvSpPr/>
            <p:nvPr/>
          </p:nvSpPr>
          <p:spPr>
            <a:xfrm rot="1836656">
              <a:off x="6569805" y="2806591"/>
              <a:ext cx="843317" cy="84331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77" name="Google Shape;577;p17"/>
            <p:cNvSpPr/>
            <p:nvPr/>
          </p:nvSpPr>
          <p:spPr>
            <a:xfrm rot="-2065166">
              <a:off x="5328975" y="3805186"/>
              <a:ext cx="635001" cy="635001"/>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78" name="Google Shape;578;p17"/>
            <p:cNvSpPr/>
            <p:nvPr/>
          </p:nvSpPr>
          <p:spPr>
            <a:xfrm>
              <a:off x="5730374" y="3449146"/>
              <a:ext cx="635000" cy="635001"/>
            </a:xfrm>
            <a:prstGeom prst="ellipse">
              <a:avLst/>
            </a:prstGeom>
            <a:gradFill>
              <a:gsLst>
                <a:gs pos="0">
                  <a:srgbClr val="F2F2F2"/>
                </a:gs>
                <a:gs pos="1000">
                  <a:srgbClr val="F2F2F2"/>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79" name="Google Shape;579;p17"/>
            <p:cNvSpPr/>
            <p:nvPr/>
          </p:nvSpPr>
          <p:spPr>
            <a:xfrm>
              <a:off x="5822064" y="3919303"/>
              <a:ext cx="739159" cy="73915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0" name="Google Shape;580;p17"/>
            <p:cNvSpPr/>
            <p:nvPr/>
          </p:nvSpPr>
          <p:spPr>
            <a:xfrm rot="1595951">
              <a:off x="5778414" y="2917099"/>
              <a:ext cx="635001" cy="635001"/>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1" name="Google Shape;581;p17"/>
            <p:cNvSpPr/>
            <p:nvPr/>
          </p:nvSpPr>
          <p:spPr>
            <a:xfrm rot="-1649350">
              <a:off x="5812291" y="1774326"/>
              <a:ext cx="517496" cy="517496"/>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2" name="Google Shape;582;p17"/>
            <p:cNvSpPr/>
            <p:nvPr/>
          </p:nvSpPr>
          <p:spPr>
            <a:xfrm rot="-2700000">
              <a:off x="4736028" y="1834997"/>
              <a:ext cx="396154" cy="396154"/>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83" name="Google Shape;583;p17"/>
            <p:cNvSpPr/>
            <p:nvPr/>
          </p:nvSpPr>
          <p:spPr>
            <a:xfrm rot="1836656">
              <a:off x="4165685" y="1898375"/>
              <a:ext cx="329209" cy="32920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4" name="Google Shape;584;p17"/>
            <p:cNvSpPr/>
            <p:nvPr/>
          </p:nvSpPr>
          <p:spPr>
            <a:xfrm rot="1836656">
              <a:off x="7474445" y="2645631"/>
              <a:ext cx="263156" cy="263156"/>
            </a:xfrm>
            <a:prstGeom prst="ellipse">
              <a:avLst/>
            </a:prstGeom>
            <a:gradFill>
              <a:gsLst>
                <a:gs pos="0">
                  <a:srgbClr val="F2F2F2"/>
                </a:gs>
                <a:gs pos="1000">
                  <a:srgbClr val="F2F2F2"/>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85" name="Google Shape;585;p17"/>
            <p:cNvSpPr/>
            <p:nvPr/>
          </p:nvSpPr>
          <p:spPr>
            <a:xfrm rot="1836656">
              <a:off x="6734989" y="1796828"/>
              <a:ext cx="178625" cy="178625"/>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6" name="Google Shape;586;p17"/>
            <p:cNvSpPr/>
            <p:nvPr/>
          </p:nvSpPr>
          <p:spPr>
            <a:xfrm rot="1836656">
              <a:off x="7189473" y="2312320"/>
              <a:ext cx="329209" cy="32920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7" name="Google Shape;587;p17"/>
            <p:cNvSpPr/>
            <p:nvPr/>
          </p:nvSpPr>
          <p:spPr>
            <a:xfrm>
              <a:off x="6172715" y="3111477"/>
              <a:ext cx="793979" cy="793979"/>
            </a:xfrm>
            <a:prstGeom prst="ellipse">
              <a:avLst/>
            </a:prstGeom>
            <a:gradFill>
              <a:gsLst>
                <a:gs pos="0">
                  <a:srgbClr val="F2F2F2"/>
                </a:gs>
                <a:gs pos="1000">
                  <a:srgbClr val="F2F2F2"/>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588" name="Google Shape;588;p17"/>
            <p:cNvSpPr/>
            <p:nvPr/>
          </p:nvSpPr>
          <p:spPr>
            <a:xfrm rot="1836656">
              <a:off x="6840617" y="3529130"/>
              <a:ext cx="263156" cy="263156"/>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89" name="Google Shape;589;p17"/>
            <p:cNvSpPr/>
            <p:nvPr/>
          </p:nvSpPr>
          <p:spPr>
            <a:xfrm rot="1742089">
              <a:off x="5228528" y="2170029"/>
              <a:ext cx="613791" cy="61379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90" name="Google Shape;590;p17"/>
            <p:cNvSpPr/>
            <p:nvPr/>
          </p:nvSpPr>
          <p:spPr>
            <a:xfrm>
              <a:off x="4981980" y="2592699"/>
              <a:ext cx="635001" cy="635001"/>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91" name="Google Shape;591;p17"/>
            <p:cNvSpPr/>
            <p:nvPr/>
          </p:nvSpPr>
          <p:spPr>
            <a:xfrm rot="1643011">
              <a:off x="6289294" y="3604559"/>
              <a:ext cx="560820" cy="560821"/>
            </a:xfrm>
            <a:prstGeom prst="ellipse">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592" name="Google Shape;592;p17"/>
            <p:cNvSpPr/>
            <p:nvPr/>
          </p:nvSpPr>
          <p:spPr>
            <a:xfrm>
              <a:off x="5073934" y="3114452"/>
              <a:ext cx="843317" cy="84331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593" name="Google Shape;593;p17"/>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Evaluation</a:t>
            </a:r>
            <a:endParaRPr>
              <a:latin typeface="Century Gothic"/>
              <a:ea typeface="Century Gothic"/>
              <a:cs typeface="Century Gothic"/>
              <a:sym typeface="Century Gothic"/>
            </a:endParaRPr>
          </a:p>
        </p:txBody>
      </p:sp>
      <p:sp>
        <p:nvSpPr>
          <p:cNvPr id="594" name="Google Shape;594;p17"/>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RESULTS SHOWCASE</a:t>
            </a:r>
            <a:endParaRPr sz="1600">
              <a:solidFill>
                <a:srgbClr val="5F5F5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50"/>
                                        </p:tgtEl>
                                        <p:attrNameLst>
                                          <p:attrName>style.visibility</p:attrName>
                                        </p:attrNameLst>
                                      </p:cBhvr>
                                      <p:to>
                                        <p:strVal val="visible"/>
                                      </p:to>
                                    </p:set>
                                    <p:anim calcmode="lin" valueType="num">
                                      <p:cBhvr additive="base">
                                        <p:cTn dur="1000"/>
                                        <p:tgtEl>
                                          <p:spTgt spid="550"/>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750"/>
                                  </p:stCondLst>
                                  <p:childTnLst>
                                    <p:set>
                                      <p:cBhvr>
                                        <p:cTn dur="1" fill="hold">
                                          <p:stCondLst>
                                            <p:cond delay="0"/>
                                          </p:stCondLst>
                                        </p:cTn>
                                        <p:tgtEl>
                                          <p:spTgt spid="568"/>
                                        </p:tgtEl>
                                        <p:attrNameLst>
                                          <p:attrName>style.visibility</p:attrName>
                                        </p:attrNameLst>
                                      </p:cBhvr>
                                      <p:to>
                                        <p:strVal val="visible"/>
                                      </p:to>
                                    </p:set>
                                    <p:animEffect filter="fade" transition="in">
                                      <p:cBhvr>
                                        <p:cTn dur="800"/>
                                        <p:tgtEl>
                                          <p:spTgt spid="568"/>
                                        </p:tgtEl>
                                      </p:cBhvr>
                                    </p:animEffect>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565"/>
                                        </p:tgtEl>
                                        <p:attrNameLst>
                                          <p:attrName>style.visibility</p:attrName>
                                        </p:attrNameLst>
                                      </p:cBhvr>
                                      <p:to>
                                        <p:strVal val="visible"/>
                                      </p:to>
                                    </p:set>
                                    <p:anim calcmode="lin" valueType="num">
                                      <p:cBhvr additive="base">
                                        <p:cTn dur="750"/>
                                        <p:tgtEl>
                                          <p:spTgt spid="56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250"/>
                                  </p:stCondLst>
                                  <p:childTnLst>
                                    <p:set>
                                      <p:cBhvr>
                                        <p:cTn dur="1" fill="hold">
                                          <p:stCondLst>
                                            <p:cond delay="0"/>
                                          </p:stCondLst>
                                        </p:cTn>
                                        <p:tgtEl>
                                          <p:spTgt spid="564"/>
                                        </p:tgtEl>
                                        <p:attrNameLst>
                                          <p:attrName>style.visibility</p:attrName>
                                        </p:attrNameLst>
                                      </p:cBhvr>
                                      <p:to>
                                        <p:strVal val="visible"/>
                                      </p:to>
                                    </p:set>
                                    <p:anim calcmode="lin" valueType="num">
                                      <p:cBhvr additive="base">
                                        <p:cTn dur="750"/>
                                        <p:tgtEl>
                                          <p:spTgt spid="56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500"/>
                                  </p:stCondLst>
                                  <p:childTnLst>
                                    <p:set>
                                      <p:cBhvr>
                                        <p:cTn dur="1" fill="hold">
                                          <p:stCondLst>
                                            <p:cond delay="0"/>
                                          </p:stCondLst>
                                        </p:cTn>
                                        <p:tgtEl>
                                          <p:spTgt spid="567"/>
                                        </p:tgtEl>
                                        <p:attrNameLst>
                                          <p:attrName>style.visibility</p:attrName>
                                        </p:attrNameLst>
                                      </p:cBhvr>
                                      <p:to>
                                        <p:strVal val="visible"/>
                                      </p:to>
                                    </p:set>
                                    <p:anim calcmode="lin" valueType="num">
                                      <p:cBhvr additive="base">
                                        <p:cTn dur="750"/>
                                        <p:tgtEl>
                                          <p:spTgt spid="56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750"/>
                                  </p:stCondLst>
                                  <p:childTnLst>
                                    <p:set>
                                      <p:cBhvr>
                                        <p:cTn dur="1" fill="hold">
                                          <p:stCondLst>
                                            <p:cond delay="0"/>
                                          </p:stCondLst>
                                        </p:cTn>
                                        <p:tgtEl>
                                          <p:spTgt spid="566"/>
                                        </p:tgtEl>
                                        <p:attrNameLst>
                                          <p:attrName>style.visibility</p:attrName>
                                        </p:attrNameLst>
                                      </p:cBhvr>
                                      <p:to>
                                        <p:strVal val="visible"/>
                                      </p:to>
                                    </p:set>
                                    <p:anim calcmode="lin" valueType="num">
                                      <p:cBhvr additive="base">
                                        <p:cTn dur="750"/>
                                        <p:tgtEl>
                                          <p:spTgt spid="56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561"/>
                                        </p:tgtEl>
                                        <p:attrNameLst>
                                          <p:attrName>style.visibility</p:attrName>
                                        </p:attrNameLst>
                                      </p:cBhvr>
                                      <p:to>
                                        <p:strVal val="visible"/>
                                      </p:to>
                                    </p:set>
                                    <p:anim calcmode="lin" valueType="num">
                                      <p:cBhvr additive="base">
                                        <p:cTn dur="750"/>
                                        <p:tgtEl>
                                          <p:spTgt spid="5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50"/>
                                  </p:stCondLst>
                                  <p:childTnLst>
                                    <p:set>
                                      <p:cBhvr>
                                        <p:cTn dur="1" fill="hold">
                                          <p:stCondLst>
                                            <p:cond delay="0"/>
                                          </p:stCondLst>
                                        </p:cTn>
                                        <p:tgtEl>
                                          <p:spTgt spid="560"/>
                                        </p:tgtEl>
                                        <p:attrNameLst>
                                          <p:attrName>style.visibility</p:attrName>
                                        </p:attrNameLst>
                                      </p:cBhvr>
                                      <p:to>
                                        <p:strVal val="visible"/>
                                      </p:to>
                                    </p:set>
                                    <p:anim calcmode="lin" valueType="num">
                                      <p:cBhvr additive="base">
                                        <p:cTn dur="750"/>
                                        <p:tgtEl>
                                          <p:spTgt spid="56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500"/>
                                  </p:stCondLst>
                                  <p:childTnLst>
                                    <p:set>
                                      <p:cBhvr>
                                        <p:cTn dur="1" fill="hold">
                                          <p:stCondLst>
                                            <p:cond delay="0"/>
                                          </p:stCondLst>
                                        </p:cTn>
                                        <p:tgtEl>
                                          <p:spTgt spid="563"/>
                                        </p:tgtEl>
                                        <p:attrNameLst>
                                          <p:attrName>style.visibility</p:attrName>
                                        </p:attrNameLst>
                                      </p:cBhvr>
                                      <p:to>
                                        <p:strVal val="visible"/>
                                      </p:to>
                                    </p:set>
                                    <p:anim calcmode="lin" valueType="num">
                                      <p:cBhvr additive="base">
                                        <p:cTn dur="750"/>
                                        <p:tgtEl>
                                          <p:spTgt spid="56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750"/>
                                  </p:stCondLst>
                                  <p:childTnLst>
                                    <p:set>
                                      <p:cBhvr>
                                        <p:cTn dur="1" fill="hold">
                                          <p:stCondLst>
                                            <p:cond delay="0"/>
                                          </p:stCondLst>
                                        </p:cTn>
                                        <p:tgtEl>
                                          <p:spTgt spid="562"/>
                                        </p:tgtEl>
                                        <p:attrNameLst>
                                          <p:attrName>style.visibility</p:attrName>
                                        </p:attrNameLst>
                                      </p:cBhvr>
                                      <p:to>
                                        <p:strVal val="visible"/>
                                      </p:to>
                                    </p:set>
                                    <p:anim calcmode="lin" valueType="num">
                                      <p:cBhvr additive="base">
                                        <p:cTn dur="750"/>
                                        <p:tgtEl>
                                          <p:spTgt spid="56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9" name="Shape 599"/>
        <p:cNvGrpSpPr/>
        <p:nvPr/>
      </p:nvGrpSpPr>
      <p:grpSpPr>
        <a:xfrm>
          <a:off x="0" y="0"/>
          <a:ext cx="0" cy="0"/>
          <a:chOff x="0" y="0"/>
          <a:chExt cx="0" cy="0"/>
        </a:xfrm>
      </p:grpSpPr>
      <p:sp>
        <p:nvSpPr>
          <p:cNvPr id="600" name="Google Shape;600;p18"/>
          <p:cNvSpPr/>
          <p:nvPr/>
        </p:nvSpPr>
        <p:spPr>
          <a:xfrm>
            <a:off x="2834031" y="1956024"/>
            <a:ext cx="6566170" cy="2626469"/>
          </a:xfrm>
          <a:custGeom>
            <a:rect b="b" l="l" r="r" t="t"/>
            <a:pathLst>
              <a:path extrusionOk="0" h="2626469" w="6566170">
                <a:moveTo>
                  <a:pt x="1969851" y="0"/>
                </a:moveTo>
                <a:cubicBezTo>
                  <a:pt x="2332491" y="0"/>
                  <a:pt x="2626468" y="293977"/>
                  <a:pt x="2626468" y="656617"/>
                </a:cubicBezTo>
                <a:cubicBezTo>
                  <a:pt x="2626468" y="1019257"/>
                  <a:pt x="2920445" y="1313234"/>
                  <a:pt x="3283085" y="1313234"/>
                </a:cubicBezTo>
                <a:lnTo>
                  <a:pt x="3283090" y="1313235"/>
                </a:lnTo>
                <a:lnTo>
                  <a:pt x="3415417" y="1299895"/>
                </a:lnTo>
                <a:cubicBezTo>
                  <a:pt x="3714626" y="1238668"/>
                  <a:pt x="3939702" y="973928"/>
                  <a:pt x="3939702" y="656618"/>
                </a:cubicBezTo>
                <a:cubicBezTo>
                  <a:pt x="3939702" y="293978"/>
                  <a:pt x="4233679" y="1"/>
                  <a:pt x="4596319" y="1"/>
                </a:cubicBezTo>
                <a:cubicBezTo>
                  <a:pt x="4958959" y="1"/>
                  <a:pt x="5252936" y="293978"/>
                  <a:pt x="5252936" y="656618"/>
                </a:cubicBezTo>
                <a:cubicBezTo>
                  <a:pt x="5252936" y="1019258"/>
                  <a:pt x="5546913" y="1313235"/>
                  <a:pt x="5909553" y="1313235"/>
                </a:cubicBezTo>
                <a:cubicBezTo>
                  <a:pt x="6272193" y="1313235"/>
                  <a:pt x="6566170" y="1607212"/>
                  <a:pt x="6566170" y="1969852"/>
                </a:cubicBezTo>
                <a:cubicBezTo>
                  <a:pt x="6566170" y="2332492"/>
                  <a:pt x="6272193" y="2626469"/>
                  <a:pt x="5909553" y="2626469"/>
                </a:cubicBezTo>
                <a:cubicBezTo>
                  <a:pt x="5546913" y="2626469"/>
                  <a:pt x="5252936" y="2332492"/>
                  <a:pt x="5252936" y="1969852"/>
                </a:cubicBezTo>
                <a:cubicBezTo>
                  <a:pt x="5252936" y="1607212"/>
                  <a:pt x="4958959" y="1313235"/>
                  <a:pt x="4596319" y="1313235"/>
                </a:cubicBezTo>
                <a:cubicBezTo>
                  <a:pt x="4233679" y="1313235"/>
                  <a:pt x="3939702" y="1607212"/>
                  <a:pt x="3939702" y="1969852"/>
                </a:cubicBezTo>
                <a:cubicBezTo>
                  <a:pt x="3939702" y="2332492"/>
                  <a:pt x="3645725" y="2626469"/>
                  <a:pt x="3283085" y="2626469"/>
                </a:cubicBezTo>
                <a:cubicBezTo>
                  <a:pt x="2920445" y="2626469"/>
                  <a:pt x="2626468" y="2332492"/>
                  <a:pt x="2626468" y="1969852"/>
                </a:cubicBezTo>
                <a:lnTo>
                  <a:pt x="2626468" y="1969852"/>
                </a:lnTo>
                <a:lnTo>
                  <a:pt x="2626468" y="1969851"/>
                </a:lnTo>
                <a:cubicBezTo>
                  <a:pt x="2626468" y="1607211"/>
                  <a:pt x="2332491" y="1313234"/>
                  <a:pt x="1969851" y="1313234"/>
                </a:cubicBezTo>
                <a:cubicBezTo>
                  <a:pt x="1607211" y="1313234"/>
                  <a:pt x="1313234" y="1607211"/>
                  <a:pt x="1313234" y="1969851"/>
                </a:cubicBezTo>
                <a:cubicBezTo>
                  <a:pt x="1313234" y="2332491"/>
                  <a:pt x="1019257" y="2626468"/>
                  <a:pt x="656617" y="2626468"/>
                </a:cubicBezTo>
                <a:cubicBezTo>
                  <a:pt x="293977" y="2626468"/>
                  <a:pt x="0" y="2332491"/>
                  <a:pt x="0" y="1969851"/>
                </a:cubicBezTo>
                <a:cubicBezTo>
                  <a:pt x="0" y="1607211"/>
                  <a:pt x="293977" y="1313234"/>
                  <a:pt x="656617" y="1313234"/>
                </a:cubicBezTo>
                <a:cubicBezTo>
                  <a:pt x="1019257" y="1313234"/>
                  <a:pt x="1313234" y="1019257"/>
                  <a:pt x="1313234" y="656617"/>
                </a:cubicBezTo>
                <a:cubicBezTo>
                  <a:pt x="1313234" y="293977"/>
                  <a:pt x="1607211" y="0"/>
                  <a:pt x="1969851" y="0"/>
                </a:cubicBezTo>
                <a:close/>
              </a:path>
            </a:pathLst>
          </a:custGeom>
          <a:blipFill rotWithShape="1">
            <a:blip r:embed="rId3">
              <a:alphaModFix/>
            </a:blip>
            <a:tile algn="tl" flip="none" tx="0" sx="100000" ty="0" sy="100000"/>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601" name="Google Shape;601;p18"/>
          <p:cNvSpPr/>
          <p:nvPr/>
        </p:nvSpPr>
        <p:spPr>
          <a:xfrm>
            <a:off x="8542360" y="4708851"/>
            <a:ext cx="2812445" cy="546625"/>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A large income is the best recipe for happiness I ever heard of.</a:t>
            </a:r>
            <a:endParaRPr/>
          </a:p>
        </p:txBody>
      </p:sp>
      <p:sp>
        <p:nvSpPr>
          <p:cNvPr id="602" name="Google Shape;602;p18"/>
          <p:cNvSpPr/>
          <p:nvPr/>
        </p:nvSpPr>
        <p:spPr>
          <a:xfrm>
            <a:off x="4677370" y="4690448"/>
            <a:ext cx="2854646" cy="812530"/>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A torn jacket is soon mended; but hard words bruise the heart of a child.</a:t>
            </a:r>
            <a:endParaRPr sz="1200">
              <a:solidFill>
                <a:srgbClr val="7F7F7F"/>
              </a:solidFill>
              <a:latin typeface="Century Gothic"/>
              <a:ea typeface="Century Gothic"/>
              <a:cs typeface="Century Gothic"/>
              <a:sym typeface="Century Gothic"/>
            </a:endParaRPr>
          </a:p>
        </p:txBody>
      </p:sp>
      <p:sp>
        <p:nvSpPr>
          <p:cNvPr id="603" name="Google Shape;603;p18"/>
          <p:cNvSpPr/>
          <p:nvPr/>
        </p:nvSpPr>
        <p:spPr>
          <a:xfrm>
            <a:off x="769257" y="4690448"/>
            <a:ext cx="2897769" cy="546625"/>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That is quite different from being rash.</a:t>
            </a:r>
            <a:endParaRPr sz="1200">
              <a:solidFill>
                <a:srgbClr val="7F7F7F"/>
              </a:solidFill>
              <a:latin typeface="Century Gothic"/>
              <a:ea typeface="Century Gothic"/>
              <a:cs typeface="Century Gothic"/>
              <a:sym typeface="Century Gothic"/>
            </a:endParaRPr>
          </a:p>
        </p:txBody>
      </p:sp>
      <p:sp>
        <p:nvSpPr>
          <p:cNvPr id="604" name="Google Shape;604;p18"/>
          <p:cNvSpPr/>
          <p:nvPr/>
        </p:nvSpPr>
        <p:spPr>
          <a:xfrm>
            <a:off x="1019175" y="1893871"/>
            <a:ext cx="2823022" cy="546625"/>
          </a:xfrm>
          <a:prstGeom prst="rect">
            <a:avLst/>
          </a:prstGeom>
          <a:noFill/>
          <a:ln>
            <a:noFill/>
          </a:ln>
        </p:spPr>
        <p:txBody>
          <a:bodyPr anchorCtr="0" anchor="t" bIns="45700" lIns="91425" spcFirstLastPara="1" rIns="91425" wrap="square" tIns="45700">
            <a:noAutofit/>
          </a:bodyPr>
          <a:lstStyle/>
          <a:p>
            <a:pPr indent="0" lvl="0" marL="0" marR="0" rtl="0" algn="r">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There is only one difference between a madman and me.</a:t>
            </a:r>
            <a:endParaRPr sz="1200">
              <a:solidFill>
                <a:srgbClr val="7F7F7F"/>
              </a:solidFill>
              <a:latin typeface="Century Gothic"/>
              <a:ea typeface="Century Gothic"/>
              <a:cs typeface="Century Gothic"/>
              <a:sym typeface="Century Gothic"/>
            </a:endParaRPr>
          </a:p>
        </p:txBody>
      </p:sp>
      <p:sp>
        <p:nvSpPr>
          <p:cNvPr id="605" name="Google Shape;605;p18"/>
          <p:cNvSpPr/>
          <p:nvPr/>
        </p:nvSpPr>
        <p:spPr>
          <a:xfrm>
            <a:off x="8290057" y="1893871"/>
            <a:ext cx="2860813" cy="546625"/>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1200">
                <a:solidFill>
                  <a:srgbClr val="7F7F7F"/>
                </a:solidFill>
                <a:latin typeface="Century Gothic"/>
                <a:ea typeface="Century Gothic"/>
                <a:cs typeface="Century Gothic"/>
                <a:sym typeface="Century Gothic"/>
              </a:rPr>
              <a:t>Woe be to him that reads but one book.</a:t>
            </a:r>
            <a:endParaRPr sz="1200">
              <a:solidFill>
                <a:srgbClr val="7F7F7F"/>
              </a:solidFill>
              <a:latin typeface="Century Gothic"/>
              <a:ea typeface="Century Gothic"/>
              <a:cs typeface="Century Gothic"/>
              <a:sym typeface="Century Gothic"/>
            </a:endParaRPr>
          </a:p>
        </p:txBody>
      </p:sp>
      <p:grpSp>
        <p:nvGrpSpPr>
          <p:cNvPr id="606" name="Google Shape;606;p18"/>
          <p:cNvGrpSpPr/>
          <p:nvPr/>
        </p:nvGrpSpPr>
        <p:grpSpPr>
          <a:xfrm>
            <a:off x="2942105" y="3395849"/>
            <a:ext cx="1080000" cy="1080000"/>
            <a:chOff x="3661374" y="4941393"/>
            <a:chExt cx="1080000" cy="1080000"/>
          </a:xfrm>
        </p:grpSpPr>
        <p:sp>
          <p:nvSpPr>
            <p:cNvPr id="607" name="Google Shape;607;p18"/>
            <p:cNvSpPr/>
            <p:nvPr/>
          </p:nvSpPr>
          <p:spPr>
            <a:xfrm>
              <a:off x="3661374" y="4941393"/>
              <a:ext cx="1080000" cy="1080000"/>
            </a:xfrm>
            <a:prstGeom prst="ellipse">
              <a:avLst/>
            </a:prstGeom>
            <a:gradFill>
              <a:gsLst>
                <a:gs pos="0">
                  <a:schemeClr val="lt1"/>
                </a:gs>
                <a:gs pos="60000">
                  <a:schemeClr val="lt2"/>
                </a:gs>
                <a:gs pos="100000">
                  <a:srgbClr val="D8D8D8"/>
                </a:gs>
              </a:gsLst>
              <a:lin ang="16200000" scaled="0"/>
            </a:gradFill>
            <a:ln cap="flat" cmpd="sng" w="508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08" name="Google Shape;608;p18"/>
            <p:cNvSpPr/>
            <p:nvPr/>
          </p:nvSpPr>
          <p:spPr>
            <a:xfrm>
              <a:off x="3769369" y="5049388"/>
              <a:ext cx="864000" cy="864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 Think</a:t>
              </a:r>
              <a:endParaRPr sz="2000">
                <a:solidFill>
                  <a:srgbClr val="FFFFFF"/>
                </a:solidFill>
                <a:latin typeface="Century Gothic"/>
                <a:ea typeface="Century Gothic"/>
                <a:cs typeface="Century Gothic"/>
                <a:sym typeface="Century Gothic"/>
              </a:endParaRPr>
            </a:p>
          </p:txBody>
        </p:sp>
      </p:grpSp>
      <p:grpSp>
        <p:nvGrpSpPr>
          <p:cNvPr id="609" name="Google Shape;609;p18"/>
          <p:cNvGrpSpPr/>
          <p:nvPr/>
        </p:nvGrpSpPr>
        <p:grpSpPr>
          <a:xfrm>
            <a:off x="4263883" y="2058738"/>
            <a:ext cx="1080000" cy="1080000"/>
            <a:chOff x="3661374" y="4941393"/>
            <a:chExt cx="1080000" cy="1080000"/>
          </a:xfrm>
        </p:grpSpPr>
        <p:sp>
          <p:nvSpPr>
            <p:cNvPr id="610" name="Google Shape;610;p18"/>
            <p:cNvSpPr/>
            <p:nvPr/>
          </p:nvSpPr>
          <p:spPr>
            <a:xfrm>
              <a:off x="3661374" y="4941393"/>
              <a:ext cx="1080000" cy="1080000"/>
            </a:xfrm>
            <a:prstGeom prst="ellipse">
              <a:avLst/>
            </a:prstGeom>
            <a:gradFill>
              <a:gsLst>
                <a:gs pos="0">
                  <a:schemeClr val="lt1"/>
                </a:gs>
                <a:gs pos="60000">
                  <a:schemeClr val="lt2"/>
                </a:gs>
                <a:gs pos="100000">
                  <a:srgbClr val="D8D8D8"/>
                </a:gs>
              </a:gsLst>
              <a:lin ang="16200000" scaled="0"/>
            </a:gradFill>
            <a:ln cap="flat" cmpd="sng" w="508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11" name="Google Shape;611;p18"/>
            <p:cNvSpPr/>
            <p:nvPr/>
          </p:nvSpPr>
          <p:spPr>
            <a:xfrm>
              <a:off x="3769369" y="5049388"/>
              <a:ext cx="864000" cy="864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Make</a:t>
              </a:r>
              <a:endParaRPr sz="2000">
                <a:solidFill>
                  <a:srgbClr val="FFFFFF"/>
                </a:solidFill>
                <a:latin typeface="Century Gothic"/>
                <a:ea typeface="Century Gothic"/>
                <a:cs typeface="Century Gothic"/>
                <a:sym typeface="Century Gothic"/>
              </a:endParaRPr>
            </a:p>
          </p:txBody>
        </p:sp>
      </p:grpSp>
      <p:grpSp>
        <p:nvGrpSpPr>
          <p:cNvPr id="612" name="Google Shape;612;p18"/>
          <p:cNvGrpSpPr/>
          <p:nvPr/>
        </p:nvGrpSpPr>
        <p:grpSpPr>
          <a:xfrm>
            <a:off x="5580836" y="3395850"/>
            <a:ext cx="1080000" cy="1080000"/>
            <a:chOff x="3661374" y="4941393"/>
            <a:chExt cx="1080000" cy="1080000"/>
          </a:xfrm>
        </p:grpSpPr>
        <p:sp>
          <p:nvSpPr>
            <p:cNvPr id="613" name="Google Shape;613;p18"/>
            <p:cNvSpPr/>
            <p:nvPr/>
          </p:nvSpPr>
          <p:spPr>
            <a:xfrm>
              <a:off x="3661374" y="4941393"/>
              <a:ext cx="1080000" cy="1080000"/>
            </a:xfrm>
            <a:prstGeom prst="ellipse">
              <a:avLst/>
            </a:prstGeom>
            <a:gradFill>
              <a:gsLst>
                <a:gs pos="0">
                  <a:schemeClr val="lt1"/>
                </a:gs>
                <a:gs pos="60000">
                  <a:schemeClr val="lt2"/>
                </a:gs>
                <a:gs pos="100000">
                  <a:srgbClr val="D8D8D8"/>
                </a:gs>
              </a:gsLst>
              <a:lin ang="16200000" scaled="0"/>
            </a:gradFill>
            <a:ln cap="flat" cmpd="sng" w="508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14" name="Google Shape;614;p18"/>
            <p:cNvSpPr/>
            <p:nvPr/>
          </p:nvSpPr>
          <p:spPr>
            <a:xfrm>
              <a:off x="3769369" y="5049388"/>
              <a:ext cx="864000" cy="864000"/>
            </a:xfrm>
            <a:prstGeom prst="ellipse">
              <a:avLst/>
            </a:prstGeom>
            <a:gradFill>
              <a:gsLst>
                <a:gs pos="0">
                  <a:srgbClr val="F2F2F2"/>
                </a:gs>
                <a:gs pos="1000">
                  <a:srgbClr val="F2F2F2"/>
                </a:gs>
                <a:gs pos="58999">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Check</a:t>
              </a:r>
              <a:endParaRPr sz="2000">
                <a:solidFill>
                  <a:srgbClr val="FFFFFF"/>
                </a:solidFill>
                <a:latin typeface="Century Gothic"/>
                <a:ea typeface="Century Gothic"/>
                <a:cs typeface="Century Gothic"/>
                <a:sym typeface="Century Gothic"/>
              </a:endParaRPr>
            </a:p>
          </p:txBody>
        </p:sp>
      </p:grpSp>
      <p:grpSp>
        <p:nvGrpSpPr>
          <p:cNvPr id="615" name="Google Shape;615;p18"/>
          <p:cNvGrpSpPr/>
          <p:nvPr/>
        </p:nvGrpSpPr>
        <p:grpSpPr>
          <a:xfrm>
            <a:off x="6896376" y="2054991"/>
            <a:ext cx="1080000" cy="1080000"/>
            <a:chOff x="3661374" y="4941393"/>
            <a:chExt cx="1080000" cy="1080000"/>
          </a:xfrm>
        </p:grpSpPr>
        <p:sp>
          <p:nvSpPr>
            <p:cNvPr id="616" name="Google Shape;616;p18"/>
            <p:cNvSpPr/>
            <p:nvPr/>
          </p:nvSpPr>
          <p:spPr>
            <a:xfrm>
              <a:off x="3661374" y="4941393"/>
              <a:ext cx="1080000" cy="1080000"/>
            </a:xfrm>
            <a:prstGeom prst="ellipse">
              <a:avLst/>
            </a:prstGeom>
            <a:gradFill>
              <a:gsLst>
                <a:gs pos="0">
                  <a:schemeClr val="lt1"/>
                </a:gs>
                <a:gs pos="60000">
                  <a:schemeClr val="lt2"/>
                </a:gs>
                <a:gs pos="100000">
                  <a:srgbClr val="D8D8D8"/>
                </a:gs>
              </a:gsLst>
              <a:lin ang="16200000" scaled="0"/>
            </a:gradFill>
            <a:ln cap="flat" cmpd="sng" w="508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17" name="Google Shape;617;p18"/>
            <p:cNvSpPr/>
            <p:nvPr/>
          </p:nvSpPr>
          <p:spPr>
            <a:xfrm>
              <a:off x="3769369" y="5049388"/>
              <a:ext cx="864000" cy="864000"/>
            </a:xfrm>
            <a:prstGeom prst="ellipse">
              <a:avLst/>
            </a:prstGeom>
            <a:gradFill>
              <a:gsLst>
                <a:gs pos="0">
                  <a:srgbClr val="F2F2F2"/>
                </a:gs>
                <a:gs pos="100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Base</a:t>
              </a:r>
              <a:endParaRPr sz="2000">
                <a:solidFill>
                  <a:srgbClr val="FFFFFF"/>
                </a:solidFill>
                <a:latin typeface="Century Gothic"/>
                <a:ea typeface="Century Gothic"/>
                <a:cs typeface="Century Gothic"/>
                <a:sym typeface="Century Gothic"/>
              </a:endParaRPr>
            </a:p>
          </p:txBody>
        </p:sp>
      </p:grpSp>
      <p:grpSp>
        <p:nvGrpSpPr>
          <p:cNvPr id="618" name="Google Shape;618;p18"/>
          <p:cNvGrpSpPr/>
          <p:nvPr/>
        </p:nvGrpSpPr>
        <p:grpSpPr>
          <a:xfrm>
            <a:off x="8207304" y="3400952"/>
            <a:ext cx="1080000" cy="1080000"/>
            <a:chOff x="3661374" y="4941393"/>
            <a:chExt cx="1080000" cy="1080000"/>
          </a:xfrm>
        </p:grpSpPr>
        <p:sp>
          <p:nvSpPr>
            <p:cNvPr id="619" name="Google Shape;619;p18"/>
            <p:cNvSpPr/>
            <p:nvPr/>
          </p:nvSpPr>
          <p:spPr>
            <a:xfrm>
              <a:off x="3661374" y="4941393"/>
              <a:ext cx="1080000" cy="1080000"/>
            </a:xfrm>
            <a:prstGeom prst="ellipse">
              <a:avLst/>
            </a:prstGeom>
            <a:gradFill>
              <a:gsLst>
                <a:gs pos="0">
                  <a:schemeClr val="lt1"/>
                </a:gs>
                <a:gs pos="60000">
                  <a:schemeClr val="lt2"/>
                </a:gs>
                <a:gs pos="100000">
                  <a:srgbClr val="D8D8D8"/>
                </a:gs>
              </a:gsLst>
              <a:lin ang="16200000" scaled="0"/>
            </a:gradFill>
            <a:ln cap="flat" cmpd="sng" w="508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20" name="Google Shape;620;p18"/>
            <p:cNvSpPr/>
            <p:nvPr/>
          </p:nvSpPr>
          <p:spPr>
            <a:xfrm>
              <a:off x="3769369" y="5049388"/>
              <a:ext cx="864000" cy="864000"/>
            </a:xfrm>
            <a:prstGeom prst="ellipse">
              <a:avLst/>
            </a:prstGeom>
            <a:gradFill>
              <a:gsLst>
                <a:gs pos="0">
                  <a:srgbClr val="F2F2F2"/>
                </a:gs>
                <a:gs pos="60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Icons</a:t>
              </a:r>
              <a:endParaRPr sz="2000">
                <a:solidFill>
                  <a:srgbClr val="FFFFFF"/>
                </a:solidFill>
                <a:latin typeface="Century Gothic"/>
                <a:ea typeface="Century Gothic"/>
                <a:cs typeface="Century Gothic"/>
                <a:sym typeface="Century Gothic"/>
              </a:endParaRPr>
            </a:p>
          </p:txBody>
        </p:sp>
      </p:grpSp>
      <p:sp>
        <p:nvSpPr>
          <p:cNvPr id="621" name="Google Shape;621;p18"/>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Evaluation</a:t>
            </a:r>
            <a:endParaRPr>
              <a:latin typeface="Century Gothic"/>
              <a:ea typeface="Century Gothic"/>
              <a:cs typeface="Century Gothic"/>
              <a:sym typeface="Century Gothic"/>
            </a:endParaRPr>
          </a:p>
        </p:txBody>
      </p:sp>
      <p:sp>
        <p:nvSpPr>
          <p:cNvPr id="622" name="Google Shape;622;p18"/>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RESULTS SHOWCASE</a:t>
            </a:r>
            <a:endParaRPr sz="1600">
              <a:solidFill>
                <a:srgbClr val="5F5F5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par>
                          <p:cTn fill="hold">
                            <p:stCondLst>
                              <p:cond delay="1000"/>
                            </p:stCondLst>
                            <p:childTnLst>
                              <p:par>
                                <p:cTn fill="hold" nodeType="afterEffect" presetClass="entr" presetID="23" presetSubtype="16">
                                  <p:stCondLst>
                                    <p:cond delay="0"/>
                                  </p:stCondLst>
                                  <p:childTnLst>
                                    <p:set>
                                      <p:cBhvr>
                                        <p:cTn dur="1" fill="hold">
                                          <p:stCondLst>
                                            <p:cond delay="0"/>
                                          </p:stCondLst>
                                        </p:cTn>
                                        <p:tgtEl>
                                          <p:spTgt spid="606"/>
                                        </p:tgtEl>
                                        <p:attrNameLst>
                                          <p:attrName>style.visibility</p:attrName>
                                        </p:attrNameLst>
                                      </p:cBhvr>
                                      <p:to>
                                        <p:strVal val="visible"/>
                                      </p:to>
                                    </p:set>
                                    <p:anim calcmode="lin" valueType="num">
                                      <p:cBhvr additive="base">
                                        <p:cTn dur="500"/>
                                        <p:tgtEl>
                                          <p:spTgt spid="606"/>
                                        </p:tgtEl>
                                        <p:attrNameLst>
                                          <p:attrName>ppt_w</p:attrName>
                                        </p:attrNameLst>
                                      </p:cBhvr>
                                      <p:tavLst>
                                        <p:tav fmla="" tm="0">
                                          <p:val>
                                            <p:strVal val="0"/>
                                          </p:val>
                                        </p:tav>
                                        <p:tav fmla="" tm="100000">
                                          <p:val>
                                            <p:strVal val="#ppt_w"/>
                                          </p:val>
                                        </p:tav>
                                      </p:tavLst>
                                    </p:anim>
                                    <p:anim calcmode="lin" valueType="num">
                                      <p:cBhvr additive="base">
                                        <p:cTn dur="500"/>
                                        <p:tgtEl>
                                          <p:spTgt spid="606"/>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609"/>
                                        </p:tgtEl>
                                        <p:attrNameLst>
                                          <p:attrName>style.visibility</p:attrName>
                                        </p:attrNameLst>
                                      </p:cBhvr>
                                      <p:to>
                                        <p:strVal val="visible"/>
                                      </p:to>
                                    </p:set>
                                    <p:anim calcmode="lin" valueType="num">
                                      <p:cBhvr additive="base">
                                        <p:cTn dur="500"/>
                                        <p:tgtEl>
                                          <p:spTgt spid="609"/>
                                        </p:tgtEl>
                                        <p:attrNameLst>
                                          <p:attrName>ppt_w</p:attrName>
                                        </p:attrNameLst>
                                      </p:cBhvr>
                                      <p:tavLst>
                                        <p:tav fmla="" tm="0">
                                          <p:val>
                                            <p:strVal val="0"/>
                                          </p:val>
                                        </p:tav>
                                        <p:tav fmla="" tm="100000">
                                          <p:val>
                                            <p:strVal val="#ppt_w"/>
                                          </p:val>
                                        </p:tav>
                                      </p:tavLst>
                                    </p:anim>
                                    <p:anim calcmode="lin" valueType="num">
                                      <p:cBhvr additive="base">
                                        <p:cTn dur="500"/>
                                        <p:tgtEl>
                                          <p:spTgt spid="609"/>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612"/>
                                        </p:tgtEl>
                                        <p:attrNameLst>
                                          <p:attrName>style.visibility</p:attrName>
                                        </p:attrNameLst>
                                      </p:cBhvr>
                                      <p:to>
                                        <p:strVal val="visible"/>
                                      </p:to>
                                    </p:set>
                                    <p:anim calcmode="lin" valueType="num">
                                      <p:cBhvr additive="base">
                                        <p:cTn dur="500"/>
                                        <p:tgtEl>
                                          <p:spTgt spid="612"/>
                                        </p:tgtEl>
                                        <p:attrNameLst>
                                          <p:attrName>ppt_w</p:attrName>
                                        </p:attrNameLst>
                                      </p:cBhvr>
                                      <p:tavLst>
                                        <p:tav fmla="" tm="0">
                                          <p:val>
                                            <p:strVal val="0"/>
                                          </p:val>
                                        </p:tav>
                                        <p:tav fmla="" tm="100000">
                                          <p:val>
                                            <p:strVal val="#ppt_w"/>
                                          </p:val>
                                        </p:tav>
                                      </p:tavLst>
                                    </p:anim>
                                    <p:anim calcmode="lin" valueType="num">
                                      <p:cBhvr additive="base">
                                        <p:cTn dur="500"/>
                                        <p:tgtEl>
                                          <p:spTgt spid="612"/>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615"/>
                                        </p:tgtEl>
                                        <p:attrNameLst>
                                          <p:attrName>style.visibility</p:attrName>
                                        </p:attrNameLst>
                                      </p:cBhvr>
                                      <p:to>
                                        <p:strVal val="visible"/>
                                      </p:to>
                                    </p:set>
                                    <p:anim calcmode="lin" valueType="num">
                                      <p:cBhvr additive="base">
                                        <p:cTn dur="500"/>
                                        <p:tgtEl>
                                          <p:spTgt spid="615"/>
                                        </p:tgtEl>
                                        <p:attrNameLst>
                                          <p:attrName>ppt_w</p:attrName>
                                        </p:attrNameLst>
                                      </p:cBhvr>
                                      <p:tavLst>
                                        <p:tav fmla="" tm="0">
                                          <p:val>
                                            <p:strVal val="0"/>
                                          </p:val>
                                        </p:tav>
                                        <p:tav fmla="" tm="100000">
                                          <p:val>
                                            <p:strVal val="#ppt_w"/>
                                          </p:val>
                                        </p:tav>
                                      </p:tavLst>
                                    </p:anim>
                                    <p:anim calcmode="lin" valueType="num">
                                      <p:cBhvr additive="base">
                                        <p:cTn dur="500"/>
                                        <p:tgtEl>
                                          <p:spTgt spid="61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618"/>
                                        </p:tgtEl>
                                        <p:attrNameLst>
                                          <p:attrName>style.visibility</p:attrName>
                                        </p:attrNameLst>
                                      </p:cBhvr>
                                      <p:to>
                                        <p:strVal val="visible"/>
                                      </p:to>
                                    </p:set>
                                    <p:anim calcmode="lin" valueType="num">
                                      <p:cBhvr additive="base">
                                        <p:cTn dur="500"/>
                                        <p:tgtEl>
                                          <p:spTgt spid="618"/>
                                        </p:tgtEl>
                                        <p:attrNameLst>
                                          <p:attrName>ppt_w</p:attrName>
                                        </p:attrNameLst>
                                      </p:cBhvr>
                                      <p:tavLst>
                                        <p:tav fmla="" tm="0">
                                          <p:val>
                                            <p:strVal val="0"/>
                                          </p:val>
                                        </p:tav>
                                        <p:tav fmla="" tm="100000">
                                          <p:val>
                                            <p:strVal val="#ppt_w"/>
                                          </p:val>
                                        </p:tav>
                                      </p:tavLst>
                                    </p:anim>
                                    <p:anim calcmode="lin" valueType="num">
                                      <p:cBhvr additive="base">
                                        <p:cTn dur="500"/>
                                        <p:tgtEl>
                                          <p:spTgt spid="618"/>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7" name="Shape 627"/>
        <p:cNvGrpSpPr/>
        <p:nvPr/>
      </p:nvGrpSpPr>
      <p:grpSpPr>
        <a:xfrm>
          <a:off x="0" y="0"/>
          <a:ext cx="0" cy="0"/>
          <a:chOff x="0" y="0"/>
          <a:chExt cx="0" cy="0"/>
        </a:xfrm>
      </p:grpSpPr>
      <p:grpSp>
        <p:nvGrpSpPr>
          <p:cNvPr id="628" name="Google Shape;628;p19"/>
          <p:cNvGrpSpPr/>
          <p:nvPr/>
        </p:nvGrpSpPr>
        <p:grpSpPr>
          <a:xfrm>
            <a:off x="4105506" y="1233488"/>
            <a:ext cx="618455" cy="1800000"/>
            <a:chOff x="597712" y="2415605"/>
            <a:chExt cx="1076110" cy="3131998"/>
          </a:xfrm>
        </p:grpSpPr>
        <p:sp>
          <p:nvSpPr>
            <p:cNvPr id="629" name="Google Shape;629;p1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30" name="Google Shape;630;p19"/>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631" name="Google Shape;631;p19"/>
          <p:cNvGrpSpPr/>
          <p:nvPr/>
        </p:nvGrpSpPr>
        <p:grpSpPr>
          <a:xfrm>
            <a:off x="2760245" y="2023201"/>
            <a:ext cx="2027688" cy="6443998"/>
            <a:chOff x="935919" y="107043"/>
            <a:chExt cx="1818452" cy="5779044"/>
          </a:xfrm>
        </p:grpSpPr>
        <p:sp>
          <p:nvSpPr>
            <p:cNvPr id="632" name="Google Shape;632;p19"/>
            <p:cNvSpPr/>
            <p:nvPr/>
          </p:nvSpPr>
          <p:spPr>
            <a:xfrm rot="10800000">
              <a:off x="935919" y="1016252"/>
              <a:ext cx="1818452" cy="48698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33" name="Google Shape;633;p19"/>
            <p:cNvSpPr/>
            <p:nvPr/>
          </p:nvSpPr>
          <p:spPr>
            <a:xfrm>
              <a:off x="942885" y="107043"/>
              <a:ext cx="1799994" cy="1800000"/>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63500">
                <a:srgbClr val="000000">
                  <a:alpha val="29803"/>
                </a:srgbClr>
              </a:outerShdw>
            </a:effectLst>
          </p:spPr>
          <p:txBody>
            <a:bodyPr anchorCtr="1" anchor="ctr" bIns="45700" lIns="91425" spcFirstLastPara="1" rIns="91425" wrap="square" tIns="45700">
              <a:noAutofit/>
            </a:bodyPr>
            <a:lstStyle/>
            <a:p>
              <a:pPr indent="0" lvl="0" marL="0" marR="0" rtl="0" algn="ctr">
                <a:lnSpc>
                  <a:spcPct val="130000"/>
                </a:lnSpc>
                <a:spcBef>
                  <a:spcPts val="0"/>
                </a:spcBef>
                <a:spcAft>
                  <a:spcPts val="0"/>
                </a:spcAft>
                <a:buNone/>
              </a:pPr>
              <a:r>
                <a:rPr lang="tr-TR" sz="7200">
                  <a:solidFill>
                    <a:srgbClr val="009999"/>
                  </a:solidFill>
                  <a:latin typeface="Century Gothic"/>
                  <a:ea typeface="Century Gothic"/>
                  <a:cs typeface="Century Gothic"/>
                  <a:sym typeface="Century Gothic"/>
                </a:rPr>
                <a:t>03</a:t>
              </a:r>
              <a:endParaRPr sz="4000">
                <a:solidFill>
                  <a:srgbClr val="009999"/>
                </a:solidFill>
                <a:latin typeface="Century Gothic"/>
                <a:ea typeface="Century Gothic"/>
                <a:cs typeface="Century Gothic"/>
                <a:sym typeface="Century Gothic"/>
              </a:endParaRPr>
            </a:p>
          </p:txBody>
        </p:sp>
      </p:grpSp>
      <p:grpSp>
        <p:nvGrpSpPr>
          <p:cNvPr id="634" name="Google Shape;634;p19"/>
          <p:cNvGrpSpPr/>
          <p:nvPr/>
        </p:nvGrpSpPr>
        <p:grpSpPr>
          <a:xfrm>
            <a:off x="1981669" y="4924887"/>
            <a:ext cx="1194018" cy="3475167"/>
            <a:chOff x="597712" y="2415605"/>
            <a:chExt cx="1076110" cy="3131998"/>
          </a:xfrm>
        </p:grpSpPr>
        <p:sp>
          <p:nvSpPr>
            <p:cNvPr id="635" name="Google Shape;635;p1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36" name="Google Shape;636;p19"/>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637" name="Google Shape;637;p19"/>
          <p:cNvGrpSpPr/>
          <p:nvPr/>
        </p:nvGrpSpPr>
        <p:grpSpPr>
          <a:xfrm>
            <a:off x="4481255" y="4431190"/>
            <a:ext cx="618455" cy="1800000"/>
            <a:chOff x="597712" y="2415605"/>
            <a:chExt cx="1076110" cy="3131998"/>
          </a:xfrm>
        </p:grpSpPr>
        <p:sp>
          <p:nvSpPr>
            <p:cNvPr id="638" name="Google Shape;638;p1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39" name="Google Shape;639;p19"/>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640" name="Google Shape;640;p19"/>
          <p:cNvGrpSpPr/>
          <p:nvPr/>
        </p:nvGrpSpPr>
        <p:grpSpPr>
          <a:xfrm>
            <a:off x="1033964" y="2075338"/>
            <a:ext cx="1150325" cy="3348000"/>
            <a:chOff x="597712" y="2415605"/>
            <a:chExt cx="1076110" cy="3131998"/>
          </a:xfrm>
        </p:grpSpPr>
        <p:sp>
          <p:nvSpPr>
            <p:cNvPr id="641" name="Google Shape;641;p1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42" name="Google Shape;642;p19"/>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643" name="Google Shape;643;p19"/>
          <p:cNvSpPr txBox="1"/>
          <p:nvPr/>
        </p:nvSpPr>
        <p:spPr>
          <a:xfrm>
            <a:off x="6151261" y="2472759"/>
            <a:ext cx="4671472" cy="1107996"/>
          </a:xfrm>
          <a:prstGeom prst="rect">
            <a:avLst/>
          </a:prstGeom>
          <a:noFill/>
          <a:ln>
            <a:noFill/>
          </a:ln>
          <a:effectLst>
            <a:outerShdw rotWithShape="0" algn="t" dir="5400000" dist="25400">
              <a:schemeClr val="lt1">
                <a:alpha val="40000"/>
              </a:schemeClr>
            </a:outerShdw>
          </a:effectLst>
        </p:spPr>
        <p:txBody>
          <a:bodyPr anchorCtr="0" anchor="b" bIns="45700" lIns="91425" spcFirstLastPara="1" rIns="91425" wrap="square" tIns="45700">
            <a:noAutofit/>
          </a:bodyPr>
          <a:lstStyle/>
          <a:p>
            <a:pPr indent="0" lvl="0" marL="0" marR="0" rtl="0" algn="l">
              <a:spcBef>
                <a:spcPts val="0"/>
              </a:spcBef>
              <a:spcAft>
                <a:spcPts val="0"/>
              </a:spcAft>
              <a:buNone/>
            </a:pPr>
            <a:r>
              <a:rPr b="1" lang="tr-TR" sz="6600">
                <a:solidFill>
                  <a:srgbClr val="009999"/>
                </a:solidFill>
                <a:latin typeface="Century Gothic"/>
                <a:ea typeface="Century Gothic"/>
                <a:cs typeface="Century Gothic"/>
                <a:sym typeface="Century Gothic"/>
              </a:rPr>
              <a:t>WorkShops</a:t>
            </a:r>
            <a:endParaRPr b="1" sz="6600">
              <a:solidFill>
                <a:srgbClr val="009999"/>
              </a:solidFill>
              <a:latin typeface="Century Gothic"/>
              <a:ea typeface="Century Gothic"/>
              <a:cs typeface="Century Gothic"/>
              <a:sym typeface="Century Gothic"/>
            </a:endParaRPr>
          </a:p>
        </p:txBody>
      </p:sp>
      <p:sp>
        <p:nvSpPr>
          <p:cNvPr id="644" name="Google Shape;644;p19"/>
          <p:cNvSpPr txBox="1"/>
          <p:nvPr/>
        </p:nvSpPr>
        <p:spPr>
          <a:xfrm>
            <a:off x="5888304" y="3580755"/>
            <a:ext cx="537341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009999"/>
                </a:solidFill>
                <a:latin typeface="Century Gothic"/>
                <a:ea typeface="Century Gothic"/>
                <a:cs typeface="Century Gothic"/>
                <a:sym typeface="Century Gothic"/>
              </a:rPr>
              <a:t>SUMMARY OF EXPERIENCE</a:t>
            </a:r>
            <a:endParaRPr sz="3200">
              <a:solidFill>
                <a:srgbClr val="009999"/>
              </a:solidFill>
              <a:latin typeface="Century Gothic"/>
              <a:ea typeface="Century Gothic"/>
              <a:cs typeface="Century Gothic"/>
              <a:sym typeface="Century Gothic"/>
            </a:endParaRPr>
          </a:p>
        </p:txBody>
      </p:sp>
    </p:spTree>
  </p:cSld>
  <p:clrMapOvr>
    <a:masterClrMapping/>
  </p:clrMapOvr>
  <mc:AlternateContent>
    <mc:Choice Requires="p14">
      <p:transition spd="slow" p14:dur="14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628"/>
                                        </p:tgtEl>
                                        <p:attrNameLst>
                                          <p:attrName>style.visibility</p:attrName>
                                        </p:attrNameLst>
                                      </p:cBhvr>
                                      <p:to>
                                        <p:strVal val="visible"/>
                                      </p:to>
                                    </p:set>
                                    <p:anim calcmode="lin" valueType="num">
                                      <p:cBhvr additive="base">
                                        <p:cTn dur="1250"/>
                                        <p:tgtEl>
                                          <p:spTgt spid="62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640"/>
                                        </p:tgtEl>
                                        <p:attrNameLst>
                                          <p:attrName>style.visibility</p:attrName>
                                        </p:attrNameLst>
                                      </p:cBhvr>
                                      <p:to>
                                        <p:strVal val="visible"/>
                                      </p:to>
                                    </p:set>
                                    <p:anim calcmode="lin" valueType="num">
                                      <p:cBhvr additive="base">
                                        <p:cTn dur="1250"/>
                                        <p:tgtEl>
                                          <p:spTgt spid="64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631"/>
                                        </p:tgtEl>
                                        <p:attrNameLst>
                                          <p:attrName>style.visibility</p:attrName>
                                        </p:attrNameLst>
                                      </p:cBhvr>
                                      <p:to>
                                        <p:strVal val="visible"/>
                                      </p:to>
                                    </p:set>
                                    <p:anim calcmode="lin" valueType="num">
                                      <p:cBhvr additive="base">
                                        <p:cTn dur="1250"/>
                                        <p:tgtEl>
                                          <p:spTgt spid="63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637"/>
                                        </p:tgtEl>
                                        <p:attrNameLst>
                                          <p:attrName>style.visibility</p:attrName>
                                        </p:attrNameLst>
                                      </p:cBhvr>
                                      <p:to>
                                        <p:strVal val="visible"/>
                                      </p:to>
                                    </p:set>
                                    <p:anim calcmode="lin" valueType="num">
                                      <p:cBhvr additive="base">
                                        <p:cTn dur="1250"/>
                                        <p:tgtEl>
                                          <p:spTgt spid="63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634"/>
                                        </p:tgtEl>
                                        <p:attrNameLst>
                                          <p:attrName>style.visibility</p:attrName>
                                        </p:attrNameLst>
                                      </p:cBhvr>
                                      <p:to>
                                        <p:strVal val="visible"/>
                                      </p:to>
                                    </p:set>
                                    <p:anim calcmode="lin" valueType="num">
                                      <p:cBhvr additive="base">
                                        <p:cTn dur="1250"/>
                                        <p:tgtEl>
                                          <p:spTgt spid="63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2">
                                  <p:stCondLst>
                                    <p:cond delay="1000"/>
                                  </p:stCondLst>
                                  <p:childTnLst>
                                    <p:set>
                                      <p:cBhvr>
                                        <p:cTn dur="1" fill="hold">
                                          <p:stCondLst>
                                            <p:cond delay="0"/>
                                          </p:stCondLst>
                                        </p:cTn>
                                        <p:tgtEl>
                                          <p:spTgt spid="643"/>
                                        </p:tgtEl>
                                        <p:attrNameLst>
                                          <p:attrName>style.visibility</p:attrName>
                                        </p:attrNameLst>
                                      </p:cBhvr>
                                      <p:to>
                                        <p:strVal val="visible"/>
                                      </p:to>
                                    </p:set>
                                    <p:anim calcmode="lin" valueType="num">
                                      <p:cBhvr additive="base">
                                        <p:cTn dur="1500"/>
                                        <p:tgtEl>
                                          <p:spTgt spid="643"/>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1000"/>
                                  </p:stCondLst>
                                  <p:childTnLst>
                                    <p:set>
                                      <p:cBhvr>
                                        <p:cTn dur="1" fill="hold">
                                          <p:stCondLst>
                                            <p:cond delay="0"/>
                                          </p:stCondLst>
                                        </p:cTn>
                                        <p:tgtEl>
                                          <p:spTgt spid="644"/>
                                        </p:tgtEl>
                                        <p:attrNameLst>
                                          <p:attrName>style.visibility</p:attrName>
                                        </p:attrNameLst>
                                      </p:cBhvr>
                                      <p:to>
                                        <p:strVal val="visible"/>
                                      </p:to>
                                    </p:set>
                                    <p:animEffect filter="fade" transition="in">
                                      <p:cBhvr>
                                        <p:cTn dur="1000"/>
                                        <p:tgtEl>
                                          <p:spTgt spid="6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9" name="Shape 649"/>
        <p:cNvGrpSpPr/>
        <p:nvPr/>
      </p:nvGrpSpPr>
      <p:grpSpPr>
        <a:xfrm>
          <a:off x="0" y="0"/>
          <a:ext cx="0" cy="0"/>
          <a:chOff x="0" y="0"/>
          <a:chExt cx="0" cy="0"/>
        </a:xfrm>
      </p:grpSpPr>
      <p:grpSp>
        <p:nvGrpSpPr>
          <p:cNvPr id="650" name="Google Shape;650;p20"/>
          <p:cNvGrpSpPr/>
          <p:nvPr/>
        </p:nvGrpSpPr>
        <p:grpSpPr>
          <a:xfrm>
            <a:off x="8789701" y="2539899"/>
            <a:ext cx="2575616" cy="2575614"/>
            <a:chOff x="3391044" y="2539899"/>
            <a:chExt cx="2575616" cy="2575614"/>
          </a:xfrm>
        </p:grpSpPr>
        <p:sp>
          <p:nvSpPr>
            <p:cNvPr id="651" name="Google Shape;651;p20"/>
            <p:cNvSpPr/>
            <p:nvPr/>
          </p:nvSpPr>
          <p:spPr>
            <a:xfrm rot="-9900000">
              <a:off x="3627361" y="2776216"/>
              <a:ext cx="2102982" cy="210298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52" name="Google Shape;652;p20"/>
            <p:cNvSpPr/>
            <p:nvPr/>
          </p:nvSpPr>
          <p:spPr>
            <a:xfrm rot="-9900000">
              <a:off x="3848621" y="2997476"/>
              <a:ext cx="1660462" cy="1660461"/>
            </a:xfrm>
            <a:prstGeom prst="ellipse">
              <a:avLst/>
            </a:prstGeom>
            <a:noFill/>
            <a:ln cap="flat" cmpd="sng" w="12700">
              <a:solidFill>
                <a:srgbClr val="FFFFF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53" name="Google Shape;653;p20"/>
            <p:cNvSpPr/>
            <p:nvPr/>
          </p:nvSpPr>
          <p:spPr>
            <a:xfrm rot="900000">
              <a:off x="4342084" y="4572875"/>
              <a:ext cx="207877" cy="180476"/>
            </a:xfrm>
            <a:custGeom>
              <a:rect b="b" l="l" r="r" t="t"/>
              <a:pathLst>
                <a:path extrusionOk="0" h="287" w="331">
                  <a:moveTo>
                    <a:pt x="131" y="0"/>
                  </a:moveTo>
                  <a:cubicBezTo>
                    <a:pt x="150" y="0"/>
                    <a:pt x="181" y="0"/>
                    <a:pt x="199" y="0"/>
                  </a:cubicBezTo>
                  <a:cubicBezTo>
                    <a:pt x="305" y="0"/>
                    <a:pt x="305" y="0"/>
                    <a:pt x="305" y="0"/>
                  </a:cubicBezTo>
                  <a:cubicBezTo>
                    <a:pt x="323" y="0"/>
                    <a:pt x="331" y="13"/>
                    <a:pt x="322" y="29"/>
                  </a:cubicBezTo>
                  <a:cubicBezTo>
                    <a:pt x="269" y="121"/>
                    <a:pt x="269" y="121"/>
                    <a:pt x="269" y="121"/>
                  </a:cubicBezTo>
                  <a:cubicBezTo>
                    <a:pt x="260" y="137"/>
                    <a:pt x="244" y="163"/>
                    <a:pt x="235" y="179"/>
                  </a:cubicBezTo>
                  <a:cubicBezTo>
                    <a:pt x="182" y="271"/>
                    <a:pt x="182" y="271"/>
                    <a:pt x="182" y="271"/>
                  </a:cubicBezTo>
                  <a:cubicBezTo>
                    <a:pt x="173" y="287"/>
                    <a:pt x="158" y="287"/>
                    <a:pt x="148" y="271"/>
                  </a:cubicBezTo>
                  <a:cubicBezTo>
                    <a:pt x="96" y="179"/>
                    <a:pt x="96" y="179"/>
                    <a:pt x="96" y="179"/>
                  </a:cubicBezTo>
                  <a:cubicBezTo>
                    <a:pt x="86" y="163"/>
                    <a:pt x="71" y="137"/>
                    <a:pt x="62" y="121"/>
                  </a:cubicBezTo>
                  <a:cubicBezTo>
                    <a:pt x="9" y="29"/>
                    <a:pt x="9" y="29"/>
                    <a:pt x="9" y="29"/>
                  </a:cubicBezTo>
                  <a:cubicBezTo>
                    <a:pt x="0" y="13"/>
                    <a:pt x="8" y="0"/>
                    <a:pt x="26" y="0"/>
                  </a:cubicBezTo>
                  <a:lnTo>
                    <a:pt x="131" y="0"/>
                  </a:lnTo>
                  <a:close/>
                </a:path>
              </a:pathLst>
            </a:custGeom>
            <a:solidFill>
              <a:srgbClr val="00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sp>
          <p:nvSpPr>
            <p:cNvPr id="654" name="Google Shape;654;p20"/>
            <p:cNvSpPr/>
            <p:nvPr/>
          </p:nvSpPr>
          <p:spPr>
            <a:xfrm rot="10800000">
              <a:off x="3849052" y="2993143"/>
              <a:ext cx="1659600" cy="1659600"/>
            </a:xfrm>
            <a:prstGeom prst="arc">
              <a:avLst>
                <a:gd fmla="val 5283054" name="adj1"/>
                <a:gd fmla="val 7107048" name="adj2"/>
              </a:avLst>
            </a:prstGeom>
            <a:noFill/>
            <a:ln cap="rnd" cmpd="sng" w="38100">
              <a:solidFill>
                <a:srgbClr val="00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grpSp>
      <p:grpSp>
        <p:nvGrpSpPr>
          <p:cNvPr id="655" name="Google Shape;655;p20"/>
          <p:cNvGrpSpPr/>
          <p:nvPr/>
        </p:nvGrpSpPr>
        <p:grpSpPr>
          <a:xfrm>
            <a:off x="6527074" y="2972719"/>
            <a:ext cx="1700446" cy="1700446"/>
            <a:chOff x="1116842" y="2972719"/>
            <a:chExt cx="1700446" cy="1700446"/>
          </a:xfrm>
        </p:grpSpPr>
        <p:sp>
          <p:nvSpPr>
            <p:cNvPr id="656" name="Google Shape;656;p20"/>
            <p:cNvSpPr/>
            <p:nvPr/>
          </p:nvSpPr>
          <p:spPr>
            <a:xfrm rot="900000">
              <a:off x="1272861" y="3128738"/>
              <a:ext cx="1388408" cy="1388408"/>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57" name="Google Shape;657;p20"/>
            <p:cNvSpPr/>
            <p:nvPr/>
          </p:nvSpPr>
          <p:spPr>
            <a:xfrm rot="900000">
              <a:off x="1414982" y="3270859"/>
              <a:ext cx="1104166" cy="1104166"/>
            </a:xfrm>
            <a:prstGeom prst="ellipse">
              <a:avLst/>
            </a:prstGeom>
            <a:noFill/>
            <a:ln cap="flat" cmpd="sng" w="12700">
              <a:solidFill>
                <a:srgbClr val="FFFFF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58" name="Google Shape;658;p20"/>
            <p:cNvSpPr/>
            <p:nvPr/>
          </p:nvSpPr>
          <p:spPr>
            <a:xfrm rot="-9900000">
              <a:off x="2025753" y="3199712"/>
              <a:ext cx="178380" cy="154867"/>
            </a:xfrm>
            <a:custGeom>
              <a:rect b="b" l="l" r="r" t="t"/>
              <a:pathLst>
                <a:path extrusionOk="0" h="287" w="331">
                  <a:moveTo>
                    <a:pt x="131" y="0"/>
                  </a:moveTo>
                  <a:cubicBezTo>
                    <a:pt x="150" y="0"/>
                    <a:pt x="181" y="0"/>
                    <a:pt x="199" y="0"/>
                  </a:cubicBezTo>
                  <a:cubicBezTo>
                    <a:pt x="305" y="0"/>
                    <a:pt x="305" y="0"/>
                    <a:pt x="305" y="0"/>
                  </a:cubicBezTo>
                  <a:cubicBezTo>
                    <a:pt x="323" y="0"/>
                    <a:pt x="331" y="13"/>
                    <a:pt x="322" y="29"/>
                  </a:cubicBezTo>
                  <a:cubicBezTo>
                    <a:pt x="269" y="121"/>
                    <a:pt x="269" y="121"/>
                    <a:pt x="269" y="121"/>
                  </a:cubicBezTo>
                  <a:cubicBezTo>
                    <a:pt x="260" y="137"/>
                    <a:pt x="244" y="163"/>
                    <a:pt x="235" y="179"/>
                  </a:cubicBezTo>
                  <a:cubicBezTo>
                    <a:pt x="182" y="271"/>
                    <a:pt x="182" y="271"/>
                    <a:pt x="182" y="271"/>
                  </a:cubicBezTo>
                  <a:cubicBezTo>
                    <a:pt x="173" y="287"/>
                    <a:pt x="158" y="287"/>
                    <a:pt x="148" y="271"/>
                  </a:cubicBezTo>
                  <a:cubicBezTo>
                    <a:pt x="96" y="179"/>
                    <a:pt x="96" y="179"/>
                    <a:pt x="96" y="179"/>
                  </a:cubicBezTo>
                  <a:cubicBezTo>
                    <a:pt x="86" y="163"/>
                    <a:pt x="71" y="137"/>
                    <a:pt x="62" y="121"/>
                  </a:cubicBezTo>
                  <a:cubicBezTo>
                    <a:pt x="9" y="29"/>
                    <a:pt x="9" y="29"/>
                    <a:pt x="9" y="29"/>
                  </a:cubicBezTo>
                  <a:cubicBezTo>
                    <a:pt x="0" y="13"/>
                    <a:pt x="8" y="0"/>
                    <a:pt x="26" y="0"/>
                  </a:cubicBezTo>
                  <a:lnTo>
                    <a:pt x="131" y="0"/>
                  </a:lnTo>
                  <a:close/>
                </a:path>
              </a:pathLst>
            </a:custGeom>
            <a:solidFill>
              <a:srgbClr val="00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sp>
          <p:nvSpPr>
            <p:cNvPr id="659" name="Google Shape;659;p20"/>
            <p:cNvSpPr/>
            <p:nvPr/>
          </p:nvSpPr>
          <p:spPr>
            <a:xfrm>
              <a:off x="1404558" y="3270343"/>
              <a:ext cx="1105200" cy="1105200"/>
            </a:xfrm>
            <a:prstGeom prst="arc">
              <a:avLst>
                <a:gd fmla="val 5283054" name="adj1"/>
                <a:gd fmla="val 7107048" name="adj2"/>
              </a:avLst>
            </a:prstGeom>
            <a:noFill/>
            <a:ln cap="rnd" cmpd="sng" w="38100">
              <a:solidFill>
                <a:srgbClr val="00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grpSp>
      <p:grpSp>
        <p:nvGrpSpPr>
          <p:cNvPr id="660" name="Google Shape;660;p20"/>
          <p:cNvGrpSpPr/>
          <p:nvPr/>
        </p:nvGrpSpPr>
        <p:grpSpPr>
          <a:xfrm>
            <a:off x="3391044" y="2539899"/>
            <a:ext cx="2575616" cy="2575614"/>
            <a:chOff x="3391044" y="2539899"/>
            <a:chExt cx="2575616" cy="2575614"/>
          </a:xfrm>
        </p:grpSpPr>
        <p:sp>
          <p:nvSpPr>
            <p:cNvPr id="661" name="Google Shape;661;p20"/>
            <p:cNvSpPr/>
            <p:nvPr/>
          </p:nvSpPr>
          <p:spPr>
            <a:xfrm rot="-9900000">
              <a:off x="3627361" y="2776216"/>
              <a:ext cx="2102982" cy="210298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62" name="Google Shape;662;p20"/>
            <p:cNvSpPr/>
            <p:nvPr/>
          </p:nvSpPr>
          <p:spPr>
            <a:xfrm rot="-9900000">
              <a:off x="3848621" y="2997476"/>
              <a:ext cx="1660462" cy="1660461"/>
            </a:xfrm>
            <a:prstGeom prst="ellipse">
              <a:avLst/>
            </a:prstGeom>
            <a:noFill/>
            <a:ln cap="flat" cmpd="sng" w="12700">
              <a:solidFill>
                <a:srgbClr val="FFFFF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63" name="Google Shape;663;p20"/>
            <p:cNvSpPr/>
            <p:nvPr/>
          </p:nvSpPr>
          <p:spPr>
            <a:xfrm rot="900000">
              <a:off x="4342084" y="4572875"/>
              <a:ext cx="207877" cy="180476"/>
            </a:xfrm>
            <a:custGeom>
              <a:rect b="b" l="l" r="r" t="t"/>
              <a:pathLst>
                <a:path extrusionOk="0" h="287" w="331">
                  <a:moveTo>
                    <a:pt x="131" y="0"/>
                  </a:moveTo>
                  <a:cubicBezTo>
                    <a:pt x="150" y="0"/>
                    <a:pt x="181" y="0"/>
                    <a:pt x="199" y="0"/>
                  </a:cubicBezTo>
                  <a:cubicBezTo>
                    <a:pt x="305" y="0"/>
                    <a:pt x="305" y="0"/>
                    <a:pt x="305" y="0"/>
                  </a:cubicBezTo>
                  <a:cubicBezTo>
                    <a:pt x="323" y="0"/>
                    <a:pt x="331" y="13"/>
                    <a:pt x="322" y="29"/>
                  </a:cubicBezTo>
                  <a:cubicBezTo>
                    <a:pt x="269" y="121"/>
                    <a:pt x="269" y="121"/>
                    <a:pt x="269" y="121"/>
                  </a:cubicBezTo>
                  <a:cubicBezTo>
                    <a:pt x="260" y="137"/>
                    <a:pt x="244" y="163"/>
                    <a:pt x="235" y="179"/>
                  </a:cubicBezTo>
                  <a:cubicBezTo>
                    <a:pt x="182" y="271"/>
                    <a:pt x="182" y="271"/>
                    <a:pt x="182" y="271"/>
                  </a:cubicBezTo>
                  <a:cubicBezTo>
                    <a:pt x="173" y="287"/>
                    <a:pt x="158" y="287"/>
                    <a:pt x="148" y="271"/>
                  </a:cubicBezTo>
                  <a:cubicBezTo>
                    <a:pt x="96" y="179"/>
                    <a:pt x="96" y="179"/>
                    <a:pt x="96" y="179"/>
                  </a:cubicBezTo>
                  <a:cubicBezTo>
                    <a:pt x="86" y="163"/>
                    <a:pt x="71" y="137"/>
                    <a:pt x="62" y="121"/>
                  </a:cubicBezTo>
                  <a:cubicBezTo>
                    <a:pt x="9" y="29"/>
                    <a:pt x="9" y="29"/>
                    <a:pt x="9" y="29"/>
                  </a:cubicBezTo>
                  <a:cubicBezTo>
                    <a:pt x="0" y="13"/>
                    <a:pt x="8" y="0"/>
                    <a:pt x="26" y="0"/>
                  </a:cubicBezTo>
                  <a:lnTo>
                    <a:pt x="131" y="0"/>
                  </a:lnTo>
                  <a:close/>
                </a:path>
              </a:pathLst>
            </a:custGeom>
            <a:solidFill>
              <a:srgbClr val="00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sp>
          <p:nvSpPr>
            <p:cNvPr id="664" name="Google Shape;664;p20"/>
            <p:cNvSpPr/>
            <p:nvPr/>
          </p:nvSpPr>
          <p:spPr>
            <a:xfrm rot="10800000">
              <a:off x="3849052" y="2993143"/>
              <a:ext cx="1659600" cy="1659600"/>
            </a:xfrm>
            <a:prstGeom prst="arc">
              <a:avLst>
                <a:gd fmla="val 5283054" name="adj1"/>
                <a:gd fmla="val 7107048" name="adj2"/>
              </a:avLst>
            </a:prstGeom>
            <a:noFill/>
            <a:ln cap="rnd" cmpd="sng" w="38100">
              <a:solidFill>
                <a:srgbClr val="00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grpSp>
      <p:grpSp>
        <p:nvGrpSpPr>
          <p:cNvPr id="665" name="Google Shape;665;p20"/>
          <p:cNvGrpSpPr/>
          <p:nvPr/>
        </p:nvGrpSpPr>
        <p:grpSpPr>
          <a:xfrm>
            <a:off x="1116842" y="2972719"/>
            <a:ext cx="1700446" cy="1700446"/>
            <a:chOff x="1116842" y="2972719"/>
            <a:chExt cx="1700446" cy="1700446"/>
          </a:xfrm>
        </p:grpSpPr>
        <p:sp>
          <p:nvSpPr>
            <p:cNvPr id="666" name="Google Shape;666;p20"/>
            <p:cNvSpPr/>
            <p:nvPr/>
          </p:nvSpPr>
          <p:spPr>
            <a:xfrm rot="900000">
              <a:off x="1272861" y="3128738"/>
              <a:ext cx="1388408" cy="1388408"/>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67" name="Google Shape;667;p20"/>
            <p:cNvSpPr/>
            <p:nvPr/>
          </p:nvSpPr>
          <p:spPr>
            <a:xfrm rot="900000">
              <a:off x="1414982" y="3270859"/>
              <a:ext cx="1104166" cy="1104166"/>
            </a:xfrm>
            <a:prstGeom prst="ellipse">
              <a:avLst/>
            </a:prstGeom>
            <a:noFill/>
            <a:ln cap="flat" cmpd="sng" w="12700">
              <a:solidFill>
                <a:srgbClr val="FFFFF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668" name="Google Shape;668;p20"/>
            <p:cNvSpPr/>
            <p:nvPr/>
          </p:nvSpPr>
          <p:spPr>
            <a:xfrm rot="-9900000">
              <a:off x="2025753" y="3199712"/>
              <a:ext cx="178380" cy="154867"/>
            </a:xfrm>
            <a:custGeom>
              <a:rect b="b" l="l" r="r" t="t"/>
              <a:pathLst>
                <a:path extrusionOk="0" h="287" w="331">
                  <a:moveTo>
                    <a:pt x="131" y="0"/>
                  </a:moveTo>
                  <a:cubicBezTo>
                    <a:pt x="150" y="0"/>
                    <a:pt x="181" y="0"/>
                    <a:pt x="199" y="0"/>
                  </a:cubicBezTo>
                  <a:cubicBezTo>
                    <a:pt x="305" y="0"/>
                    <a:pt x="305" y="0"/>
                    <a:pt x="305" y="0"/>
                  </a:cubicBezTo>
                  <a:cubicBezTo>
                    <a:pt x="323" y="0"/>
                    <a:pt x="331" y="13"/>
                    <a:pt x="322" y="29"/>
                  </a:cubicBezTo>
                  <a:cubicBezTo>
                    <a:pt x="269" y="121"/>
                    <a:pt x="269" y="121"/>
                    <a:pt x="269" y="121"/>
                  </a:cubicBezTo>
                  <a:cubicBezTo>
                    <a:pt x="260" y="137"/>
                    <a:pt x="244" y="163"/>
                    <a:pt x="235" y="179"/>
                  </a:cubicBezTo>
                  <a:cubicBezTo>
                    <a:pt x="182" y="271"/>
                    <a:pt x="182" y="271"/>
                    <a:pt x="182" y="271"/>
                  </a:cubicBezTo>
                  <a:cubicBezTo>
                    <a:pt x="173" y="287"/>
                    <a:pt x="158" y="287"/>
                    <a:pt x="148" y="271"/>
                  </a:cubicBezTo>
                  <a:cubicBezTo>
                    <a:pt x="96" y="179"/>
                    <a:pt x="96" y="179"/>
                    <a:pt x="96" y="179"/>
                  </a:cubicBezTo>
                  <a:cubicBezTo>
                    <a:pt x="86" y="163"/>
                    <a:pt x="71" y="137"/>
                    <a:pt x="62" y="121"/>
                  </a:cubicBezTo>
                  <a:cubicBezTo>
                    <a:pt x="9" y="29"/>
                    <a:pt x="9" y="29"/>
                    <a:pt x="9" y="29"/>
                  </a:cubicBezTo>
                  <a:cubicBezTo>
                    <a:pt x="0" y="13"/>
                    <a:pt x="8" y="0"/>
                    <a:pt x="26" y="0"/>
                  </a:cubicBezTo>
                  <a:lnTo>
                    <a:pt x="131" y="0"/>
                  </a:lnTo>
                  <a:close/>
                </a:path>
              </a:pathLst>
            </a:custGeom>
            <a:solidFill>
              <a:srgbClr val="009999"/>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sp>
          <p:nvSpPr>
            <p:cNvPr id="669" name="Google Shape;669;p20"/>
            <p:cNvSpPr/>
            <p:nvPr/>
          </p:nvSpPr>
          <p:spPr>
            <a:xfrm>
              <a:off x="1404558" y="3270343"/>
              <a:ext cx="1105200" cy="1105200"/>
            </a:xfrm>
            <a:prstGeom prst="arc">
              <a:avLst>
                <a:gd fmla="val 5283054" name="adj1"/>
                <a:gd fmla="val 7107048" name="adj2"/>
              </a:avLst>
            </a:prstGeom>
            <a:noFill/>
            <a:ln cap="rnd" cmpd="sng" w="38100">
              <a:solidFill>
                <a:srgbClr val="00999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000000"/>
                </a:solidFill>
                <a:latin typeface="Century Gothic"/>
                <a:ea typeface="Century Gothic"/>
                <a:cs typeface="Century Gothic"/>
                <a:sym typeface="Century Gothic"/>
              </a:endParaRPr>
            </a:p>
          </p:txBody>
        </p:sp>
      </p:grpSp>
      <p:sp>
        <p:nvSpPr>
          <p:cNvPr id="670" name="Google Shape;670;p20"/>
          <p:cNvSpPr/>
          <p:nvPr/>
        </p:nvSpPr>
        <p:spPr>
          <a:xfrm>
            <a:off x="4171632" y="3320486"/>
            <a:ext cx="1014440" cy="1014441"/>
          </a:xfrm>
          <a:prstGeom prst="ellipse">
            <a:avLst/>
          </a:prstGeom>
          <a:gradFill>
            <a:gsLst>
              <a:gs pos="0">
                <a:srgbClr val="FFFFFF"/>
              </a:gs>
              <a:gs pos="57000">
                <a:srgbClr val="FFFFFF"/>
              </a:gs>
              <a:gs pos="99000">
                <a:srgbClr val="D8D8D8"/>
              </a:gs>
              <a:gs pos="100000">
                <a:srgbClr val="D8D8D8"/>
              </a:gs>
            </a:gsLst>
            <a:lin ang="13500000" scaled="0"/>
          </a:gradFill>
          <a:ln cap="flat" cmpd="sng" w="19050">
            <a:solidFill>
              <a:schemeClr val="lt1"/>
            </a:solidFill>
            <a:prstDash val="solid"/>
            <a:miter lim="800000"/>
            <a:headEnd len="sm" w="sm" type="none"/>
            <a:tailEnd len="sm" w="sm" type="none"/>
          </a:ln>
          <a:effectLst>
            <a:outerShdw blurRad="558800" sx="95000" rotWithShape="0" algn="tl" dir="2700000" dist="533400" sy="95000">
              <a:srgbClr val="FFFFFF"/>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71" name="Google Shape;671;p20"/>
          <p:cNvSpPr/>
          <p:nvPr/>
        </p:nvSpPr>
        <p:spPr>
          <a:xfrm>
            <a:off x="9570288" y="3304768"/>
            <a:ext cx="1014440" cy="1014440"/>
          </a:xfrm>
          <a:prstGeom prst="ellipse">
            <a:avLst/>
          </a:prstGeom>
          <a:gradFill>
            <a:gsLst>
              <a:gs pos="0">
                <a:srgbClr val="FFFFFF"/>
              </a:gs>
              <a:gs pos="57000">
                <a:srgbClr val="FFFFFF"/>
              </a:gs>
              <a:gs pos="99000">
                <a:srgbClr val="D8D8D8"/>
              </a:gs>
              <a:gs pos="100000">
                <a:srgbClr val="D8D8D8"/>
              </a:gs>
            </a:gsLst>
            <a:lin ang="13500000" scaled="0"/>
          </a:gradFill>
          <a:ln cap="flat" cmpd="sng" w="19050">
            <a:solidFill>
              <a:schemeClr val="lt1"/>
            </a:solidFill>
            <a:prstDash val="solid"/>
            <a:miter lim="800000"/>
            <a:headEnd len="sm" w="sm" type="none"/>
            <a:tailEnd len="sm" w="sm" type="none"/>
          </a:ln>
          <a:effectLst>
            <a:outerShdw blurRad="558800" sx="95000" rotWithShape="0" algn="tl" dir="2700000" dist="533400" sy="95000">
              <a:srgbClr val="FFFFFF"/>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72" name="Google Shape;672;p20"/>
          <p:cNvSpPr/>
          <p:nvPr/>
        </p:nvSpPr>
        <p:spPr>
          <a:xfrm>
            <a:off x="7032064" y="3477709"/>
            <a:ext cx="690466" cy="690466"/>
          </a:xfrm>
          <a:prstGeom prst="ellipse">
            <a:avLst/>
          </a:prstGeom>
          <a:gradFill>
            <a:gsLst>
              <a:gs pos="0">
                <a:srgbClr val="FFFFFF"/>
              </a:gs>
              <a:gs pos="57000">
                <a:srgbClr val="FFFFFF"/>
              </a:gs>
              <a:gs pos="99000">
                <a:srgbClr val="D8D8D8"/>
              </a:gs>
              <a:gs pos="100000">
                <a:srgbClr val="D8D8D8"/>
              </a:gs>
            </a:gsLst>
            <a:lin ang="13500000" scaled="0"/>
          </a:gradFill>
          <a:ln cap="flat" cmpd="sng" w="19050">
            <a:solidFill>
              <a:schemeClr val="lt1"/>
            </a:solidFill>
            <a:prstDash val="solid"/>
            <a:miter lim="800000"/>
            <a:headEnd len="sm" w="sm" type="none"/>
            <a:tailEnd len="sm" w="sm" type="none"/>
          </a:ln>
          <a:effectLst>
            <a:outerShdw blurRad="558800" sx="95000" rotWithShape="0" algn="tl" dir="2700000" dist="533400" sy="95000">
              <a:srgbClr val="FFFFFF"/>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673" name="Google Shape;673;p20"/>
          <p:cNvSpPr txBox="1"/>
          <p:nvPr/>
        </p:nvSpPr>
        <p:spPr>
          <a:xfrm>
            <a:off x="1416629" y="2254265"/>
            <a:ext cx="2257222" cy="387798"/>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800">
                <a:solidFill>
                  <a:srgbClr val="AEABAB"/>
                </a:solidFill>
                <a:latin typeface="Century Gothic"/>
                <a:ea typeface="Century Gothic"/>
                <a:cs typeface="Century Gothic"/>
                <a:sym typeface="Century Gothic"/>
              </a:rPr>
              <a:t>Experience as you are brothe areference to your, as prudence a you are.</a:t>
            </a:r>
            <a:endParaRPr/>
          </a:p>
        </p:txBody>
      </p:sp>
      <p:sp>
        <p:nvSpPr>
          <p:cNvPr id="674" name="Google Shape;674;p20"/>
          <p:cNvSpPr txBox="1"/>
          <p:nvPr/>
        </p:nvSpPr>
        <p:spPr>
          <a:xfrm>
            <a:off x="1448006" y="1950741"/>
            <a:ext cx="219446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3A3838"/>
                </a:solidFill>
                <a:latin typeface="Century Gothic"/>
                <a:ea typeface="Century Gothic"/>
                <a:cs typeface="Century Gothic"/>
                <a:sym typeface="Century Gothic"/>
              </a:rPr>
              <a:t>Market Trends</a:t>
            </a:r>
            <a:endParaRPr b="1" sz="1400">
              <a:solidFill>
                <a:srgbClr val="3A3838"/>
              </a:solidFill>
              <a:latin typeface="Century Gothic"/>
              <a:ea typeface="Century Gothic"/>
              <a:cs typeface="Century Gothic"/>
              <a:sym typeface="Century Gothic"/>
            </a:endParaRPr>
          </a:p>
        </p:txBody>
      </p:sp>
      <p:sp>
        <p:nvSpPr>
          <p:cNvPr id="675" name="Google Shape;675;p20"/>
          <p:cNvSpPr txBox="1"/>
          <p:nvPr/>
        </p:nvSpPr>
        <p:spPr>
          <a:xfrm>
            <a:off x="6791378" y="2242383"/>
            <a:ext cx="2257222" cy="387798"/>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800">
                <a:solidFill>
                  <a:srgbClr val="AEABAB"/>
                </a:solidFill>
                <a:latin typeface="Century Gothic"/>
                <a:ea typeface="Century Gothic"/>
                <a:cs typeface="Century Gothic"/>
                <a:sym typeface="Century Gothic"/>
              </a:rPr>
              <a:t>Experience as you are brothe areference to your, as prudence a you are.</a:t>
            </a:r>
            <a:endParaRPr/>
          </a:p>
        </p:txBody>
      </p:sp>
      <p:sp>
        <p:nvSpPr>
          <p:cNvPr id="676" name="Google Shape;676;p20"/>
          <p:cNvSpPr txBox="1"/>
          <p:nvPr/>
        </p:nvSpPr>
        <p:spPr>
          <a:xfrm>
            <a:off x="6658906" y="1950741"/>
            <a:ext cx="252216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3A3838"/>
                </a:solidFill>
                <a:latin typeface="Century Gothic"/>
                <a:ea typeface="Century Gothic"/>
                <a:cs typeface="Century Gothic"/>
                <a:sym typeface="Century Gothic"/>
              </a:rPr>
              <a:t>Market Size</a:t>
            </a:r>
            <a:endParaRPr b="1" sz="1400">
              <a:solidFill>
                <a:srgbClr val="3A3838"/>
              </a:solidFill>
              <a:latin typeface="Century Gothic"/>
              <a:ea typeface="Century Gothic"/>
              <a:cs typeface="Century Gothic"/>
              <a:sym typeface="Century Gothic"/>
            </a:endParaRPr>
          </a:p>
        </p:txBody>
      </p:sp>
      <p:sp>
        <p:nvSpPr>
          <p:cNvPr id="677" name="Google Shape;677;p20"/>
          <p:cNvSpPr txBox="1"/>
          <p:nvPr/>
        </p:nvSpPr>
        <p:spPr>
          <a:xfrm>
            <a:off x="3043020" y="5467098"/>
            <a:ext cx="2257222" cy="387798"/>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800">
                <a:solidFill>
                  <a:srgbClr val="AEABAB"/>
                </a:solidFill>
                <a:latin typeface="Century Gothic"/>
                <a:ea typeface="Century Gothic"/>
                <a:cs typeface="Century Gothic"/>
                <a:sym typeface="Century Gothic"/>
              </a:rPr>
              <a:t>Experience as you are brothe areference to your, as prudence a you are.</a:t>
            </a:r>
            <a:endParaRPr/>
          </a:p>
        </p:txBody>
      </p:sp>
      <p:sp>
        <p:nvSpPr>
          <p:cNvPr id="678" name="Google Shape;678;p20"/>
          <p:cNvSpPr txBox="1"/>
          <p:nvPr/>
        </p:nvSpPr>
        <p:spPr>
          <a:xfrm>
            <a:off x="3074397" y="5175456"/>
            <a:ext cx="219446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3A3838"/>
                </a:solidFill>
                <a:latin typeface="Century Gothic"/>
                <a:ea typeface="Century Gothic"/>
                <a:cs typeface="Century Gothic"/>
                <a:sym typeface="Century Gothic"/>
              </a:rPr>
              <a:t>Market Segmentation</a:t>
            </a:r>
            <a:endParaRPr b="1" sz="1400">
              <a:solidFill>
                <a:srgbClr val="3A3838"/>
              </a:solidFill>
              <a:latin typeface="Century Gothic"/>
              <a:ea typeface="Century Gothic"/>
              <a:cs typeface="Century Gothic"/>
              <a:sym typeface="Century Gothic"/>
            </a:endParaRPr>
          </a:p>
        </p:txBody>
      </p:sp>
      <p:sp>
        <p:nvSpPr>
          <p:cNvPr id="679" name="Google Shape;679;p20"/>
          <p:cNvSpPr txBox="1"/>
          <p:nvPr/>
        </p:nvSpPr>
        <p:spPr>
          <a:xfrm>
            <a:off x="8386459" y="5467098"/>
            <a:ext cx="2391270" cy="387798"/>
          </a:xfrm>
          <a:prstGeom prst="rect">
            <a:avLst/>
          </a:prstGeom>
          <a:noFill/>
          <a:ln>
            <a:noFill/>
          </a:ln>
        </p:spPr>
        <p:txBody>
          <a:bodyPr anchorCtr="0" anchor="t" bIns="45700" lIns="91425" spcFirstLastPara="1" rIns="91425" wrap="square" tIns="45700">
            <a:noAutofit/>
          </a:bodyPr>
          <a:lstStyle/>
          <a:p>
            <a:pPr indent="0" lvl="0" marL="0" marR="0" rtl="0" algn="ctr">
              <a:lnSpc>
                <a:spcPct val="120000"/>
              </a:lnSpc>
              <a:spcBef>
                <a:spcPts val="0"/>
              </a:spcBef>
              <a:spcAft>
                <a:spcPts val="0"/>
              </a:spcAft>
              <a:buNone/>
            </a:pPr>
            <a:r>
              <a:rPr lang="tr-TR" sz="800">
                <a:solidFill>
                  <a:srgbClr val="AEABAB"/>
                </a:solidFill>
                <a:latin typeface="Century Gothic"/>
                <a:ea typeface="Century Gothic"/>
                <a:cs typeface="Century Gothic"/>
                <a:sym typeface="Century Gothic"/>
              </a:rPr>
              <a:t>Experience as you are brothe areference to your, as prudence a you are.</a:t>
            </a:r>
            <a:endParaRPr/>
          </a:p>
        </p:txBody>
      </p:sp>
      <p:sp>
        <p:nvSpPr>
          <p:cNvPr id="680" name="Google Shape;680;p20"/>
          <p:cNvSpPr txBox="1"/>
          <p:nvPr/>
        </p:nvSpPr>
        <p:spPr>
          <a:xfrm>
            <a:off x="8484860" y="5175456"/>
            <a:ext cx="219446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3A3838"/>
                </a:solidFill>
                <a:latin typeface="Century Gothic"/>
                <a:ea typeface="Century Gothic"/>
                <a:cs typeface="Century Gothic"/>
                <a:sym typeface="Century Gothic"/>
              </a:rPr>
              <a:t>Market Definition</a:t>
            </a:r>
            <a:endParaRPr b="1" sz="1400">
              <a:solidFill>
                <a:srgbClr val="3A3838"/>
              </a:solidFill>
              <a:latin typeface="Century Gothic"/>
              <a:ea typeface="Century Gothic"/>
              <a:cs typeface="Century Gothic"/>
              <a:sym typeface="Century Gothic"/>
            </a:endParaRPr>
          </a:p>
        </p:txBody>
      </p:sp>
      <p:grpSp>
        <p:nvGrpSpPr>
          <p:cNvPr id="681" name="Google Shape;681;p20"/>
          <p:cNvGrpSpPr/>
          <p:nvPr/>
        </p:nvGrpSpPr>
        <p:grpSpPr>
          <a:xfrm>
            <a:off x="3019617" y="3700681"/>
            <a:ext cx="434790" cy="254050"/>
            <a:chOff x="3019617" y="3700681"/>
            <a:chExt cx="434790" cy="254050"/>
          </a:xfrm>
        </p:grpSpPr>
        <p:cxnSp>
          <p:nvCxnSpPr>
            <p:cNvPr id="682" name="Google Shape;682;p20"/>
            <p:cNvCxnSpPr/>
            <p:nvPr/>
          </p:nvCxnSpPr>
          <p:spPr>
            <a:xfrm>
              <a:off x="3053653" y="3696200"/>
              <a:ext cx="0" cy="263012"/>
            </a:xfrm>
            <a:prstGeom prst="straightConnector1">
              <a:avLst/>
            </a:prstGeom>
            <a:noFill/>
            <a:ln cap="rnd" cmpd="sng" w="19050">
              <a:solidFill>
                <a:srgbClr val="D0CECE"/>
              </a:solidFill>
              <a:prstDash val="solid"/>
              <a:miter lim="800000"/>
              <a:headEnd len="sm" w="sm" type="none"/>
              <a:tailEnd len="sm" w="sm" type="none"/>
            </a:ln>
          </p:spPr>
        </p:cxnSp>
        <p:cxnSp>
          <p:nvCxnSpPr>
            <p:cNvPr id="683" name="Google Shape;683;p20"/>
            <p:cNvCxnSpPr/>
            <p:nvPr/>
          </p:nvCxnSpPr>
          <p:spPr>
            <a:xfrm>
              <a:off x="3237011" y="3761593"/>
              <a:ext cx="0" cy="132226"/>
            </a:xfrm>
            <a:prstGeom prst="straightConnector1">
              <a:avLst/>
            </a:prstGeom>
            <a:noFill/>
            <a:ln cap="rnd" cmpd="sng" w="19050">
              <a:solidFill>
                <a:srgbClr val="D0CECE"/>
              </a:solidFill>
              <a:prstDash val="solid"/>
              <a:miter lim="800000"/>
              <a:headEnd len="sm" w="sm" type="none"/>
              <a:tailEnd len="sm" w="sm" type="none"/>
            </a:ln>
          </p:spPr>
        </p:cxnSp>
        <p:cxnSp>
          <p:nvCxnSpPr>
            <p:cNvPr id="684" name="Google Shape;684;p20"/>
            <p:cNvCxnSpPr/>
            <p:nvPr/>
          </p:nvCxnSpPr>
          <p:spPr>
            <a:xfrm>
              <a:off x="3420370" y="3696200"/>
              <a:ext cx="0" cy="263012"/>
            </a:xfrm>
            <a:prstGeom prst="straightConnector1">
              <a:avLst/>
            </a:prstGeom>
            <a:noFill/>
            <a:ln cap="rnd" cmpd="sng" w="19050">
              <a:solidFill>
                <a:srgbClr val="D0CECE"/>
              </a:solidFill>
              <a:prstDash val="solid"/>
              <a:miter lim="800000"/>
              <a:headEnd len="sm" w="sm" type="none"/>
              <a:tailEnd len="sm" w="sm" type="none"/>
            </a:ln>
          </p:spPr>
        </p:cxnSp>
      </p:grpSp>
      <p:grpSp>
        <p:nvGrpSpPr>
          <p:cNvPr id="685" name="Google Shape;685;p20"/>
          <p:cNvGrpSpPr/>
          <p:nvPr/>
        </p:nvGrpSpPr>
        <p:grpSpPr>
          <a:xfrm>
            <a:off x="5885161" y="3700681"/>
            <a:ext cx="434790" cy="254050"/>
            <a:chOff x="3019617" y="3700681"/>
            <a:chExt cx="434790" cy="254050"/>
          </a:xfrm>
        </p:grpSpPr>
        <p:cxnSp>
          <p:nvCxnSpPr>
            <p:cNvPr id="686" name="Google Shape;686;p20"/>
            <p:cNvCxnSpPr/>
            <p:nvPr/>
          </p:nvCxnSpPr>
          <p:spPr>
            <a:xfrm>
              <a:off x="3053653" y="3696200"/>
              <a:ext cx="0" cy="263012"/>
            </a:xfrm>
            <a:prstGeom prst="straightConnector1">
              <a:avLst/>
            </a:prstGeom>
            <a:noFill/>
            <a:ln cap="rnd" cmpd="sng" w="19050">
              <a:solidFill>
                <a:srgbClr val="D0CECE"/>
              </a:solidFill>
              <a:prstDash val="solid"/>
              <a:miter lim="800000"/>
              <a:headEnd len="sm" w="sm" type="none"/>
              <a:tailEnd len="sm" w="sm" type="none"/>
            </a:ln>
          </p:spPr>
        </p:cxnSp>
        <p:cxnSp>
          <p:nvCxnSpPr>
            <p:cNvPr id="687" name="Google Shape;687;p20"/>
            <p:cNvCxnSpPr/>
            <p:nvPr/>
          </p:nvCxnSpPr>
          <p:spPr>
            <a:xfrm>
              <a:off x="3237011" y="3761593"/>
              <a:ext cx="0" cy="132226"/>
            </a:xfrm>
            <a:prstGeom prst="straightConnector1">
              <a:avLst/>
            </a:prstGeom>
            <a:noFill/>
            <a:ln cap="rnd" cmpd="sng" w="19050">
              <a:solidFill>
                <a:srgbClr val="D0CECE"/>
              </a:solidFill>
              <a:prstDash val="solid"/>
              <a:miter lim="800000"/>
              <a:headEnd len="sm" w="sm" type="none"/>
              <a:tailEnd len="sm" w="sm" type="none"/>
            </a:ln>
          </p:spPr>
        </p:cxnSp>
        <p:cxnSp>
          <p:nvCxnSpPr>
            <p:cNvPr id="688" name="Google Shape;688;p20"/>
            <p:cNvCxnSpPr/>
            <p:nvPr/>
          </p:nvCxnSpPr>
          <p:spPr>
            <a:xfrm>
              <a:off x="3420370" y="3696200"/>
              <a:ext cx="0" cy="263012"/>
            </a:xfrm>
            <a:prstGeom prst="straightConnector1">
              <a:avLst/>
            </a:prstGeom>
            <a:noFill/>
            <a:ln cap="rnd" cmpd="sng" w="19050">
              <a:solidFill>
                <a:srgbClr val="D0CECE"/>
              </a:solidFill>
              <a:prstDash val="solid"/>
              <a:miter lim="800000"/>
              <a:headEnd len="sm" w="sm" type="none"/>
              <a:tailEnd len="sm" w="sm" type="none"/>
            </a:ln>
          </p:spPr>
        </p:cxnSp>
      </p:grpSp>
      <p:grpSp>
        <p:nvGrpSpPr>
          <p:cNvPr id="689" name="Google Shape;689;p20"/>
          <p:cNvGrpSpPr/>
          <p:nvPr/>
        </p:nvGrpSpPr>
        <p:grpSpPr>
          <a:xfrm>
            <a:off x="8428405" y="3700681"/>
            <a:ext cx="434790" cy="254050"/>
            <a:chOff x="3019617" y="3700681"/>
            <a:chExt cx="434790" cy="254050"/>
          </a:xfrm>
        </p:grpSpPr>
        <p:cxnSp>
          <p:nvCxnSpPr>
            <p:cNvPr id="690" name="Google Shape;690;p20"/>
            <p:cNvCxnSpPr/>
            <p:nvPr/>
          </p:nvCxnSpPr>
          <p:spPr>
            <a:xfrm>
              <a:off x="3053653" y="3696200"/>
              <a:ext cx="0" cy="263012"/>
            </a:xfrm>
            <a:prstGeom prst="straightConnector1">
              <a:avLst/>
            </a:prstGeom>
            <a:noFill/>
            <a:ln cap="rnd" cmpd="sng" w="19050">
              <a:solidFill>
                <a:srgbClr val="D0CECE"/>
              </a:solidFill>
              <a:prstDash val="solid"/>
              <a:miter lim="800000"/>
              <a:headEnd len="sm" w="sm" type="none"/>
              <a:tailEnd len="sm" w="sm" type="none"/>
            </a:ln>
          </p:spPr>
        </p:cxnSp>
        <p:cxnSp>
          <p:nvCxnSpPr>
            <p:cNvPr id="691" name="Google Shape;691;p20"/>
            <p:cNvCxnSpPr/>
            <p:nvPr/>
          </p:nvCxnSpPr>
          <p:spPr>
            <a:xfrm>
              <a:off x="3237011" y="3761593"/>
              <a:ext cx="0" cy="132226"/>
            </a:xfrm>
            <a:prstGeom prst="straightConnector1">
              <a:avLst/>
            </a:prstGeom>
            <a:noFill/>
            <a:ln cap="rnd" cmpd="sng" w="19050">
              <a:solidFill>
                <a:srgbClr val="D0CECE"/>
              </a:solidFill>
              <a:prstDash val="solid"/>
              <a:miter lim="800000"/>
              <a:headEnd len="sm" w="sm" type="none"/>
              <a:tailEnd len="sm" w="sm" type="none"/>
            </a:ln>
          </p:spPr>
        </p:cxnSp>
        <p:cxnSp>
          <p:nvCxnSpPr>
            <p:cNvPr id="692" name="Google Shape;692;p20"/>
            <p:cNvCxnSpPr/>
            <p:nvPr/>
          </p:nvCxnSpPr>
          <p:spPr>
            <a:xfrm>
              <a:off x="3420370" y="3696200"/>
              <a:ext cx="0" cy="263012"/>
            </a:xfrm>
            <a:prstGeom prst="straightConnector1">
              <a:avLst/>
            </a:prstGeom>
            <a:noFill/>
            <a:ln cap="rnd" cmpd="sng" w="19050">
              <a:solidFill>
                <a:srgbClr val="D0CECE"/>
              </a:solidFill>
              <a:prstDash val="solid"/>
              <a:miter lim="800000"/>
              <a:headEnd len="sm" w="sm" type="none"/>
              <a:tailEnd len="sm" w="sm" type="none"/>
            </a:ln>
          </p:spPr>
        </p:cxnSp>
      </p:grpSp>
      <p:grpSp>
        <p:nvGrpSpPr>
          <p:cNvPr id="693" name="Google Shape;693;p20"/>
          <p:cNvGrpSpPr/>
          <p:nvPr/>
        </p:nvGrpSpPr>
        <p:grpSpPr>
          <a:xfrm>
            <a:off x="618638" y="3700681"/>
            <a:ext cx="434790" cy="254050"/>
            <a:chOff x="3019617" y="3700681"/>
            <a:chExt cx="434790" cy="254050"/>
          </a:xfrm>
        </p:grpSpPr>
        <p:cxnSp>
          <p:nvCxnSpPr>
            <p:cNvPr id="694" name="Google Shape;694;p20"/>
            <p:cNvCxnSpPr/>
            <p:nvPr/>
          </p:nvCxnSpPr>
          <p:spPr>
            <a:xfrm>
              <a:off x="3053653" y="3696200"/>
              <a:ext cx="0" cy="263012"/>
            </a:xfrm>
            <a:prstGeom prst="straightConnector1">
              <a:avLst/>
            </a:prstGeom>
            <a:noFill/>
            <a:ln cap="rnd" cmpd="sng" w="19050">
              <a:solidFill>
                <a:srgbClr val="D0CECE"/>
              </a:solidFill>
              <a:prstDash val="solid"/>
              <a:miter lim="800000"/>
              <a:headEnd len="sm" w="sm" type="none"/>
              <a:tailEnd len="sm" w="sm" type="none"/>
            </a:ln>
          </p:spPr>
        </p:cxnSp>
        <p:cxnSp>
          <p:nvCxnSpPr>
            <p:cNvPr id="695" name="Google Shape;695;p20"/>
            <p:cNvCxnSpPr/>
            <p:nvPr/>
          </p:nvCxnSpPr>
          <p:spPr>
            <a:xfrm>
              <a:off x="3237011" y="3761593"/>
              <a:ext cx="0" cy="132226"/>
            </a:xfrm>
            <a:prstGeom prst="straightConnector1">
              <a:avLst/>
            </a:prstGeom>
            <a:noFill/>
            <a:ln cap="rnd" cmpd="sng" w="19050">
              <a:solidFill>
                <a:srgbClr val="D0CECE"/>
              </a:solidFill>
              <a:prstDash val="solid"/>
              <a:miter lim="800000"/>
              <a:headEnd len="sm" w="sm" type="none"/>
              <a:tailEnd len="sm" w="sm" type="none"/>
            </a:ln>
          </p:spPr>
        </p:cxnSp>
        <p:cxnSp>
          <p:nvCxnSpPr>
            <p:cNvPr id="696" name="Google Shape;696;p20"/>
            <p:cNvCxnSpPr/>
            <p:nvPr/>
          </p:nvCxnSpPr>
          <p:spPr>
            <a:xfrm>
              <a:off x="3420370" y="3696200"/>
              <a:ext cx="0" cy="263012"/>
            </a:xfrm>
            <a:prstGeom prst="straightConnector1">
              <a:avLst/>
            </a:prstGeom>
            <a:noFill/>
            <a:ln cap="rnd" cmpd="sng" w="19050">
              <a:solidFill>
                <a:srgbClr val="D0CECE"/>
              </a:solidFill>
              <a:prstDash val="solid"/>
              <a:miter lim="800000"/>
              <a:headEnd len="sm" w="sm" type="none"/>
              <a:tailEnd len="sm" w="sm" type="none"/>
            </a:ln>
          </p:spPr>
        </p:cxnSp>
      </p:grpSp>
      <p:grpSp>
        <p:nvGrpSpPr>
          <p:cNvPr id="697" name="Google Shape;697;p20"/>
          <p:cNvGrpSpPr/>
          <p:nvPr/>
        </p:nvGrpSpPr>
        <p:grpSpPr>
          <a:xfrm>
            <a:off x="11394680" y="3700681"/>
            <a:ext cx="434790" cy="254050"/>
            <a:chOff x="3019617" y="3700681"/>
            <a:chExt cx="434790" cy="254050"/>
          </a:xfrm>
        </p:grpSpPr>
        <p:cxnSp>
          <p:nvCxnSpPr>
            <p:cNvPr id="698" name="Google Shape;698;p20"/>
            <p:cNvCxnSpPr/>
            <p:nvPr/>
          </p:nvCxnSpPr>
          <p:spPr>
            <a:xfrm>
              <a:off x="3053653" y="3696200"/>
              <a:ext cx="0" cy="263012"/>
            </a:xfrm>
            <a:prstGeom prst="straightConnector1">
              <a:avLst/>
            </a:prstGeom>
            <a:noFill/>
            <a:ln cap="rnd" cmpd="sng" w="19050">
              <a:solidFill>
                <a:srgbClr val="D0CECE"/>
              </a:solidFill>
              <a:prstDash val="solid"/>
              <a:miter lim="800000"/>
              <a:headEnd len="sm" w="sm" type="none"/>
              <a:tailEnd len="sm" w="sm" type="none"/>
            </a:ln>
          </p:spPr>
        </p:cxnSp>
        <p:cxnSp>
          <p:nvCxnSpPr>
            <p:cNvPr id="699" name="Google Shape;699;p20"/>
            <p:cNvCxnSpPr/>
            <p:nvPr/>
          </p:nvCxnSpPr>
          <p:spPr>
            <a:xfrm>
              <a:off x="3237011" y="3761593"/>
              <a:ext cx="0" cy="132226"/>
            </a:xfrm>
            <a:prstGeom prst="straightConnector1">
              <a:avLst/>
            </a:prstGeom>
            <a:noFill/>
            <a:ln cap="rnd" cmpd="sng" w="19050">
              <a:solidFill>
                <a:srgbClr val="D0CECE"/>
              </a:solidFill>
              <a:prstDash val="solid"/>
              <a:miter lim="800000"/>
              <a:headEnd len="sm" w="sm" type="none"/>
              <a:tailEnd len="sm" w="sm" type="none"/>
            </a:ln>
          </p:spPr>
        </p:cxnSp>
        <p:cxnSp>
          <p:nvCxnSpPr>
            <p:cNvPr id="700" name="Google Shape;700;p20"/>
            <p:cNvCxnSpPr/>
            <p:nvPr/>
          </p:nvCxnSpPr>
          <p:spPr>
            <a:xfrm>
              <a:off x="3420370" y="3696200"/>
              <a:ext cx="0" cy="263012"/>
            </a:xfrm>
            <a:prstGeom prst="straightConnector1">
              <a:avLst/>
            </a:prstGeom>
            <a:noFill/>
            <a:ln cap="rnd" cmpd="sng" w="19050">
              <a:solidFill>
                <a:srgbClr val="D0CECE"/>
              </a:solidFill>
              <a:prstDash val="solid"/>
              <a:miter lim="800000"/>
              <a:headEnd len="sm" w="sm" type="none"/>
              <a:tailEnd len="sm" w="sm" type="none"/>
            </a:ln>
          </p:spPr>
        </p:cxnSp>
      </p:grpSp>
      <p:sp>
        <p:nvSpPr>
          <p:cNvPr id="701" name="Google Shape;701;p20"/>
          <p:cNvSpPr/>
          <p:nvPr/>
        </p:nvSpPr>
        <p:spPr>
          <a:xfrm>
            <a:off x="1621832" y="3477709"/>
            <a:ext cx="690466" cy="690466"/>
          </a:xfrm>
          <a:prstGeom prst="ellipse">
            <a:avLst/>
          </a:prstGeom>
          <a:gradFill>
            <a:gsLst>
              <a:gs pos="0">
                <a:srgbClr val="FFFFFF"/>
              </a:gs>
              <a:gs pos="57000">
                <a:srgbClr val="FFFFFF"/>
              </a:gs>
              <a:gs pos="99000">
                <a:srgbClr val="D8D8D8"/>
              </a:gs>
              <a:gs pos="100000">
                <a:srgbClr val="D8D8D8"/>
              </a:gs>
            </a:gsLst>
            <a:lin ang="13500000" scaled="0"/>
          </a:gradFill>
          <a:ln cap="flat" cmpd="sng" w="19050">
            <a:solidFill>
              <a:schemeClr val="lt1"/>
            </a:solidFill>
            <a:prstDash val="solid"/>
            <a:miter lim="800000"/>
            <a:headEnd len="sm" w="sm" type="none"/>
            <a:tailEnd len="sm" w="sm" type="none"/>
          </a:ln>
          <a:effectLst>
            <a:outerShdw blurRad="558800" sx="95000" rotWithShape="0" algn="tl" dir="2700000" dist="533400" sy="95000">
              <a:srgbClr val="FFFFFF"/>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entury Gothic"/>
              <a:buNone/>
            </a:pPr>
            <a:r>
              <a:t/>
            </a:r>
            <a:endParaRPr b="0" i="0" sz="1800" u="none" cap="none" strike="noStrike">
              <a:solidFill>
                <a:srgbClr val="FFFFFF"/>
              </a:solidFill>
              <a:latin typeface="Century Gothic"/>
              <a:ea typeface="Century Gothic"/>
              <a:cs typeface="Century Gothic"/>
              <a:sym typeface="Century Gothic"/>
            </a:endParaRPr>
          </a:p>
        </p:txBody>
      </p:sp>
      <p:sp>
        <p:nvSpPr>
          <p:cNvPr id="702" name="Google Shape;702;p20"/>
          <p:cNvSpPr txBox="1"/>
          <p:nvPr/>
        </p:nvSpPr>
        <p:spPr>
          <a:xfrm>
            <a:off x="1677562" y="3622887"/>
            <a:ext cx="579005"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000">
                <a:solidFill>
                  <a:srgbClr val="7F7F7F"/>
                </a:solidFill>
                <a:latin typeface="Century Gothic"/>
                <a:ea typeface="Century Gothic"/>
                <a:cs typeface="Century Gothic"/>
                <a:sym typeface="Century Gothic"/>
              </a:rPr>
              <a:t>50</a:t>
            </a:r>
            <a:r>
              <a:rPr lang="tr-TR" sz="1000">
                <a:solidFill>
                  <a:srgbClr val="7F7F7F"/>
                </a:solidFill>
                <a:latin typeface="Century Gothic"/>
                <a:ea typeface="Century Gothic"/>
                <a:cs typeface="Century Gothic"/>
                <a:sym typeface="Century Gothic"/>
              </a:rPr>
              <a:t>%</a:t>
            </a:r>
            <a:endParaRPr sz="1800">
              <a:solidFill>
                <a:srgbClr val="7F7F7F"/>
              </a:solidFill>
              <a:latin typeface="Century Gothic"/>
              <a:ea typeface="Century Gothic"/>
              <a:cs typeface="Century Gothic"/>
              <a:sym typeface="Century Gothic"/>
            </a:endParaRPr>
          </a:p>
        </p:txBody>
      </p:sp>
      <p:sp>
        <p:nvSpPr>
          <p:cNvPr id="703" name="Google Shape;703;p20"/>
          <p:cNvSpPr txBox="1"/>
          <p:nvPr/>
        </p:nvSpPr>
        <p:spPr>
          <a:xfrm>
            <a:off x="4389349" y="3627651"/>
            <a:ext cx="579005"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000">
                <a:solidFill>
                  <a:srgbClr val="7F7F7F"/>
                </a:solidFill>
                <a:latin typeface="Century Gothic"/>
                <a:ea typeface="Century Gothic"/>
                <a:cs typeface="Century Gothic"/>
                <a:sym typeface="Century Gothic"/>
              </a:rPr>
              <a:t>60</a:t>
            </a:r>
            <a:r>
              <a:rPr lang="tr-TR" sz="1000">
                <a:solidFill>
                  <a:srgbClr val="7F7F7F"/>
                </a:solidFill>
                <a:latin typeface="Century Gothic"/>
                <a:ea typeface="Century Gothic"/>
                <a:cs typeface="Century Gothic"/>
                <a:sym typeface="Century Gothic"/>
              </a:rPr>
              <a:t>%</a:t>
            </a:r>
            <a:endParaRPr sz="2000">
              <a:solidFill>
                <a:srgbClr val="7F7F7F"/>
              </a:solidFill>
              <a:latin typeface="Century Gothic"/>
              <a:ea typeface="Century Gothic"/>
              <a:cs typeface="Century Gothic"/>
              <a:sym typeface="Century Gothic"/>
            </a:endParaRPr>
          </a:p>
        </p:txBody>
      </p:sp>
      <p:sp>
        <p:nvSpPr>
          <p:cNvPr id="704" name="Google Shape;704;p20"/>
          <p:cNvSpPr txBox="1"/>
          <p:nvPr/>
        </p:nvSpPr>
        <p:spPr>
          <a:xfrm>
            <a:off x="7085389" y="3622887"/>
            <a:ext cx="583814"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000">
                <a:solidFill>
                  <a:srgbClr val="7F7F7F"/>
                </a:solidFill>
                <a:latin typeface="Century Gothic"/>
                <a:ea typeface="Century Gothic"/>
                <a:cs typeface="Century Gothic"/>
                <a:sym typeface="Century Gothic"/>
              </a:rPr>
              <a:t>40</a:t>
            </a:r>
            <a:r>
              <a:rPr lang="tr-TR" sz="1000">
                <a:solidFill>
                  <a:srgbClr val="7F7F7F"/>
                </a:solidFill>
                <a:latin typeface="Century Gothic"/>
                <a:ea typeface="Century Gothic"/>
                <a:cs typeface="Century Gothic"/>
                <a:sym typeface="Century Gothic"/>
              </a:rPr>
              <a:t>%</a:t>
            </a:r>
            <a:endParaRPr sz="1000">
              <a:solidFill>
                <a:srgbClr val="7F7F7F"/>
              </a:solidFill>
              <a:latin typeface="Century Gothic"/>
              <a:ea typeface="Century Gothic"/>
              <a:cs typeface="Century Gothic"/>
              <a:sym typeface="Century Gothic"/>
            </a:endParaRPr>
          </a:p>
        </p:txBody>
      </p:sp>
      <p:sp>
        <p:nvSpPr>
          <p:cNvPr id="705" name="Google Shape;705;p20"/>
          <p:cNvSpPr txBox="1"/>
          <p:nvPr/>
        </p:nvSpPr>
        <p:spPr>
          <a:xfrm>
            <a:off x="9792814" y="3611933"/>
            <a:ext cx="569388"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000">
                <a:solidFill>
                  <a:srgbClr val="7F7F7F"/>
                </a:solidFill>
                <a:latin typeface="Century Gothic"/>
                <a:ea typeface="Century Gothic"/>
                <a:cs typeface="Century Gothic"/>
                <a:sym typeface="Century Gothic"/>
              </a:rPr>
              <a:t>10</a:t>
            </a:r>
            <a:r>
              <a:rPr lang="tr-TR" sz="1000">
                <a:solidFill>
                  <a:srgbClr val="7F7F7F"/>
                </a:solidFill>
                <a:latin typeface="Century Gothic"/>
                <a:ea typeface="Century Gothic"/>
                <a:cs typeface="Century Gothic"/>
                <a:sym typeface="Century Gothic"/>
              </a:rPr>
              <a:t>%</a:t>
            </a:r>
            <a:endParaRPr sz="2000">
              <a:solidFill>
                <a:srgbClr val="7F7F7F"/>
              </a:solidFill>
              <a:latin typeface="Century Gothic"/>
              <a:ea typeface="Century Gothic"/>
              <a:cs typeface="Century Gothic"/>
              <a:sym typeface="Century Gothic"/>
            </a:endParaRPr>
          </a:p>
        </p:txBody>
      </p:sp>
      <p:sp>
        <p:nvSpPr>
          <p:cNvPr id="706" name="Google Shape;706;p20"/>
          <p:cNvSpPr/>
          <p:nvPr/>
        </p:nvSpPr>
        <p:spPr>
          <a:xfrm flipH="1">
            <a:off x="4084854" y="3233706"/>
            <a:ext cx="1187997" cy="1188000"/>
          </a:xfrm>
          <a:prstGeom prst="blockArc">
            <a:avLst>
              <a:gd fmla="val 2835978" name="adj1"/>
              <a:gd fmla="val 16184069" name="adj2"/>
              <a:gd fmla="val 6379" name="adj3"/>
            </a:avLst>
          </a:prstGeom>
          <a:gradFill>
            <a:gsLst>
              <a:gs pos="0">
                <a:srgbClr val="009999"/>
              </a:gs>
              <a:gs pos="1000">
                <a:srgbClr val="009999"/>
              </a:gs>
              <a:gs pos="100000">
                <a:srgbClr val="009999"/>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grpSp>
        <p:nvGrpSpPr>
          <p:cNvPr id="707" name="Google Shape;707;p20"/>
          <p:cNvGrpSpPr/>
          <p:nvPr/>
        </p:nvGrpSpPr>
        <p:grpSpPr>
          <a:xfrm>
            <a:off x="1550725" y="3406601"/>
            <a:ext cx="832680" cy="832682"/>
            <a:chOff x="1550725" y="3406601"/>
            <a:chExt cx="832680" cy="832682"/>
          </a:xfrm>
        </p:grpSpPr>
        <p:sp>
          <p:nvSpPr>
            <p:cNvPr id="708" name="Google Shape;708;p20"/>
            <p:cNvSpPr/>
            <p:nvPr/>
          </p:nvSpPr>
          <p:spPr>
            <a:xfrm>
              <a:off x="1550725" y="3406601"/>
              <a:ext cx="832680" cy="832682"/>
            </a:xfrm>
            <a:prstGeom prst="blockArc">
              <a:avLst>
                <a:gd fmla="val 16234912" name="adj1"/>
                <a:gd fmla="val 16183100" name="adj2"/>
                <a:gd fmla="val 7248" name="adj3"/>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709" name="Google Shape;709;p20"/>
            <p:cNvSpPr/>
            <p:nvPr/>
          </p:nvSpPr>
          <p:spPr>
            <a:xfrm flipH="1">
              <a:off x="1550725" y="3406601"/>
              <a:ext cx="832680" cy="832682"/>
            </a:xfrm>
            <a:prstGeom prst="blockArc">
              <a:avLst>
                <a:gd fmla="val 5402147" name="adj1"/>
                <a:gd fmla="val 16183100" name="adj2"/>
                <a:gd fmla="val 7248" name="adj3"/>
              </a:avLst>
            </a:prstGeom>
            <a:gradFill>
              <a:gsLst>
                <a:gs pos="0">
                  <a:srgbClr val="009999"/>
                </a:gs>
                <a:gs pos="1000">
                  <a:srgbClr val="009999"/>
                </a:gs>
                <a:gs pos="100000">
                  <a:srgbClr val="009999"/>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grpSp>
      <p:grpSp>
        <p:nvGrpSpPr>
          <p:cNvPr id="710" name="Google Shape;710;p20"/>
          <p:cNvGrpSpPr/>
          <p:nvPr/>
        </p:nvGrpSpPr>
        <p:grpSpPr>
          <a:xfrm>
            <a:off x="9483510" y="3217988"/>
            <a:ext cx="1187997" cy="1188000"/>
            <a:chOff x="9483510" y="3217988"/>
            <a:chExt cx="1187997" cy="1188000"/>
          </a:xfrm>
        </p:grpSpPr>
        <p:sp>
          <p:nvSpPr>
            <p:cNvPr id="711" name="Google Shape;711;p20"/>
            <p:cNvSpPr/>
            <p:nvPr/>
          </p:nvSpPr>
          <p:spPr>
            <a:xfrm flipH="1">
              <a:off x="9483510" y="3217988"/>
              <a:ext cx="1187997" cy="1188000"/>
            </a:xfrm>
            <a:prstGeom prst="blockArc">
              <a:avLst>
                <a:gd fmla="val 13006648" name="adj1"/>
                <a:gd fmla="val 16199871" name="adj2"/>
                <a:gd fmla="val 6179" name="adj3"/>
              </a:avLst>
            </a:prstGeom>
            <a:gradFill>
              <a:gsLst>
                <a:gs pos="0">
                  <a:srgbClr val="009999"/>
                </a:gs>
                <a:gs pos="100000">
                  <a:srgbClr val="009999"/>
                </a:gs>
              </a:gsLst>
              <a:lin ang="162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712" name="Google Shape;712;p20"/>
            <p:cNvSpPr/>
            <p:nvPr/>
          </p:nvSpPr>
          <p:spPr>
            <a:xfrm flipH="1">
              <a:off x="9483510" y="3217988"/>
              <a:ext cx="1187997" cy="1188000"/>
            </a:xfrm>
            <a:prstGeom prst="blockArc">
              <a:avLst>
                <a:gd fmla="val 16333737" name="adj1"/>
                <a:gd fmla="val 16231316" name="adj2"/>
                <a:gd fmla="val 6177" name="adj3"/>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grpSp>
      <p:grpSp>
        <p:nvGrpSpPr>
          <p:cNvPr id="713" name="Google Shape;713;p20"/>
          <p:cNvGrpSpPr/>
          <p:nvPr/>
        </p:nvGrpSpPr>
        <p:grpSpPr>
          <a:xfrm>
            <a:off x="6960957" y="3406601"/>
            <a:ext cx="832680" cy="832682"/>
            <a:chOff x="6960957" y="3406601"/>
            <a:chExt cx="832680" cy="832682"/>
          </a:xfrm>
        </p:grpSpPr>
        <p:sp>
          <p:nvSpPr>
            <p:cNvPr id="714" name="Google Shape;714;p20"/>
            <p:cNvSpPr/>
            <p:nvPr/>
          </p:nvSpPr>
          <p:spPr>
            <a:xfrm flipH="1">
              <a:off x="6960957" y="3406601"/>
              <a:ext cx="832680" cy="832682"/>
            </a:xfrm>
            <a:prstGeom prst="blockArc">
              <a:avLst>
                <a:gd fmla="val 7746186" name="adj1"/>
                <a:gd fmla="val 16182636" name="adj2"/>
                <a:gd fmla="val 8392" name="adj3"/>
              </a:avLst>
            </a:prstGeom>
            <a:gradFill>
              <a:gsLst>
                <a:gs pos="0">
                  <a:srgbClr val="009999"/>
                </a:gs>
                <a:gs pos="1000">
                  <a:srgbClr val="009999"/>
                </a:gs>
                <a:gs pos="100000">
                  <a:srgbClr val="009999"/>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sp>
          <p:nvSpPr>
            <p:cNvPr id="715" name="Google Shape;715;p20"/>
            <p:cNvSpPr/>
            <p:nvPr/>
          </p:nvSpPr>
          <p:spPr>
            <a:xfrm>
              <a:off x="6960957" y="3406601"/>
              <a:ext cx="832680" cy="832682"/>
            </a:xfrm>
            <a:prstGeom prst="blockArc">
              <a:avLst>
                <a:gd fmla="val 16361485" name="adj1"/>
                <a:gd fmla="val 16182636" name="adj2"/>
                <a:gd fmla="val 8392" name="adj3"/>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entury Gothic"/>
                <a:ea typeface="Century Gothic"/>
                <a:cs typeface="Century Gothic"/>
                <a:sym typeface="Century Gothic"/>
              </a:endParaRPr>
            </a:p>
          </p:txBody>
        </p:sp>
      </p:grpSp>
      <p:sp>
        <p:nvSpPr>
          <p:cNvPr id="716" name="Google Shape;716;p20"/>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WorkShops</a:t>
            </a:r>
            <a:endParaRPr>
              <a:latin typeface="Century Gothic"/>
              <a:ea typeface="Century Gothic"/>
              <a:cs typeface="Century Gothic"/>
              <a:sym typeface="Century Gothic"/>
            </a:endParaRPr>
          </a:p>
        </p:txBody>
      </p:sp>
      <p:sp>
        <p:nvSpPr>
          <p:cNvPr id="717" name="Google Shape;717;p20"/>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SUMMARY OF EXPERIENCE</a:t>
            </a:r>
            <a:endParaRPr sz="1600">
              <a:solidFill>
                <a:srgbClr val="5F5F5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1"/>
                                        </p:tgtEl>
                                        <p:attrNameLst>
                                          <p:attrName>style.visibility</p:attrName>
                                        </p:attrNameLst>
                                      </p:cBhvr>
                                      <p:to>
                                        <p:strVal val="visible"/>
                                      </p:to>
                                    </p:set>
                                    <p:animEffect filter="fade" transition="in">
                                      <p:cBhvr>
                                        <p:cTn dur="700"/>
                                        <p:tgtEl>
                                          <p:spTgt spid="701"/>
                                        </p:tgtEl>
                                      </p:cBhvr>
                                    </p:animEffect>
                                  </p:childTnLst>
                                </p:cTn>
                              </p:par>
                            </p:childTnLst>
                          </p:cTn>
                        </p:par>
                        <p:par>
                          <p:cTn fill="hold">
                            <p:stCondLst>
                              <p:cond delay="700"/>
                            </p:stCondLst>
                            <p:childTnLst>
                              <p:par>
                                <p:cTn fill="hold" nodeType="afterEffect" presetClass="entr" presetID="10" presetSubtype="0">
                                  <p:stCondLst>
                                    <p:cond delay="0"/>
                                  </p:stCondLst>
                                  <p:childTnLst>
                                    <p:set>
                                      <p:cBhvr>
                                        <p:cTn dur="1" fill="hold">
                                          <p:stCondLst>
                                            <p:cond delay="0"/>
                                          </p:stCondLst>
                                        </p:cTn>
                                        <p:tgtEl>
                                          <p:spTgt spid="670"/>
                                        </p:tgtEl>
                                        <p:attrNameLst>
                                          <p:attrName>style.visibility</p:attrName>
                                        </p:attrNameLst>
                                      </p:cBhvr>
                                      <p:to>
                                        <p:strVal val="visible"/>
                                      </p:to>
                                    </p:set>
                                    <p:animEffect filter="fade" transition="in">
                                      <p:cBhvr>
                                        <p:cTn dur="500"/>
                                        <p:tgtEl>
                                          <p:spTgt spid="670"/>
                                        </p:tgtEl>
                                      </p:cBhvr>
                                    </p:animEffect>
                                  </p:childTnLst>
                                </p:cTn>
                              </p:par>
                            </p:childTnLst>
                          </p:cTn>
                        </p:par>
                        <p:par>
                          <p:cTn fill="hold">
                            <p:stCondLst>
                              <p:cond delay="1200"/>
                            </p:stCondLst>
                            <p:childTnLst>
                              <p:par>
                                <p:cTn fill="hold" nodeType="afterEffect" presetClass="entr" presetID="10" presetSubtype="0">
                                  <p:stCondLst>
                                    <p:cond delay="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childTnLst>
                          </p:cTn>
                        </p:par>
                        <p:par>
                          <p:cTn fill="hold">
                            <p:stCondLst>
                              <p:cond delay="1700"/>
                            </p:stCondLst>
                            <p:childTnLst>
                              <p:par>
                                <p:cTn fill="hold" nodeType="afterEffect" presetClass="entr" presetID="10" presetSubtype="0">
                                  <p:stCondLst>
                                    <p:cond delay="0"/>
                                  </p:stCondLst>
                                  <p:childTnLst>
                                    <p:set>
                                      <p:cBhvr>
                                        <p:cTn dur="1" fill="hold">
                                          <p:stCondLst>
                                            <p:cond delay="0"/>
                                          </p:stCondLst>
                                        </p:cTn>
                                        <p:tgtEl>
                                          <p:spTgt spid="671"/>
                                        </p:tgtEl>
                                        <p:attrNameLst>
                                          <p:attrName>style.visibility</p:attrName>
                                        </p:attrNameLst>
                                      </p:cBhvr>
                                      <p:to>
                                        <p:strVal val="visible"/>
                                      </p:to>
                                    </p:set>
                                    <p:animEffect filter="fade" transition="in">
                                      <p:cBhvr>
                                        <p:cTn dur="750"/>
                                        <p:tgtEl>
                                          <p:spTgt spid="671"/>
                                        </p:tgtEl>
                                      </p:cBhvr>
                                    </p:animEffect>
                                  </p:childTnLst>
                                </p:cTn>
                              </p:par>
                            </p:childTnLst>
                          </p:cTn>
                        </p:par>
                        <p:par>
                          <p:cTn fill="hold">
                            <p:stCondLst>
                              <p:cond delay="2450"/>
                            </p:stCondLst>
                            <p:childTnLst>
                              <p:par>
                                <p:cTn fill="hold" nodeType="afterEffect" presetClass="entr" presetID="10" presetSubtype="0">
                                  <p:stCondLst>
                                    <p:cond delay="750"/>
                                  </p:stCondLst>
                                  <p:childTnLst>
                                    <p:set>
                                      <p:cBhvr>
                                        <p:cTn dur="1" fill="hold">
                                          <p:stCondLst>
                                            <p:cond delay="0"/>
                                          </p:stCondLst>
                                        </p:cTn>
                                        <p:tgtEl>
                                          <p:spTgt spid="665"/>
                                        </p:tgtEl>
                                        <p:attrNameLst>
                                          <p:attrName>style.visibility</p:attrName>
                                        </p:attrNameLst>
                                      </p:cBhvr>
                                      <p:to>
                                        <p:strVal val="visible"/>
                                      </p:to>
                                    </p:set>
                                    <p:animEffect filter="fade" transition="in">
                                      <p:cBhvr>
                                        <p:cTn dur="750"/>
                                        <p:tgtEl>
                                          <p:spTgt spid="665"/>
                                        </p:tgtEl>
                                      </p:cBhvr>
                                    </p:animEffect>
                                  </p:childTnLst>
                                </p:cTn>
                              </p:par>
                              <p:par>
                                <p:cTn fill="hold" nodeType="withEffect" presetClass="entr" presetID="10" presetSubtype="0">
                                  <p:stCondLst>
                                    <p:cond delay="750"/>
                                  </p:stCondLst>
                                  <p:childTnLst>
                                    <p:set>
                                      <p:cBhvr>
                                        <p:cTn dur="1" fill="hold">
                                          <p:stCondLst>
                                            <p:cond delay="0"/>
                                          </p:stCondLst>
                                        </p:cTn>
                                        <p:tgtEl>
                                          <p:spTgt spid="660"/>
                                        </p:tgtEl>
                                        <p:attrNameLst>
                                          <p:attrName>style.visibility</p:attrName>
                                        </p:attrNameLst>
                                      </p:cBhvr>
                                      <p:to>
                                        <p:strVal val="visible"/>
                                      </p:to>
                                    </p:set>
                                    <p:animEffect filter="fade" transition="in">
                                      <p:cBhvr>
                                        <p:cTn dur="750"/>
                                        <p:tgtEl>
                                          <p:spTgt spid="660"/>
                                        </p:tgtEl>
                                      </p:cBhvr>
                                    </p:animEffect>
                                  </p:childTnLst>
                                </p:cTn>
                              </p:par>
                              <p:par>
                                <p:cTn fill="hold" nodeType="withEffect" presetClass="entr" presetID="10" presetSubtype="0">
                                  <p:stCondLst>
                                    <p:cond delay="750"/>
                                  </p:stCondLst>
                                  <p:childTnLst>
                                    <p:set>
                                      <p:cBhvr>
                                        <p:cTn dur="1" fill="hold">
                                          <p:stCondLst>
                                            <p:cond delay="0"/>
                                          </p:stCondLst>
                                        </p:cTn>
                                        <p:tgtEl>
                                          <p:spTgt spid="655"/>
                                        </p:tgtEl>
                                        <p:attrNameLst>
                                          <p:attrName>style.visibility</p:attrName>
                                        </p:attrNameLst>
                                      </p:cBhvr>
                                      <p:to>
                                        <p:strVal val="visible"/>
                                      </p:to>
                                    </p:set>
                                    <p:animEffect filter="fade" transition="in">
                                      <p:cBhvr>
                                        <p:cTn dur="750"/>
                                        <p:tgtEl>
                                          <p:spTgt spid="655"/>
                                        </p:tgtEl>
                                      </p:cBhvr>
                                    </p:animEffect>
                                  </p:childTnLst>
                                </p:cTn>
                              </p:par>
                              <p:par>
                                <p:cTn fill="hold" nodeType="withEffect" presetClass="entr" presetID="10" presetSubtype="0">
                                  <p:stCondLst>
                                    <p:cond delay="750"/>
                                  </p:stCondLst>
                                  <p:childTnLst>
                                    <p:set>
                                      <p:cBhvr>
                                        <p:cTn dur="1" fill="hold">
                                          <p:stCondLst>
                                            <p:cond delay="0"/>
                                          </p:stCondLst>
                                        </p:cTn>
                                        <p:tgtEl>
                                          <p:spTgt spid="650"/>
                                        </p:tgtEl>
                                        <p:attrNameLst>
                                          <p:attrName>style.visibility</p:attrName>
                                        </p:attrNameLst>
                                      </p:cBhvr>
                                      <p:to>
                                        <p:strVal val="visible"/>
                                      </p:to>
                                    </p:set>
                                    <p:animEffect filter="fade" transition="in">
                                      <p:cBhvr>
                                        <p:cTn dur="750"/>
                                        <p:tgtEl>
                                          <p:spTgt spid="650"/>
                                        </p:tgtEl>
                                      </p:cBhvr>
                                    </p:animEffect>
                                  </p:childTnLst>
                                </p:cTn>
                              </p:par>
                              <p:par>
                                <p:cTn fill="hold" nodeType="withEffect" presetClass="emph" presetID="8" presetSubtype="0">
                                  <p:stCondLst>
                                    <p:cond delay="750"/>
                                  </p:stCondLst>
                                  <p:childTnLst>
                                    <p:animRot by="-21600000">
                                      <p:cBhvr>
                                        <p:cTn dur="10" fill="hold"/>
                                        <p:tgtEl>
                                          <p:spTgt spid="665"/>
                                        </p:tgtEl>
                                        <p:attrNameLst>
                                          <p:attrName>r</p:attrName>
                                        </p:attrNameLst>
                                      </p:cBhvr>
                                    </p:animRot>
                                  </p:childTnLst>
                                </p:cTn>
                              </p:par>
                              <p:par>
                                <p:cTn fill="hold" nodeType="withEffect" presetClass="emph" presetID="8" presetSubtype="0">
                                  <p:stCondLst>
                                    <p:cond delay="750"/>
                                  </p:stCondLst>
                                  <p:childTnLst>
                                    <p:animRot by="-21600000">
                                      <p:cBhvr>
                                        <p:cTn dur="10" fill="hold"/>
                                        <p:tgtEl>
                                          <p:spTgt spid="660"/>
                                        </p:tgtEl>
                                        <p:attrNameLst>
                                          <p:attrName>r</p:attrName>
                                        </p:attrNameLst>
                                      </p:cBhvr>
                                    </p:animRot>
                                  </p:childTnLst>
                                </p:cTn>
                              </p:par>
                              <p:par>
                                <p:cTn fill="hold" nodeType="withEffect" presetClass="emph" presetID="8" presetSubtype="0">
                                  <p:stCondLst>
                                    <p:cond delay="750"/>
                                  </p:stCondLst>
                                  <p:childTnLst>
                                    <p:animRot by="-21600000">
                                      <p:cBhvr>
                                        <p:cTn dur="10" fill="hold"/>
                                        <p:tgtEl>
                                          <p:spTgt spid="655"/>
                                        </p:tgtEl>
                                        <p:attrNameLst>
                                          <p:attrName>r</p:attrName>
                                        </p:attrNameLst>
                                      </p:cBhvr>
                                    </p:animRot>
                                  </p:childTnLst>
                                </p:cTn>
                              </p:par>
                              <p:par>
                                <p:cTn fill="hold" nodeType="withEffect" presetClass="emph" presetID="8" presetSubtype="0">
                                  <p:stCondLst>
                                    <p:cond delay="750"/>
                                  </p:stCondLst>
                                  <p:childTnLst>
                                    <p:animRot by="-21600000">
                                      <p:cBhvr>
                                        <p:cTn dur="10" fill="hold"/>
                                        <p:tgtEl>
                                          <p:spTgt spid="650"/>
                                        </p:tgtEl>
                                        <p:attrNameLst>
                                          <p:attrName>r</p:attrName>
                                        </p:attrNameLst>
                                      </p:cBhvr>
                                    </p:animRot>
                                  </p:childTnLst>
                                </p:cTn>
                              </p:par>
                              <p:par>
                                <p:cTn fill="hold" nodeType="withEffect" presetClass="emph" presetID="8" presetSubtype="0">
                                  <p:stCondLst>
                                    <p:cond delay="750"/>
                                  </p:stCondLst>
                                  <p:childTnLst>
                                    <p:animRot by="-21600000">
                                      <p:cBhvr>
                                        <p:cTn dur="750" fill="hold"/>
                                        <p:tgtEl>
                                          <p:spTgt spid="665"/>
                                        </p:tgtEl>
                                        <p:attrNameLst>
                                          <p:attrName>r</p:attrName>
                                        </p:attrNameLst>
                                      </p:cBhvr>
                                    </p:animRot>
                                  </p:childTnLst>
                                </p:cTn>
                              </p:par>
                              <p:par>
                                <p:cTn fill="hold" nodeType="withEffect" presetClass="emph" presetID="8" presetSubtype="0">
                                  <p:stCondLst>
                                    <p:cond delay="750"/>
                                  </p:stCondLst>
                                  <p:childTnLst>
                                    <p:animRot by="-21600000">
                                      <p:cBhvr>
                                        <p:cTn dur="750" fill="hold"/>
                                        <p:tgtEl>
                                          <p:spTgt spid="660"/>
                                        </p:tgtEl>
                                        <p:attrNameLst>
                                          <p:attrName>r</p:attrName>
                                        </p:attrNameLst>
                                      </p:cBhvr>
                                    </p:animRot>
                                  </p:childTnLst>
                                </p:cTn>
                              </p:par>
                              <p:par>
                                <p:cTn fill="hold" nodeType="withEffect" presetClass="emph" presetID="8" presetSubtype="0">
                                  <p:stCondLst>
                                    <p:cond delay="750"/>
                                  </p:stCondLst>
                                  <p:childTnLst>
                                    <p:animRot by="-21600000">
                                      <p:cBhvr>
                                        <p:cTn dur="750" fill="hold"/>
                                        <p:tgtEl>
                                          <p:spTgt spid="655"/>
                                        </p:tgtEl>
                                        <p:attrNameLst>
                                          <p:attrName>r</p:attrName>
                                        </p:attrNameLst>
                                      </p:cBhvr>
                                    </p:animRot>
                                  </p:childTnLst>
                                </p:cTn>
                              </p:par>
                              <p:par>
                                <p:cTn fill="hold" nodeType="withEffect" presetClass="emph" presetID="8" presetSubtype="0">
                                  <p:stCondLst>
                                    <p:cond delay="750"/>
                                  </p:stCondLst>
                                  <p:childTnLst>
                                    <p:animRot by="-21600000">
                                      <p:cBhvr>
                                        <p:cTn dur="750" fill="hold"/>
                                        <p:tgtEl>
                                          <p:spTgt spid="650"/>
                                        </p:tgtEl>
                                        <p:attrNameLst>
                                          <p:attrName>r</p:attrName>
                                        </p:attrNameLst>
                                      </p:cBhvr>
                                    </p:animRot>
                                  </p:childTnLst>
                                </p:cTn>
                              </p:par>
                              <p:par>
                                <p:cTn fill="hold" nodeType="withEffect" presetClass="entr" presetID="10" presetSubtype="0">
                                  <p:stCondLst>
                                    <p:cond delay="1500"/>
                                  </p:stCondLst>
                                  <p:childTnLst>
                                    <p:set>
                                      <p:cBhvr>
                                        <p:cTn dur="1" fill="hold">
                                          <p:stCondLst>
                                            <p:cond delay="0"/>
                                          </p:stCondLst>
                                        </p:cTn>
                                        <p:tgtEl>
                                          <p:spTgt spid="693"/>
                                        </p:tgtEl>
                                        <p:attrNameLst>
                                          <p:attrName>style.visibility</p:attrName>
                                        </p:attrNameLst>
                                      </p:cBhvr>
                                      <p:to>
                                        <p:strVal val="visible"/>
                                      </p:to>
                                    </p:set>
                                    <p:animEffect filter="fade" transition="in">
                                      <p:cBhvr>
                                        <p:cTn dur="750"/>
                                        <p:tgtEl>
                                          <p:spTgt spid="693"/>
                                        </p:tgtEl>
                                      </p:cBhvr>
                                    </p:animEffect>
                                  </p:childTnLst>
                                </p:cTn>
                              </p:par>
                              <p:par>
                                <p:cTn fill="hold" nodeType="withEffect" presetClass="entr" presetID="10" presetSubtype="0">
                                  <p:stCondLst>
                                    <p:cond delay="1500"/>
                                  </p:stCondLst>
                                  <p:childTnLst>
                                    <p:set>
                                      <p:cBhvr>
                                        <p:cTn dur="1" fill="hold">
                                          <p:stCondLst>
                                            <p:cond delay="0"/>
                                          </p:stCondLst>
                                        </p:cTn>
                                        <p:tgtEl>
                                          <p:spTgt spid="681"/>
                                        </p:tgtEl>
                                        <p:attrNameLst>
                                          <p:attrName>style.visibility</p:attrName>
                                        </p:attrNameLst>
                                      </p:cBhvr>
                                      <p:to>
                                        <p:strVal val="visible"/>
                                      </p:to>
                                    </p:set>
                                    <p:animEffect filter="fade" transition="in">
                                      <p:cBhvr>
                                        <p:cTn dur="750"/>
                                        <p:tgtEl>
                                          <p:spTgt spid="681"/>
                                        </p:tgtEl>
                                      </p:cBhvr>
                                    </p:animEffect>
                                  </p:childTnLst>
                                </p:cTn>
                              </p:par>
                              <p:par>
                                <p:cTn fill="hold" nodeType="withEffect" presetClass="entr" presetID="10" presetSubtype="0">
                                  <p:stCondLst>
                                    <p:cond delay="1500"/>
                                  </p:stCondLst>
                                  <p:childTnLst>
                                    <p:set>
                                      <p:cBhvr>
                                        <p:cTn dur="1" fill="hold">
                                          <p:stCondLst>
                                            <p:cond delay="0"/>
                                          </p:stCondLst>
                                        </p:cTn>
                                        <p:tgtEl>
                                          <p:spTgt spid="685"/>
                                        </p:tgtEl>
                                        <p:attrNameLst>
                                          <p:attrName>style.visibility</p:attrName>
                                        </p:attrNameLst>
                                      </p:cBhvr>
                                      <p:to>
                                        <p:strVal val="visible"/>
                                      </p:to>
                                    </p:set>
                                    <p:animEffect filter="fade" transition="in">
                                      <p:cBhvr>
                                        <p:cTn dur="750"/>
                                        <p:tgtEl>
                                          <p:spTgt spid="685"/>
                                        </p:tgtEl>
                                      </p:cBhvr>
                                    </p:animEffect>
                                  </p:childTnLst>
                                </p:cTn>
                              </p:par>
                              <p:par>
                                <p:cTn fill="hold" nodeType="withEffect" presetClass="entr" presetID="10" presetSubtype="0">
                                  <p:stCondLst>
                                    <p:cond delay="1500"/>
                                  </p:stCondLst>
                                  <p:childTnLst>
                                    <p:set>
                                      <p:cBhvr>
                                        <p:cTn dur="1" fill="hold">
                                          <p:stCondLst>
                                            <p:cond delay="0"/>
                                          </p:stCondLst>
                                        </p:cTn>
                                        <p:tgtEl>
                                          <p:spTgt spid="689"/>
                                        </p:tgtEl>
                                        <p:attrNameLst>
                                          <p:attrName>style.visibility</p:attrName>
                                        </p:attrNameLst>
                                      </p:cBhvr>
                                      <p:to>
                                        <p:strVal val="visible"/>
                                      </p:to>
                                    </p:set>
                                    <p:animEffect filter="fade" transition="in">
                                      <p:cBhvr>
                                        <p:cTn dur="750"/>
                                        <p:tgtEl>
                                          <p:spTgt spid="689"/>
                                        </p:tgtEl>
                                      </p:cBhvr>
                                    </p:animEffect>
                                  </p:childTnLst>
                                </p:cTn>
                              </p:par>
                              <p:par>
                                <p:cTn fill="hold" nodeType="withEffect" presetClass="entr" presetID="10" presetSubtype="0">
                                  <p:stCondLst>
                                    <p:cond delay="1500"/>
                                  </p:stCondLst>
                                  <p:childTnLst>
                                    <p:set>
                                      <p:cBhvr>
                                        <p:cTn dur="1" fill="hold">
                                          <p:stCondLst>
                                            <p:cond delay="0"/>
                                          </p:stCondLst>
                                        </p:cTn>
                                        <p:tgtEl>
                                          <p:spTgt spid="697"/>
                                        </p:tgtEl>
                                        <p:attrNameLst>
                                          <p:attrName>style.visibility</p:attrName>
                                        </p:attrNameLst>
                                      </p:cBhvr>
                                      <p:to>
                                        <p:strVal val="visible"/>
                                      </p:to>
                                    </p:set>
                                    <p:animEffect filter="fade" transition="in">
                                      <p:cBhvr>
                                        <p:cTn dur="750"/>
                                        <p:tgtEl>
                                          <p:spTgt spid="697"/>
                                        </p:tgtEl>
                                      </p:cBhvr>
                                    </p:animEffect>
                                  </p:childTnLst>
                                </p:cTn>
                              </p:par>
                              <p:par>
                                <p:cTn fill="hold" nodeType="withEffect" presetClass="entr" presetID="10" presetSubtype="0">
                                  <p:stCondLst>
                                    <p:cond delay="250"/>
                                  </p:stCondLst>
                                  <p:childTnLst>
                                    <p:set>
                                      <p:cBhvr>
                                        <p:cTn dur="1" fill="hold">
                                          <p:stCondLst>
                                            <p:cond delay="0"/>
                                          </p:stCondLst>
                                        </p:cTn>
                                        <p:tgtEl>
                                          <p:spTgt spid="674"/>
                                        </p:tgtEl>
                                        <p:attrNameLst>
                                          <p:attrName>style.visibility</p:attrName>
                                        </p:attrNameLst>
                                      </p:cBhvr>
                                      <p:to>
                                        <p:strVal val="visible"/>
                                      </p:to>
                                    </p:set>
                                    <p:animEffect filter="fade" transition="in">
                                      <p:cBhvr>
                                        <p:cTn dur="750"/>
                                        <p:tgtEl>
                                          <p:spTgt spid="674"/>
                                        </p:tgtEl>
                                      </p:cBhvr>
                                    </p:animEffect>
                                  </p:childTnLst>
                                </p:cTn>
                              </p:par>
                            </p:childTnLst>
                          </p:cTn>
                        </p:par>
                        <p:par>
                          <p:cTn fill="hold">
                            <p:stCondLst>
                              <p:cond delay="3200"/>
                            </p:stCondLst>
                            <p:childTnLst>
                              <p:par>
                                <p:cTn fill="hold" nodeType="afterEffect" presetClass="entr" presetID="10" presetSubtype="0">
                                  <p:stCondLst>
                                    <p:cond delay="250"/>
                                  </p:stCondLst>
                                  <p:childTnLst>
                                    <p:set>
                                      <p:cBhvr>
                                        <p:cTn dur="1" fill="hold">
                                          <p:stCondLst>
                                            <p:cond delay="0"/>
                                          </p:stCondLst>
                                        </p:cTn>
                                        <p:tgtEl>
                                          <p:spTgt spid="673"/>
                                        </p:tgtEl>
                                        <p:attrNameLst>
                                          <p:attrName>style.visibility</p:attrName>
                                        </p:attrNameLst>
                                      </p:cBhvr>
                                      <p:to>
                                        <p:strVal val="visible"/>
                                      </p:to>
                                    </p:set>
                                    <p:animEffect filter="fade" transition="in">
                                      <p:cBhvr>
                                        <p:cTn dur="750"/>
                                        <p:tgtEl>
                                          <p:spTgt spid="673"/>
                                        </p:tgtEl>
                                      </p:cBhvr>
                                    </p:animEffect>
                                  </p:childTnLst>
                                </p:cTn>
                              </p:par>
                            </p:childTnLst>
                          </p:cTn>
                        </p:par>
                        <p:par>
                          <p:cTn fill="hold">
                            <p:stCondLst>
                              <p:cond delay="3950"/>
                            </p:stCondLst>
                            <p:childTnLst>
                              <p:par>
                                <p:cTn fill="hold" nodeType="afterEffect" presetClass="entr" presetID="10" presetSubtype="0">
                                  <p:stCondLst>
                                    <p:cond delay="250"/>
                                  </p:stCondLst>
                                  <p:childTnLst>
                                    <p:set>
                                      <p:cBhvr>
                                        <p:cTn dur="1" fill="hold">
                                          <p:stCondLst>
                                            <p:cond delay="0"/>
                                          </p:stCondLst>
                                        </p:cTn>
                                        <p:tgtEl>
                                          <p:spTgt spid="678"/>
                                        </p:tgtEl>
                                        <p:attrNameLst>
                                          <p:attrName>style.visibility</p:attrName>
                                        </p:attrNameLst>
                                      </p:cBhvr>
                                      <p:to>
                                        <p:strVal val="visible"/>
                                      </p:to>
                                    </p:set>
                                    <p:animEffect filter="fade" transition="in">
                                      <p:cBhvr>
                                        <p:cTn dur="750"/>
                                        <p:tgtEl>
                                          <p:spTgt spid="678"/>
                                        </p:tgtEl>
                                      </p:cBhvr>
                                    </p:animEffect>
                                  </p:childTnLst>
                                </p:cTn>
                              </p:par>
                            </p:childTnLst>
                          </p:cTn>
                        </p:par>
                        <p:par>
                          <p:cTn fill="hold">
                            <p:stCondLst>
                              <p:cond delay="4700"/>
                            </p:stCondLst>
                            <p:childTnLst>
                              <p:par>
                                <p:cTn fill="hold" nodeType="afterEffect" presetClass="entr" presetID="10" presetSubtype="0">
                                  <p:stCondLst>
                                    <p:cond delay="250"/>
                                  </p:stCondLst>
                                  <p:childTnLst>
                                    <p:set>
                                      <p:cBhvr>
                                        <p:cTn dur="1" fill="hold">
                                          <p:stCondLst>
                                            <p:cond delay="0"/>
                                          </p:stCondLst>
                                        </p:cTn>
                                        <p:tgtEl>
                                          <p:spTgt spid="677"/>
                                        </p:tgtEl>
                                        <p:attrNameLst>
                                          <p:attrName>style.visibility</p:attrName>
                                        </p:attrNameLst>
                                      </p:cBhvr>
                                      <p:to>
                                        <p:strVal val="visible"/>
                                      </p:to>
                                    </p:set>
                                    <p:animEffect filter="fade" transition="in">
                                      <p:cBhvr>
                                        <p:cTn dur="750"/>
                                        <p:tgtEl>
                                          <p:spTgt spid="677"/>
                                        </p:tgtEl>
                                      </p:cBhvr>
                                    </p:animEffect>
                                  </p:childTnLst>
                                </p:cTn>
                              </p:par>
                            </p:childTnLst>
                          </p:cTn>
                        </p:par>
                        <p:par>
                          <p:cTn fill="hold">
                            <p:stCondLst>
                              <p:cond delay="5450"/>
                            </p:stCondLst>
                            <p:childTnLst>
                              <p:par>
                                <p:cTn fill="hold" nodeType="afterEffect" presetClass="entr" presetID="10" presetSubtype="0">
                                  <p:stCondLst>
                                    <p:cond delay="250"/>
                                  </p:stCondLst>
                                  <p:childTnLst>
                                    <p:set>
                                      <p:cBhvr>
                                        <p:cTn dur="1" fill="hold">
                                          <p:stCondLst>
                                            <p:cond delay="0"/>
                                          </p:stCondLst>
                                        </p:cTn>
                                        <p:tgtEl>
                                          <p:spTgt spid="676"/>
                                        </p:tgtEl>
                                        <p:attrNameLst>
                                          <p:attrName>style.visibility</p:attrName>
                                        </p:attrNameLst>
                                      </p:cBhvr>
                                      <p:to>
                                        <p:strVal val="visible"/>
                                      </p:to>
                                    </p:set>
                                    <p:animEffect filter="fade" transition="in">
                                      <p:cBhvr>
                                        <p:cTn dur="750"/>
                                        <p:tgtEl>
                                          <p:spTgt spid="676"/>
                                        </p:tgtEl>
                                      </p:cBhvr>
                                    </p:animEffect>
                                  </p:childTnLst>
                                </p:cTn>
                              </p:par>
                            </p:childTnLst>
                          </p:cTn>
                        </p:par>
                        <p:par>
                          <p:cTn fill="hold">
                            <p:stCondLst>
                              <p:cond delay="6200"/>
                            </p:stCondLst>
                            <p:childTnLst>
                              <p:par>
                                <p:cTn fill="hold" nodeType="afterEffect" presetClass="entr" presetID="10" presetSubtype="0">
                                  <p:stCondLst>
                                    <p:cond delay="250"/>
                                  </p:stCondLst>
                                  <p:childTnLst>
                                    <p:set>
                                      <p:cBhvr>
                                        <p:cTn dur="1" fill="hold">
                                          <p:stCondLst>
                                            <p:cond delay="0"/>
                                          </p:stCondLst>
                                        </p:cTn>
                                        <p:tgtEl>
                                          <p:spTgt spid="675"/>
                                        </p:tgtEl>
                                        <p:attrNameLst>
                                          <p:attrName>style.visibility</p:attrName>
                                        </p:attrNameLst>
                                      </p:cBhvr>
                                      <p:to>
                                        <p:strVal val="visible"/>
                                      </p:to>
                                    </p:set>
                                    <p:animEffect filter="fade" transition="in">
                                      <p:cBhvr>
                                        <p:cTn dur="750"/>
                                        <p:tgtEl>
                                          <p:spTgt spid="675"/>
                                        </p:tgtEl>
                                      </p:cBhvr>
                                    </p:animEffect>
                                  </p:childTnLst>
                                </p:cTn>
                              </p:par>
                            </p:childTnLst>
                          </p:cTn>
                        </p:par>
                        <p:par>
                          <p:cTn fill="hold">
                            <p:stCondLst>
                              <p:cond delay="6950"/>
                            </p:stCondLst>
                            <p:childTnLst>
                              <p:par>
                                <p:cTn fill="hold" nodeType="afterEffect" presetClass="entr" presetID="10" presetSubtype="0">
                                  <p:stCondLst>
                                    <p:cond delay="250"/>
                                  </p:stCondLst>
                                  <p:childTnLst>
                                    <p:set>
                                      <p:cBhvr>
                                        <p:cTn dur="1" fill="hold">
                                          <p:stCondLst>
                                            <p:cond delay="0"/>
                                          </p:stCondLst>
                                        </p:cTn>
                                        <p:tgtEl>
                                          <p:spTgt spid="680"/>
                                        </p:tgtEl>
                                        <p:attrNameLst>
                                          <p:attrName>style.visibility</p:attrName>
                                        </p:attrNameLst>
                                      </p:cBhvr>
                                      <p:to>
                                        <p:strVal val="visible"/>
                                      </p:to>
                                    </p:set>
                                    <p:animEffect filter="fade" transition="in">
                                      <p:cBhvr>
                                        <p:cTn dur="750"/>
                                        <p:tgtEl>
                                          <p:spTgt spid="680"/>
                                        </p:tgtEl>
                                      </p:cBhvr>
                                    </p:animEffect>
                                  </p:childTnLst>
                                </p:cTn>
                              </p:par>
                            </p:childTnLst>
                          </p:cTn>
                        </p:par>
                        <p:par>
                          <p:cTn fill="hold">
                            <p:stCondLst>
                              <p:cond delay="7700"/>
                            </p:stCondLst>
                            <p:childTnLst>
                              <p:par>
                                <p:cTn fill="hold" nodeType="afterEffect" presetClass="entr" presetID="10" presetSubtype="0">
                                  <p:stCondLst>
                                    <p:cond delay="250"/>
                                  </p:stCondLst>
                                  <p:childTnLst>
                                    <p:set>
                                      <p:cBhvr>
                                        <p:cTn dur="1" fill="hold">
                                          <p:stCondLst>
                                            <p:cond delay="0"/>
                                          </p:stCondLst>
                                        </p:cTn>
                                        <p:tgtEl>
                                          <p:spTgt spid="679"/>
                                        </p:tgtEl>
                                        <p:attrNameLst>
                                          <p:attrName>style.visibility</p:attrName>
                                        </p:attrNameLst>
                                      </p:cBhvr>
                                      <p:to>
                                        <p:strVal val="visible"/>
                                      </p:to>
                                    </p:set>
                                    <p:animEffect filter="fade" transition="in">
                                      <p:cBhvr>
                                        <p:cTn dur="750"/>
                                        <p:tgtEl>
                                          <p:spTgt spid="679"/>
                                        </p:tgtEl>
                                      </p:cBhvr>
                                    </p:animEffect>
                                  </p:childTnLst>
                                </p:cTn>
                              </p:par>
                            </p:childTnLst>
                          </p:cTn>
                        </p:par>
                        <p:par>
                          <p:cTn fill="hold">
                            <p:stCondLst>
                              <p:cond delay="8450"/>
                            </p:stCondLst>
                            <p:childTnLst>
                              <p:par>
                                <p:cTn fill="hold" nodeType="after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par>
                                <p:cTn fill="hold" nodeType="withEffect" presetClass="entr" presetID="10" presetSubtype="0">
                                  <p:stCondLst>
                                    <p:cond delay="0"/>
                                  </p:stCondLst>
                                  <p:childTnLst>
                                    <p:set>
                                      <p:cBhvr>
                                        <p:cTn dur="1" fill="hold">
                                          <p:stCondLst>
                                            <p:cond delay="0"/>
                                          </p:stCondLst>
                                        </p:cTn>
                                        <p:tgtEl>
                                          <p:spTgt spid="702"/>
                                        </p:tgtEl>
                                        <p:attrNameLst>
                                          <p:attrName>style.visibility</p:attrName>
                                        </p:attrNameLst>
                                      </p:cBhvr>
                                      <p:to>
                                        <p:strVal val="visible"/>
                                      </p:to>
                                    </p:set>
                                    <p:animEffect filter="fade" transition="in">
                                      <p:cBhvr>
                                        <p:cTn dur="750"/>
                                        <p:tgtEl>
                                          <p:spTgt spid="702"/>
                                        </p:tgtEl>
                                      </p:cBhvr>
                                    </p:animEffect>
                                  </p:childTnLst>
                                </p:cTn>
                              </p:par>
                              <p:par>
                                <p:cTn fill="hold" nodeType="withEffect" presetClass="entr" presetID="10" presetSubtype="0">
                                  <p:stCondLst>
                                    <p:cond delay="0"/>
                                  </p:stCondLst>
                                  <p:childTnLst>
                                    <p:set>
                                      <p:cBhvr>
                                        <p:cTn dur="1" fill="hold">
                                          <p:stCondLst>
                                            <p:cond delay="0"/>
                                          </p:stCondLst>
                                        </p:cTn>
                                        <p:tgtEl>
                                          <p:spTgt spid="703"/>
                                        </p:tgtEl>
                                        <p:attrNameLst>
                                          <p:attrName>style.visibility</p:attrName>
                                        </p:attrNameLst>
                                      </p:cBhvr>
                                      <p:to>
                                        <p:strVal val="visible"/>
                                      </p:to>
                                    </p:set>
                                    <p:animEffect filter="fade" transition="in">
                                      <p:cBhvr>
                                        <p:cTn dur="750"/>
                                        <p:tgtEl>
                                          <p:spTgt spid="703"/>
                                        </p:tgtEl>
                                      </p:cBhvr>
                                    </p:animEffect>
                                  </p:childTnLst>
                                </p:cTn>
                              </p:par>
                            </p:childTnLst>
                          </p:cTn>
                        </p:par>
                        <p:par>
                          <p:cTn fill="hold">
                            <p:stCondLst>
                              <p:cond delay="9450"/>
                            </p:stCondLst>
                            <p:childTnLst>
                              <p:par>
                                <p:cTn fill="hold" nodeType="afterEffect" presetClass="entr" presetID="10" presetSubtype="0">
                                  <p:stCondLst>
                                    <p:cond delay="0"/>
                                  </p:stCondLst>
                                  <p:childTnLst>
                                    <p:set>
                                      <p:cBhvr>
                                        <p:cTn dur="1" fill="hold">
                                          <p:stCondLst>
                                            <p:cond delay="0"/>
                                          </p:stCondLst>
                                        </p:cTn>
                                        <p:tgtEl>
                                          <p:spTgt spid="713"/>
                                        </p:tgtEl>
                                        <p:attrNameLst>
                                          <p:attrName>style.visibility</p:attrName>
                                        </p:attrNameLst>
                                      </p:cBhvr>
                                      <p:to>
                                        <p:strVal val="visible"/>
                                      </p:to>
                                    </p:set>
                                    <p:animEffect filter="fade" transition="in">
                                      <p:cBhvr>
                                        <p:cTn dur="1000"/>
                                        <p:tgtEl>
                                          <p:spTgt spid="713"/>
                                        </p:tgtEl>
                                      </p:cBhvr>
                                    </p:animEffect>
                                  </p:childTnLst>
                                </p:cTn>
                              </p:par>
                              <p:par>
                                <p:cTn fill="hold" nodeType="withEffect" presetClass="entr" presetID="10" presetSubtype="0">
                                  <p:stCondLst>
                                    <p:cond delay="0"/>
                                  </p:stCondLst>
                                  <p:childTnLst>
                                    <p:set>
                                      <p:cBhvr>
                                        <p:cTn dur="1" fill="hold">
                                          <p:stCondLst>
                                            <p:cond delay="0"/>
                                          </p:stCondLst>
                                        </p:cTn>
                                        <p:tgtEl>
                                          <p:spTgt spid="704"/>
                                        </p:tgtEl>
                                        <p:attrNameLst>
                                          <p:attrName>style.visibility</p:attrName>
                                        </p:attrNameLst>
                                      </p:cBhvr>
                                      <p:to>
                                        <p:strVal val="visible"/>
                                      </p:to>
                                    </p:set>
                                    <p:animEffect filter="fade" transition="in">
                                      <p:cBhvr>
                                        <p:cTn dur="750"/>
                                        <p:tgtEl>
                                          <p:spTgt spid="704"/>
                                        </p:tgtEl>
                                      </p:cBhvr>
                                    </p:animEffect>
                                  </p:childTnLst>
                                </p:cTn>
                              </p:par>
                            </p:childTnLst>
                          </p:cTn>
                        </p:par>
                        <p:par>
                          <p:cTn fill="hold">
                            <p:stCondLst>
                              <p:cond delay="10450"/>
                            </p:stCondLst>
                            <p:childTnLst>
                              <p:par>
                                <p:cTn fill="hold" nodeType="afterEffect" presetClass="entr" presetID="10" presetSubtype="0">
                                  <p:stCondLst>
                                    <p:cond delay="0"/>
                                  </p:stCondLst>
                                  <p:childTnLst>
                                    <p:set>
                                      <p:cBhvr>
                                        <p:cTn dur="1" fill="hold">
                                          <p:stCondLst>
                                            <p:cond delay="0"/>
                                          </p:stCondLst>
                                        </p:cTn>
                                        <p:tgtEl>
                                          <p:spTgt spid="710"/>
                                        </p:tgtEl>
                                        <p:attrNameLst>
                                          <p:attrName>style.visibility</p:attrName>
                                        </p:attrNameLst>
                                      </p:cBhvr>
                                      <p:to>
                                        <p:strVal val="visible"/>
                                      </p:to>
                                    </p:set>
                                    <p:animEffect filter="fade" transition="in">
                                      <p:cBhvr>
                                        <p:cTn dur="1000"/>
                                        <p:tgtEl>
                                          <p:spTgt spid="710"/>
                                        </p:tgtEl>
                                      </p:cBhvr>
                                    </p:animEffect>
                                  </p:childTnLst>
                                </p:cTn>
                              </p:par>
                              <p:par>
                                <p:cTn fill="hold" nodeType="withEffect" presetClass="entr" presetID="10" presetSubtype="0">
                                  <p:stCondLst>
                                    <p:cond delay="0"/>
                                  </p:stCondLst>
                                  <p:childTnLst>
                                    <p:set>
                                      <p:cBhvr>
                                        <p:cTn dur="1" fill="hold">
                                          <p:stCondLst>
                                            <p:cond delay="0"/>
                                          </p:stCondLst>
                                        </p:cTn>
                                        <p:tgtEl>
                                          <p:spTgt spid="705"/>
                                        </p:tgtEl>
                                        <p:attrNameLst>
                                          <p:attrName>style.visibility</p:attrName>
                                        </p:attrNameLst>
                                      </p:cBhvr>
                                      <p:to>
                                        <p:strVal val="visible"/>
                                      </p:to>
                                    </p:set>
                                    <p:animEffect filter="fade" transition="in">
                                      <p:cBhvr>
                                        <p:cTn dur="750"/>
                                        <p:tgtEl>
                                          <p:spTgt spid="7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21"/>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WorkShops</a:t>
            </a:r>
            <a:endParaRPr>
              <a:latin typeface="Century Gothic"/>
              <a:ea typeface="Century Gothic"/>
              <a:cs typeface="Century Gothic"/>
              <a:sym typeface="Century Gothic"/>
            </a:endParaRPr>
          </a:p>
        </p:txBody>
      </p:sp>
      <p:sp>
        <p:nvSpPr>
          <p:cNvPr id="724" name="Google Shape;724;p21"/>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SUMMARY OF EXPERIENCE</a:t>
            </a:r>
            <a:endParaRPr sz="1600">
              <a:solidFill>
                <a:srgbClr val="5F5F5F"/>
              </a:solidFill>
              <a:latin typeface="Century Gothic"/>
              <a:ea typeface="Century Gothic"/>
              <a:cs typeface="Century Gothic"/>
              <a:sym typeface="Century Gothic"/>
            </a:endParaRPr>
          </a:p>
        </p:txBody>
      </p:sp>
      <p:cxnSp>
        <p:nvCxnSpPr>
          <p:cNvPr id="725" name="Google Shape;725;p21"/>
          <p:cNvCxnSpPr>
            <a:stCxn id="726" idx="7"/>
            <a:endCxn id="727" idx="4"/>
          </p:cNvCxnSpPr>
          <p:nvPr/>
        </p:nvCxnSpPr>
        <p:spPr>
          <a:xfrm flipH="1" rot="10800000">
            <a:off x="7077094" y="3609274"/>
            <a:ext cx="830400" cy="809700"/>
          </a:xfrm>
          <a:prstGeom prst="straightConnector1">
            <a:avLst/>
          </a:prstGeom>
          <a:noFill/>
          <a:ln cap="flat" cmpd="sng" w="76200">
            <a:solidFill>
              <a:srgbClr val="009999"/>
            </a:solidFill>
            <a:prstDash val="solid"/>
            <a:miter lim="800000"/>
            <a:headEnd len="sm" w="sm" type="none"/>
            <a:tailEnd len="sm" w="sm" type="none"/>
          </a:ln>
        </p:spPr>
      </p:cxnSp>
      <p:cxnSp>
        <p:nvCxnSpPr>
          <p:cNvPr id="728" name="Google Shape;728;p21"/>
          <p:cNvCxnSpPr>
            <a:stCxn id="729" idx="2"/>
            <a:endCxn id="730" idx="6"/>
          </p:cNvCxnSpPr>
          <p:nvPr/>
        </p:nvCxnSpPr>
        <p:spPr>
          <a:xfrm flipH="1">
            <a:off x="5919553" y="2672667"/>
            <a:ext cx="1092300" cy="283200"/>
          </a:xfrm>
          <a:prstGeom prst="straightConnector1">
            <a:avLst/>
          </a:prstGeom>
          <a:noFill/>
          <a:ln cap="flat" cmpd="sng" w="76200">
            <a:solidFill>
              <a:srgbClr val="009999"/>
            </a:solidFill>
            <a:prstDash val="solid"/>
            <a:miter lim="800000"/>
            <a:headEnd len="sm" w="sm" type="none"/>
            <a:tailEnd len="sm" w="sm" type="none"/>
          </a:ln>
        </p:spPr>
      </p:cxnSp>
      <p:cxnSp>
        <p:nvCxnSpPr>
          <p:cNvPr id="731" name="Google Shape;731;p21"/>
          <p:cNvCxnSpPr>
            <a:stCxn id="726" idx="2"/>
          </p:cNvCxnSpPr>
          <p:nvPr/>
        </p:nvCxnSpPr>
        <p:spPr>
          <a:xfrm rot="10800000">
            <a:off x="4892175" y="4175686"/>
            <a:ext cx="1239000" cy="635100"/>
          </a:xfrm>
          <a:prstGeom prst="straightConnector1">
            <a:avLst/>
          </a:prstGeom>
          <a:noFill/>
          <a:ln cap="flat" cmpd="sng" w="76200">
            <a:solidFill>
              <a:srgbClr val="009999"/>
            </a:solidFill>
            <a:prstDash val="solid"/>
            <a:miter lim="800000"/>
            <a:headEnd len="sm" w="sm" type="none"/>
            <a:tailEnd len="sm" w="sm" type="none"/>
          </a:ln>
        </p:spPr>
      </p:cxnSp>
      <p:grpSp>
        <p:nvGrpSpPr>
          <p:cNvPr id="732" name="Google Shape;732;p21"/>
          <p:cNvGrpSpPr/>
          <p:nvPr/>
        </p:nvGrpSpPr>
        <p:grpSpPr>
          <a:xfrm>
            <a:off x="6105883" y="4231388"/>
            <a:ext cx="1158796" cy="1158796"/>
            <a:chOff x="304799" y="673100"/>
            <a:chExt cx="4000500" cy="4000499"/>
          </a:xfrm>
        </p:grpSpPr>
        <p:sp>
          <p:nvSpPr>
            <p:cNvPr id="733" name="Google Shape;733;p21"/>
            <p:cNvSpPr/>
            <p:nvPr/>
          </p:nvSpPr>
          <p:spPr>
            <a:xfrm>
              <a:off x="304799" y="673100"/>
              <a:ext cx="4000500" cy="4000499"/>
            </a:xfrm>
            <a:prstGeom prst="donut">
              <a:avLst>
                <a:gd fmla="val 4879" name="adj"/>
              </a:avLst>
            </a:prstGeom>
            <a:gradFill>
              <a:gsLst>
                <a:gs pos="0">
                  <a:srgbClr val="F1F3F2"/>
                </a:gs>
                <a:gs pos="55000">
                  <a:srgbClr val="F1F3F2"/>
                </a:gs>
                <a:gs pos="100000">
                  <a:srgbClr val="B2B2B2"/>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37487"/>
                </a:solidFill>
                <a:latin typeface="Century Gothic"/>
                <a:ea typeface="Century Gothic"/>
                <a:cs typeface="Century Gothic"/>
                <a:sym typeface="Century Gothic"/>
              </a:endParaRPr>
            </a:p>
          </p:txBody>
        </p:sp>
        <p:sp>
          <p:nvSpPr>
            <p:cNvPr id="726" name="Google Shape;726;p21"/>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AACA1"/>
                </a:solidFill>
                <a:latin typeface="Century Gothic"/>
                <a:ea typeface="Century Gothic"/>
                <a:cs typeface="Century Gothic"/>
                <a:sym typeface="Century Gothic"/>
              </a:endParaRPr>
            </a:p>
          </p:txBody>
        </p:sp>
      </p:grpSp>
      <p:grpSp>
        <p:nvGrpSpPr>
          <p:cNvPr id="734" name="Google Shape;734;p21"/>
          <p:cNvGrpSpPr/>
          <p:nvPr/>
        </p:nvGrpSpPr>
        <p:grpSpPr>
          <a:xfrm>
            <a:off x="3368637" y="1680344"/>
            <a:ext cx="2551044" cy="2551044"/>
            <a:chOff x="304799" y="673100"/>
            <a:chExt cx="4000500" cy="4000499"/>
          </a:xfrm>
        </p:grpSpPr>
        <p:sp>
          <p:nvSpPr>
            <p:cNvPr id="730" name="Google Shape;730;p21"/>
            <p:cNvSpPr/>
            <p:nvPr/>
          </p:nvSpPr>
          <p:spPr>
            <a:xfrm>
              <a:off x="304799" y="673100"/>
              <a:ext cx="4000500" cy="4000499"/>
            </a:xfrm>
            <a:prstGeom prst="donut">
              <a:avLst>
                <a:gd fmla="val 4879" name="adj"/>
              </a:avLst>
            </a:prstGeom>
            <a:gradFill>
              <a:gsLst>
                <a:gs pos="0">
                  <a:srgbClr val="F1F3F2"/>
                </a:gs>
                <a:gs pos="55000">
                  <a:srgbClr val="F1F3F2"/>
                </a:gs>
                <a:gs pos="100000">
                  <a:srgbClr val="B2B2B2"/>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37487"/>
                </a:solidFill>
                <a:latin typeface="Century Gothic"/>
                <a:ea typeface="Century Gothic"/>
                <a:cs typeface="Century Gothic"/>
                <a:sym typeface="Century Gothic"/>
              </a:endParaRPr>
            </a:p>
          </p:txBody>
        </p:sp>
        <p:sp>
          <p:nvSpPr>
            <p:cNvPr id="735" name="Google Shape;735;p21"/>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AACA1"/>
                </a:solidFill>
                <a:latin typeface="Century Gothic"/>
                <a:ea typeface="Century Gothic"/>
                <a:cs typeface="Century Gothic"/>
                <a:sym typeface="Century Gothic"/>
              </a:endParaRPr>
            </a:p>
          </p:txBody>
        </p:sp>
      </p:grpSp>
      <p:sp>
        <p:nvSpPr>
          <p:cNvPr id="736" name="Google Shape;736;p21"/>
          <p:cNvSpPr/>
          <p:nvPr/>
        </p:nvSpPr>
        <p:spPr>
          <a:xfrm>
            <a:off x="6366479" y="4445963"/>
            <a:ext cx="748345" cy="706041"/>
          </a:xfrm>
          <a:custGeom>
            <a:rect b="b" l="l" r="r" t="t"/>
            <a:pathLst>
              <a:path extrusionOk="0" h="966" w="1031">
                <a:moveTo>
                  <a:pt x="83" y="717"/>
                </a:moveTo>
                <a:cubicBezTo>
                  <a:pt x="134" y="712"/>
                  <a:pt x="185" y="709"/>
                  <a:pt x="236" y="707"/>
                </a:cubicBezTo>
                <a:cubicBezTo>
                  <a:pt x="205" y="705"/>
                  <a:pt x="173" y="702"/>
                  <a:pt x="142" y="699"/>
                </a:cubicBezTo>
                <a:cubicBezTo>
                  <a:pt x="116" y="696"/>
                  <a:pt x="94" y="678"/>
                  <a:pt x="94" y="651"/>
                </a:cubicBezTo>
                <a:cubicBezTo>
                  <a:pt x="94" y="613"/>
                  <a:pt x="94" y="574"/>
                  <a:pt x="94" y="536"/>
                </a:cubicBezTo>
                <a:cubicBezTo>
                  <a:pt x="94" y="510"/>
                  <a:pt x="116" y="491"/>
                  <a:pt x="142" y="488"/>
                </a:cubicBezTo>
                <a:cubicBezTo>
                  <a:pt x="237" y="479"/>
                  <a:pt x="333" y="476"/>
                  <a:pt x="428" y="478"/>
                </a:cubicBezTo>
                <a:cubicBezTo>
                  <a:pt x="393" y="533"/>
                  <a:pt x="374" y="598"/>
                  <a:pt x="374" y="668"/>
                </a:cubicBezTo>
                <a:cubicBezTo>
                  <a:pt x="374" y="767"/>
                  <a:pt x="414" y="857"/>
                  <a:pt x="479" y="922"/>
                </a:cubicBezTo>
                <a:cubicBezTo>
                  <a:pt x="483" y="926"/>
                  <a:pt x="487" y="930"/>
                  <a:pt x="491" y="934"/>
                </a:cubicBezTo>
                <a:cubicBezTo>
                  <a:pt x="355" y="945"/>
                  <a:pt x="219" y="943"/>
                  <a:pt x="83" y="928"/>
                </a:cubicBezTo>
                <a:cubicBezTo>
                  <a:pt x="56" y="925"/>
                  <a:pt x="35" y="906"/>
                  <a:pt x="35" y="880"/>
                </a:cubicBezTo>
                <a:cubicBezTo>
                  <a:pt x="35" y="842"/>
                  <a:pt x="35" y="803"/>
                  <a:pt x="35" y="765"/>
                </a:cubicBezTo>
                <a:cubicBezTo>
                  <a:pt x="35" y="738"/>
                  <a:pt x="56" y="719"/>
                  <a:pt x="83" y="717"/>
                </a:cubicBezTo>
                <a:close/>
                <a:moveTo>
                  <a:pt x="709" y="424"/>
                </a:moveTo>
                <a:lnTo>
                  <a:pt x="709" y="424"/>
                </a:lnTo>
                <a:cubicBezTo>
                  <a:pt x="728" y="420"/>
                  <a:pt x="748" y="420"/>
                  <a:pt x="768" y="424"/>
                </a:cubicBezTo>
                <a:cubicBezTo>
                  <a:pt x="767" y="434"/>
                  <a:pt x="766" y="445"/>
                  <a:pt x="765" y="455"/>
                </a:cubicBezTo>
                <a:cubicBezTo>
                  <a:pt x="747" y="453"/>
                  <a:pt x="729" y="452"/>
                  <a:pt x="712" y="455"/>
                </a:cubicBezTo>
                <a:cubicBezTo>
                  <a:pt x="711" y="445"/>
                  <a:pt x="710" y="434"/>
                  <a:pt x="709" y="424"/>
                </a:cubicBezTo>
                <a:close/>
                <a:moveTo>
                  <a:pt x="818" y="615"/>
                </a:moveTo>
                <a:lnTo>
                  <a:pt x="818" y="615"/>
                </a:lnTo>
                <a:lnTo>
                  <a:pt x="749" y="615"/>
                </a:lnTo>
                <a:lnTo>
                  <a:pt x="749" y="604"/>
                </a:lnTo>
                <a:cubicBezTo>
                  <a:pt x="749" y="591"/>
                  <a:pt x="748" y="583"/>
                  <a:pt x="746" y="580"/>
                </a:cubicBezTo>
                <a:cubicBezTo>
                  <a:pt x="745" y="576"/>
                  <a:pt x="741" y="574"/>
                  <a:pt x="736" y="574"/>
                </a:cubicBezTo>
                <a:cubicBezTo>
                  <a:pt x="732" y="574"/>
                  <a:pt x="729" y="576"/>
                  <a:pt x="727" y="579"/>
                </a:cubicBezTo>
                <a:cubicBezTo>
                  <a:pt x="724" y="582"/>
                  <a:pt x="723" y="587"/>
                  <a:pt x="723" y="594"/>
                </a:cubicBezTo>
                <a:cubicBezTo>
                  <a:pt x="723" y="604"/>
                  <a:pt x="726" y="612"/>
                  <a:pt x="730" y="616"/>
                </a:cubicBezTo>
                <a:cubicBezTo>
                  <a:pt x="734" y="621"/>
                  <a:pt x="747" y="629"/>
                  <a:pt x="767" y="642"/>
                </a:cubicBezTo>
                <a:cubicBezTo>
                  <a:pt x="785" y="652"/>
                  <a:pt x="797" y="661"/>
                  <a:pt x="803" y="666"/>
                </a:cubicBezTo>
                <a:cubicBezTo>
                  <a:pt x="810" y="672"/>
                  <a:pt x="815" y="680"/>
                  <a:pt x="819" y="690"/>
                </a:cubicBezTo>
                <a:cubicBezTo>
                  <a:pt x="824" y="701"/>
                  <a:pt x="826" y="713"/>
                  <a:pt x="826" y="729"/>
                </a:cubicBezTo>
                <a:cubicBezTo>
                  <a:pt x="826" y="754"/>
                  <a:pt x="820" y="773"/>
                  <a:pt x="808" y="787"/>
                </a:cubicBezTo>
                <a:cubicBezTo>
                  <a:pt x="796" y="801"/>
                  <a:pt x="778" y="810"/>
                  <a:pt x="755" y="813"/>
                </a:cubicBezTo>
                <a:lnTo>
                  <a:pt x="755" y="839"/>
                </a:lnTo>
                <a:lnTo>
                  <a:pt x="723" y="839"/>
                </a:lnTo>
                <a:lnTo>
                  <a:pt x="723" y="813"/>
                </a:lnTo>
                <a:cubicBezTo>
                  <a:pt x="704" y="811"/>
                  <a:pt x="688" y="804"/>
                  <a:pt x="674" y="791"/>
                </a:cubicBezTo>
                <a:cubicBezTo>
                  <a:pt x="660" y="779"/>
                  <a:pt x="653" y="757"/>
                  <a:pt x="653" y="726"/>
                </a:cubicBezTo>
                <a:lnTo>
                  <a:pt x="653" y="713"/>
                </a:lnTo>
                <a:lnTo>
                  <a:pt x="723" y="713"/>
                </a:lnTo>
                <a:lnTo>
                  <a:pt x="723" y="730"/>
                </a:lnTo>
                <a:cubicBezTo>
                  <a:pt x="723" y="748"/>
                  <a:pt x="723" y="760"/>
                  <a:pt x="725" y="764"/>
                </a:cubicBezTo>
                <a:cubicBezTo>
                  <a:pt x="726" y="769"/>
                  <a:pt x="730" y="771"/>
                  <a:pt x="735" y="771"/>
                </a:cubicBezTo>
                <a:cubicBezTo>
                  <a:pt x="740" y="771"/>
                  <a:pt x="743" y="769"/>
                  <a:pt x="746" y="766"/>
                </a:cubicBezTo>
                <a:cubicBezTo>
                  <a:pt x="748" y="763"/>
                  <a:pt x="749" y="758"/>
                  <a:pt x="749" y="752"/>
                </a:cubicBezTo>
                <a:cubicBezTo>
                  <a:pt x="749" y="737"/>
                  <a:pt x="748" y="726"/>
                  <a:pt x="746" y="719"/>
                </a:cubicBezTo>
                <a:cubicBezTo>
                  <a:pt x="744" y="712"/>
                  <a:pt x="736" y="705"/>
                  <a:pt x="724" y="697"/>
                </a:cubicBezTo>
                <a:cubicBezTo>
                  <a:pt x="702" y="684"/>
                  <a:pt x="688" y="674"/>
                  <a:pt x="680" y="668"/>
                </a:cubicBezTo>
                <a:cubicBezTo>
                  <a:pt x="673" y="662"/>
                  <a:pt x="666" y="653"/>
                  <a:pt x="661" y="641"/>
                </a:cubicBezTo>
                <a:cubicBezTo>
                  <a:pt x="655" y="630"/>
                  <a:pt x="652" y="617"/>
                  <a:pt x="652" y="603"/>
                </a:cubicBezTo>
                <a:cubicBezTo>
                  <a:pt x="652" y="582"/>
                  <a:pt x="658" y="566"/>
                  <a:pt x="670" y="554"/>
                </a:cubicBezTo>
                <a:cubicBezTo>
                  <a:pt x="682" y="543"/>
                  <a:pt x="699" y="535"/>
                  <a:pt x="723" y="533"/>
                </a:cubicBezTo>
                <a:lnTo>
                  <a:pt x="723" y="510"/>
                </a:lnTo>
                <a:lnTo>
                  <a:pt x="755" y="510"/>
                </a:lnTo>
                <a:lnTo>
                  <a:pt x="755" y="533"/>
                </a:lnTo>
                <a:cubicBezTo>
                  <a:pt x="776" y="535"/>
                  <a:pt x="792" y="542"/>
                  <a:pt x="803" y="554"/>
                </a:cubicBezTo>
                <a:cubicBezTo>
                  <a:pt x="813" y="566"/>
                  <a:pt x="819" y="582"/>
                  <a:pt x="819" y="602"/>
                </a:cubicBezTo>
                <a:cubicBezTo>
                  <a:pt x="819" y="605"/>
                  <a:pt x="818" y="609"/>
                  <a:pt x="818" y="615"/>
                </a:cubicBezTo>
                <a:close/>
                <a:moveTo>
                  <a:pt x="658" y="434"/>
                </a:moveTo>
                <a:lnTo>
                  <a:pt x="658" y="434"/>
                </a:lnTo>
                <a:lnTo>
                  <a:pt x="657" y="434"/>
                </a:lnTo>
                <a:lnTo>
                  <a:pt x="656" y="435"/>
                </a:lnTo>
                <a:lnTo>
                  <a:pt x="654" y="435"/>
                </a:lnTo>
                <a:lnTo>
                  <a:pt x="653" y="436"/>
                </a:lnTo>
                <a:lnTo>
                  <a:pt x="652" y="436"/>
                </a:lnTo>
                <a:lnTo>
                  <a:pt x="650" y="437"/>
                </a:lnTo>
                <a:lnTo>
                  <a:pt x="649" y="437"/>
                </a:lnTo>
                <a:lnTo>
                  <a:pt x="647" y="438"/>
                </a:lnTo>
                <a:lnTo>
                  <a:pt x="646" y="438"/>
                </a:lnTo>
                <a:lnTo>
                  <a:pt x="645" y="439"/>
                </a:lnTo>
                <a:lnTo>
                  <a:pt x="643" y="439"/>
                </a:lnTo>
                <a:lnTo>
                  <a:pt x="642" y="440"/>
                </a:lnTo>
                <a:lnTo>
                  <a:pt x="640" y="440"/>
                </a:lnTo>
                <a:lnTo>
                  <a:pt x="639" y="441"/>
                </a:lnTo>
                <a:lnTo>
                  <a:pt x="638" y="441"/>
                </a:lnTo>
                <a:lnTo>
                  <a:pt x="636" y="442"/>
                </a:lnTo>
                <a:lnTo>
                  <a:pt x="635" y="443"/>
                </a:lnTo>
                <a:lnTo>
                  <a:pt x="633" y="443"/>
                </a:lnTo>
                <a:lnTo>
                  <a:pt x="632" y="444"/>
                </a:lnTo>
                <a:lnTo>
                  <a:pt x="631" y="445"/>
                </a:lnTo>
                <a:lnTo>
                  <a:pt x="631" y="445"/>
                </a:lnTo>
                <a:lnTo>
                  <a:pt x="643" y="470"/>
                </a:lnTo>
                <a:lnTo>
                  <a:pt x="643" y="470"/>
                </a:lnTo>
                <a:lnTo>
                  <a:pt x="644" y="470"/>
                </a:lnTo>
                <a:lnTo>
                  <a:pt x="645" y="469"/>
                </a:lnTo>
                <a:lnTo>
                  <a:pt x="646" y="468"/>
                </a:lnTo>
                <a:lnTo>
                  <a:pt x="647" y="468"/>
                </a:lnTo>
                <a:lnTo>
                  <a:pt x="649" y="467"/>
                </a:lnTo>
                <a:lnTo>
                  <a:pt x="650" y="467"/>
                </a:lnTo>
                <a:lnTo>
                  <a:pt x="651" y="466"/>
                </a:lnTo>
                <a:lnTo>
                  <a:pt x="652" y="466"/>
                </a:lnTo>
                <a:lnTo>
                  <a:pt x="654" y="465"/>
                </a:lnTo>
                <a:lnTo>
                  <a:pt x="655" y="465"/>
                </a:lnTo>
                <a:lnTo>
                  <a:pt x="656" y="464"/>
                </a:lnTo>
                <a:lnTo>
                  <a:pt x="657" y="464"/>
                </a:lnTo>
                <a:lnTo>
                  <a:pt x="658" y="464"/>
                </a:lnTo>
                <a:lnTo>
                  <a:pt x="660" y="463"/>
                </a:lnTo>
                <a:lnTo>
                  <a:pt x="661" y="463"/>
                </a:lnTo>
                <a:lnTo>
                  <a:pt x="662" y="462"/>
                </a:lnTo>
                <a:lnTo>
                  <a:pt x="663" y="462"/>
                </a:lnTo>
                <a:lnTo>
                  <a:pt x="665" y="461"/>
                </a:lnTo>
                <a:lnTo>
                  <a:pt x="666" y="461"/>
                </a:lnTo>
                <a:lnTo>
                  <a:pt x="667" y="461"/>
                </a:lnTo>
                <a:lnTo>
                  <a:pt x="658" y="434"/>
                </a:lnTo>
                <a:close/>
                <a:moveTo>
                  <a:pt x="580" y="476"/>
                </a:moveTo>
                <a:lnTo>
                  <a:pt x="580" y="476"/>
                </a:lnTo>
                <a:lnTo>
                  <a:pt x="579" y="476"/>
                </a:lnTo>
                <a:lnTo>
                  <a:pt x="578" y="477"/>
                </a:lnTo>
                <a:lnTo>
                  <a:pt x="577" y="478"/>
                </a:lnTo>
                <a:lnTo>
                  <a:pt x="576" y="479"/>
                </a:lnTo>
                <a:lnTo>
                  <a:pt x="575" y="480"/>
                </a:lnTo>
                <a:lnTo>
                  <a:pt x="574" y="481"/>
                </a:lnTo>
                <a:lnTo>
                  <a:pt x="573" y="482"/>
                </a:lnTo>
                <a:lnTo>
                  <a:pt x="571" y="483"/>
                </a:lnTo>
                <a:lnTo>
                  <a:pt x="570" y="484"/>
                </a:lnTo>
                <a:lnTo>
                  <a:pt x="569" y="485"/>
                </a:lnTo>
                <a:lnTo>
                  <a:pt x="568" y="486"/>
                </a:lnTo>
                <a:lnTo>
                  <a:pt x="567" y="487"/>
                </a:lnTo>
                <a:lnTo>
                  <a:pt x="566" y="488"/>
                </a:lnTo>
                <a:lnTo>
                  <a:pt x="565" y="489"/>
                </a:lnTo>
                <a:lnTo>
                  <a:pt x="564" y="490"/>
                </a:lnTo>
                <a:lnTo>
                  <a:pt x="563" y="491"/>
                </a:lnTo>
                <a:lnTo>
                  <a:pt x="562" y="492"/>
                </a:lnTo>
                <a:lnTo>
                  <a:pt x="561" y="493"/>
                </a:lnTo>
                <a:lnTo>
                  <a:pt x="560" y="494"/>
                </a:lnTo>
                <a:lnTo>
                  <a:pt x="559" y="495"/>
                </a:lnTo>
                <a:lnTo>
                  <a:pt x="558" y="496"/>
                </a:lnTo>
                <a:lnTo>
                  <a:pt x="578" y="516"/>
                </a:lnTo>
                <a:lnTo>
                  <a:pt x="579" y="515"/>
                </a:lnTo>
                <a:lnTo>
                  <a:pt x="580" y="514"/>
                </a:lnTo>
                <a:lnTo>
                  <a:pt x="581" y="513"/>
                </a:lnTo>
                <a:lnTo>
                  <a:pt x="581" y="512"/>
                </a:lnTo>
                <a:lnTo>
                  <a:pt x="582" y="511"/>
                </a:lnTo>
                <a:lnTo>
                  <a:pt x="583" y="510"/>
                </a:lnTo>
                <a:lnTo>
                  <a:pt x="584" y="509"/>
                </a:lnTo>
                <a:lnTo>
                  <a:pt x="585" y="509"/>
                </a:lnTo>
                <a:lnTo>
                  <a:pt x="586" y="508"/>
                </a:lnTo>
                <a:lnTo>
                  <a:pt x="587" y="507"/>
                </a:lnTo>
                <a:lnTo>
                  <a:pt x="588" y="506"/>
                </a:lnTo>
                <a:lnTo>
                  <a:pt x="589" y="505"/>
                </a:lnTo>
                <a:lnTo>
                  <a:pt x="590" y="504"/>
                </a:lnTo>
                <a:lnTo>
                  <a:pt x="591" y="503"/>
                </a:lnTo>
                <a:lnTo>
                  <a:pt x="592" y="502"/>
                </a:lnTo>
                <a:lnTo>
                  <a:pt x="593" y="502"/>
                </a:lnTo>
                <a:lnTo>
                  <a:pt x="594" y="501"/>
                </a:lnTo>
                <a:lnTo>
                  <a:pt x="595" y="500"/>
                </a:lnTo>
                <a:lnTo>
                  <a:pt x="596" y="499"/>
                </a:lnTo>
                <a:lnTo>
                  <a:pt x="597" y="498"/>
                </a:lnTo>
                <a:lnTo>
                  <a:pt x="598" y="498"/>
                </a:lnTo>
                <a:lnTo>
                  <a:pt x="580" y="476"/>
                </a:lnTo>
                <a:close/>
                <a:moveTo>
                  <a:pt x="521" y="543"/>
                </a:moveTo>
                <a:lnTo>
                  <a:pt x="521" y="543"/>
                </a:lnTo>
                <a:lnTo>
                  <a:pt x="521" y="544"/>
                </a:lnTo>
                <a:lnTo>
                  <a:pt x="520" y="545"/>
                </a:lnTo>
                <a:lnTo>
                  <a:pt x="519" y="547"/>
                </a:lnTo>
                <a:lnTo>
                  <a:pt x="519" y="548"/>
                </a:lnTo>
                <a:lnTo>
                  <a:pt x="518" y="549"/>
                </a:lnTo>
                <a:lnTo>
                  <a:pt x="517" y="551"/>
                </a:lnTo>
                <a:lnTo>
                  <a:pt x="517" y="552"/>
                </a:lnTo>
                <a:lnTo>
                  <a:pt x="516" y="553"/>
                </a:lnTo>
                <a:lnTo>
                  <a:pt x="515" y="555"/>
                </a:lnTo>
                <a:lnTo>
                  <a:pt x="515" y="556"/>
                </a:lnTo>
                <a:lnTo>
                  <a:pt x="514" y="557"/>
                </a:lnTo>
                <a:lnTo>
                  <a:pt x="513" y="559"/>
                </a:lnTo>
                <a:lnTo>
                  <a:pt x="513" y="560"/>
                </a:lnTo>
                <a:lnTo>
                  <a:pt x="512" y="561"/>
                </a:lnTo>
                <a:lnTo>
                  <a:pt x="511" y="563"/>
                </a:lnTo>
                <a:lnTo>
                  <a:pt x="511" y="564"/>
                </a:lnTo>
                <a:lnTo>
                  <a:pt x="510" y="565"/>
                </a:lnTo>
                <a:lnTo>
                  <a:pt x="509" y="567"/>
                </a:lnTo>
                <a:lnTo>
                  <a:pt x="509" y="568"/>
                </a:lnTo>
                <a:lnTo>
                  <a:pt x="508" y="569"/>
                </a:lnTo>
                <a:lnTo>
                  <a:pt x="508" y="570"/>
                </a:lnTo>
                <a:lnTo>
                  <a:pt x="534" y="581"/>
                </a:lnTo>
                <a:lnTo>
                  <a:pt x="534" y="581"/>
                </a:lnTo>
                <a:lnTo>
                  <a:pt x="535" y="579"/>
                </a:lnTo>
                <a:lnTo>
                  <a:pt x="535" y="578"/>
                </a:lnTo>
                <a:lnTo>
                  <a:pt x="536" y="577"/>
                </a:lnTo>
                <a:lnTo>
                  <a:pt x="536" y="576"/>
                </a:lnTo>
                <a:lnTo>
                  <a:pt x="537" y="575"/>
                </a:lnTo>
                <a:lnTo>
                  <a:pt x="537" y="573"/>
                </a:lnTo>
                <a:lnTo>
                  <a:pt x="538" y="572"/>
                </a:lnTo>
                <a:lnTo>
                  <a:pt x="538" y="571"/>
                </a:lnTo>
                <a:lnTo>
                  <a:pt x="539" y="570"/>
                </a:lnTo>
                <a:lnTo>
                  <a:pt x="540" y="569"/>
                </a:lnTo>
                <a:lnTo>
                  <a:pt x="540" y="568"/>
                </a:lnTo>
                <a:lnTo>
                  <a:pt x="541" y="566"/>
                </a:lnTo>
                <a:lnTo>
                  <a:pt x="542" y="565"/>
                </a:lnTo>
                <a:lnTo>
                  <a:pt x="542" y="564"/>
                </a:lnTo>
                <a:lnTo>
                  <a:pt x="543" y="563"/>
                </a:lnTo>
                <a:lnTo>
                  <a:pt x="543" y="562"/>
                </a:lnTo>
                <a:lnTo>
                  <a:pt x="544" y="561"/>
                </a:lnTo>
                <a:lnTo>
                  <a:pt x="545" y="559"/>
                </a:lnTo>
                <a:lnTo>
                  <a:pt x="545" y="558"/>
                </a:lnTo>
                <a:lnTo>
                  <a:pt x="546" y="558"/>
                </a:lnTo>
                <a:lnTo>
                  <a:pt x="521" y="543"/>
                </a:lnTo>
                <a:close/>
                <a:moveTo>
                  <a:pt x="491" y="627"/>
                </a:moveTo>
                <a:lnTo>
                  <a:pt x="491" y="627"/>
                </a:lnTo>
                <a:lnTo>
                  <a:pt x="491" y="629"/>
                </a:lnTo>
                <a:lnTo>
                  <a:pt x="491" y="630"/>
                </a:lnTo>
                <a:lnTo>
                  <a:pt x="490" y="632"/>
                </a:lnTo>
                <a:lnTo>
                  <a:pt x="490" y="633"/>
                </a:lnTo>
                <a:lnTo>
                  <a:pt x="490" y="635"/>
                </a:lnTo>
                <a:lnTo>
                  <a:pt x="490" y="636"/>
                </a:lnTo>
                <a:lnTo>
                  <a:pt x="489" y="638"/>
                </a:lnTo>
                <a:lnTo>
                  <a:pt x="489" y="639"/>
                </a:lnTo>
                <a:lnTo>
                  <a:pt x="489" y="641"/>
                </a:lnTo>
                <a:lnTo>
                  <a:pt x="489" y="643"/>
                </a:lnTo>
                <a:lnTo>
                  <a:pt x="489" y="644"/>
                </a:lnTo>
                <a:lnTo>
                  <a:pt x="489" y="646"/>
                </a:lnTo>
                <a:lnTo>
                  <a:pt x="489" y="647"/>
                </a:lnTo>
                <a:lnTo>
                  <a:pt x="488" y="649"/>
                </a:lnTo>
                <a:lnTo>
                  <a:pt x="488" y="650"/>
                </a:lnTo>
                <a:lnTo>
                  <a:pt x="488" y="652"/>
                </a:lnTo>
                <a:lnTo>
                  <a:pt x="488" y="653"/>
                </a:lnTo>
                <a:lnTo>
                  <a:pt x="488" y="655"/>
                </a:lnTo>
                <a:lnTo>
                  <a:pt x="488" y="657"/>
                </a:lnTo>
                <a:lnTo>
                  <a:pt x="488" y="657"/>
                </a:lnTo>
                <a:lnTo>
                  <a:pt x="516" y="658"/>
                </a:lnTo>
                <a:lnTo>
                  <a:pt x="516" y="658"/>
                </a:lnTo>
                <a:lnTo>
                  <a:pt x="516" y="656"/>
                </a:lnTo>
                <a:lnTo>
                  <a:pt x="516" y="655"/>
                </a:lnTo>
                <a:lnTo>
                  <a:pt x="516" y="654"/>
                </a:lnTo>
                <a:lnTo>
                  <a:pt x="516" y="652"/>
                </a:lnTo>
                <a:lnTo>
                  <a:pt x="517" y="651"/>
                </a:lnTo>
                <a:lnTo>
                  <a:pt x="517" y="649"/>
                </a:lnTo>
                <a:lnTo>
                  <a:pt x="517" y="648"/>
                </a:lnTo>
                <a:lnTo>
                  <a:pt x="517" y="647"/>
                </a:lnTo>
                <a:lnTo>
                  <a:pt x="517" y="645"/>
                </a:lnTo>
                <a:lnTo>
                  <a:pt x="517" y="644"/>
                </a:lnTo>
                <a:lnTo>
                  <a:pt x="517" y="643"/>
                </a:lnTo>
                <a:lnTo>
                  <a:pt x="517" y="641"/>
                </a:lnTo>
                <a:lnTo>
                  <a:pt x="518" y="640"/>
                </a:lnTo>
                <a:lnTo>
                  <a:pt x="518" y="639"/>
                </a:lnTo>
                <a:lnTo>
                  <a:pt x="518" y="637"/>
                </a:lnTo>
                <a:lnTo>
                  <a:pt x="518" y="636"/>
                </a:lnTo>
                <a:lnTo>
                  <a:pt x="518" y="634"/>
                </a:lnTo>
                <a:lnTo>
                  <a:pt x="519" y="633"/>
                </a:lnTo>
                <a:lnTo>
                  <a:pt x="519" y="632"/>
                </a:lnTo>
                <a:lnTo>
                  <a:pt x="491" y="627"/>
                </a:lnTo>
                <a:close/>
                <a:moveTo>
                  <a:pt x="493" y="717"/>
                </a:moveTo>
                <a:lnTo>
                  <a:pt x="493" y="717"/>
                </a:lnTo>
                <a:lnTo>
                  <a:pt x="493" y="717"/>
                </a:lnTo>
                <a:lnTo>
                  <a:pt x="493" y="718"/>
                </a:lnTo>
                <a:lnTo>
                  <a:pt x="493" y="720"/>
                </a:lnTo>
                <a:lnTo>
                  <a:pt x="494" y="721"/>
                </a:lnTo>
                <a:lnTo>
                  <a:pt x="494" y="723"/>
                </a:lnTo>
                <a:lnTo>
                  <a:pt x="494" y="724"/>
                </a:lnTo>
                <a:lnTo>
                  <a:pt x="495" y="726"/>
                </a:lnTo>
                <a:lnTo>
                  <a:pt x="495" y="727"/>
                </a:lnTo>
                <a:lnTo>
                  <a:pt x="495" y="729"/>
                </a:lnTo>
                <a:lnTo>
                  <a:pt x="496" y="730"/>
                </a:lnTo>
                <a:lnTo>
                  <a:pt x="496" y="732"/>
                </a:lnTo>
                <a:lnTo>
                  <a:pt x="497" y="733"/>
                </a:lnTo>
                <a:lnTo>
                  <a:pt x="497" y="735"/>
                </a:lnTo>
                <a:lnTo>
                  <a:pt x="497" y="736"/>
                </a:lnTo>
                <a:lnTo>
                  <a:pt x="498" y="738"/>
                </a:lnTo>
                <a:lnTo>
                  <a:pt x="498" y="739"/>
                </a:lnTo>
                <a:lnTo>
                  <a:pt x="499" y="741"/>
                </a:lnTo>
                <a:lnTo>
                  <a:pt x="499" y="742"/>
                </a:lnTo>
                <a:lnTo>
                  <a:pt x="500" y="743"/>
                </a:lnTo>
                <a:lnTo>
                  <a:pt x="500" y="745"/>
                </a:lnTo>
                <a:lnTo>
                  <a:pt x="500" y="746"/>
                </a:lnTo>
                <a:lnTo>
                  <a:pt x="527" y="736"/>
                </a:lnTo>
                <a:lnTo>
                  <a:pt x="527" y="736"/>
                </a:lnTo>
                <a:lnTo>
                  <a:pt x="526" y="735"/>
                </a:lnTo>
                <a:lnTo>
                  <a:pt x="526" y="733"/>
                </a:lnTo>
                <a:lnTo>
                  <a:pt x="526" y="732"/>
                </a:lnTo>
                <a:lnTo>
                  <a:pt x="525" y="731"/>
                </a:lnTo>
                <a:lnTo>
                  <a:pt x="525" y="730"/>
                </a:lnTo>
                <a:lnTo>
                  <a:pt x="524" y="728"/>
                </a:lnTo>
                <a:lnTo>
                  <a:pt x="524" y="727"/>
                </a:lnTo>
                <a:lnTo>
                  <a:pt x="524" y="726"/>
                </a:lnTo>
                <a:lnTo>
                  <a:pt x="523" y="724"/>
                </a:lnTo>
                <a:lnTo>
                  <a:pt x="523" y="723"/>
                </a:lnTo>
                <a:lnTo>
                  <a:pt x="523" y="722"/>
                </a:lnTo>
                <a:lnTo>
                  <a:pt x="522" y="721"/>
                </a:lnTo>
                <a:lnTo>
                  <a:pt x="522" y="719"/>
                </a:lnTo>
                <a:lnTo>
                  <a:pt x="522" y="718"/>
                </a:lnTo>
                <a:lnTo>
                  <a:pt x="521" y="717"/>
                </a:lnTo>
                <a:lnTo>
                  <a:pt x="521" y="715"/>
                </a:lnTo>
                <a:lnTo>
                  <a:pt x="521" y="714"/>
                </a:lnTo>
                <a:lnTo>
                  <a:pt x="521" y="713"/>
                </a:lnTo>
                <a:lnTo>
                  <a:pt x="520" y="711"/>
                </a:lnTo>
                <a:lnTo>
                  <a:pt x="520" y="711"/>
                </a:lnTo>
                <a:lnTo>
                  <a:pt x="493" y="717"/>
                </a:lnTo>
                <a:close/>
                <a:moveTo>
                  <a:pt x="526" y="799"/>
                </a:moveTo>
                <a:lnTo>
                  <a:pt x="526" y="799"/>
                </a:lnTo>
                <a:lnTo>
                  <a:pt x="526" y="800"/>
                </a:lnTo>
                <a:lnTo>
                  <a:pt x="527" y="801"/>
                </a:lnTo>
                <a:lnTo>
                  <a:pt x="528" y="802"/>
                </a:lnTo>
                <a:lnTo>
                  <a:pt x="529" y="804"/>
                </a:lnTo>
                <a:lnTo>
                  <a:pt x="530" y="805"/>
                </a:lnTo>
                <a:lnTo>
                  <a:pt x="530" y="806"/>
                </a:lnTo>
                <a:lnTo>
                  <a:pt x="531" y="807"/>
                </a:lnTo>
                <a:lnTo>
                  <a:pt x="532" y="808"/>
                </a:lnTo>
                <a:lnTo>
                  <a:pt x="533" y="810"/>
                </a:lnTo>
                <a:lnTo>
                  <a:pt x="534" y="811"/>
                </a:lnTo>
                <a:lnTo>
                  <a:pt x="535" y="812"/>
                </a:lnTo>
                <a:lnTo>
                  <a:pt x="536" y="813"/>
                </a:lnTo>
                <a:lnTo>
                  <a:pt x="536" y="814"/>
                </a:lnTo>
                <a:lnTo>
                  <a:pt x="537" y="816"/>
                </a:lnTo>
                <a:lnTo>
                  <a:pt x="538" y="817"/>
                </a:lnTo>
                <a:lnTo>
                  <a:pt x="539" y="818"/>
                </a:lnTo>
                <a:lnTo>
                  <a:pt x="540" y="819"/>
                </a:lnTo>
                <a:lnTo>
                  <a:pt x="541" y="820"/>
                </a:lnTo>
                <a:lnTo>
                  <a:pt x="542" y="821"/>
                </a:lnTo>
                <a:lnTo>
                  <a:pt x="543" y="823"/>
                </a:lnTo>
                <a:lnTo>
                  <a:pt x="544" y="824"/>
                </a:lnTo>
                <a:lnTo>
                  <a:pt x="565" y="806"/>
                </a:lnTo>
                <a:lnTo>
                  <a:pt x="565" y="805"/>
                </a:lnTo>
                <a:lnTo>
                  <a:pt x="564" y="804"/>
                </a:lnTo>
                <a:lnTo>
                  <a:pt x="563" y="803"/>
                </a:lnTo>
                <a:lnTo>
                  <a:pt x="562" y="802"/>
                </a:lnTo>
                <a:lnTo>
                  <a:pt x="561" y="801"/>
                </a:lnTo>
                <a:lnTo>
                  <a:pt x="561" y="800"/>
                </a:lnTo>
                <a:lnTo>
                  <a:pt x="560" y="799"/>
                </a:lnTo>
                <a:lnTo>
                  <a:pt x="559" y="797"/>
                </a:lnTo>
                <a:lnTo>
                  <a:pt x="558" y="796"/>
                </a:lnTo>
                <a:lnTo>
                  <a:pt x="558" y="795"/>
                </a:lnTo>
                <a:lnTo>
                  <a:pt x="557" y="794"/>
                </a:lnTo>
                <a:lnTo>
                  <a:pt x="556" y="793"/>
                </a:lnTo>
                <a:lnTo>
                  <a:pt x="555" y="792"/>
                </a:lnTo>
                <a:lnTo>
                  <a:pt x="554" y="791"/>
                </a:lnTo>
                <a:lnTo>
                  <a:pt x="554" y="790"/>
                </a:lnTo>
                <a:lnTo>
                  <a:pt x="553" y="789"/>
                </a:lnTo>
                <a:lnTo>
                  <a:pt x="552" y="788"/>
                </a:lnTo>
                <a:lnTo>
                  <a:pt x="552" y="787"/>
                </a:lnTo>
                <a:lnTo>
                  <a:pt x="551" y="786"/>
                </a:lnTo>
                <a:lnTo>
                  <a:pt x="550" y="785"/>
                </a:lnTo>
                <a:lnTo>
                  <a:pt x="550" y="784"/>
                </a:lnTo>
                <a:lnTo>
                  <a:pt x="526" y="799"/>
                </a:lnTo>
                <a:close/>
                <a:moveTo>
                  <a:pt x="587" y="865"/>
                </a:moveTo>
                <a:lnTo>
                  <a:pt x="587" y="865"/>
                </a:lnTo>
                <a:lnTo>
                  <a:pt x="587" y="865"/>
                </a:lnTo>
                <a:lnTo>
                  <a:pt x="589" y="866"/>
                </a:lnTo>
                <a:lnTo>
                  <a:pt x="590" y="867"/>
                </a:lnTo>
                <a:lnTo>
                  <a:pt x="591" y="868"/>
                </a:lnTo>
                <a:lnTo>
                  <a:pt x="592" y="869"/>
                </a:lnTo>
                <a:lnTo>
                  <a:pt x="593" y="869"/>
                </a:lnTo>
                <a:lnTo>
                  <a:pt x="595" y="870"/>
                </a:lnTo>
                <a:lnTo>
                  <a:pt x="596" y="871"/>
                </a:lnTo>
                <a:lnTo>
                  <a:pt x="597" y="872"/>
                </a:lnTo>
                <a:lnTo>
                  <a:pt x="598" y="873"/>
                </a:lnTo>
                <a:lnTo>
                  <a:pt x="600" y="874"/>
                </a:lnTo>
                <a:lnTo>
                  <a:pt x="601" y="874"/>
                </a:lnTo>
                <a:lnTo>
                  <a:pt x="602" y="875"/>
                </a:lnTo>
                <a:lnTo>
                  <a:pt x="603" y="876"/>
                </a:lnTo>
                <a:lnTo>
                  <a:pt x="605" y="877"/>
                </a:lnTo>
                <a:lnTo>
                  <a:pt x="606" y="877"/>
                </a:lnTo>
                <a:lnTo>
                  <a:pt x="607" y="878"/>
                </a:lnTo>
                <a:lnTo>
                  <a:pt x="608" y="879"/>
                </a:lnTo>
                <a:lnTo>
                  <a:pt x="610" y="880"/>
                </a:lnTo>
                <a:lnTo>
                  <a:pt x="611" y="880"/>
                </a:lnTo>
                <a:lnTo>
                  <a:pt x="612" y="881"/>
                </a:lnTo>
                <a:lnTo>
                  <a:pt x="626" y="856"/>
                </a:lnTo>
                <a:lnTo>
                  <a:pt x="625" y="856"/>
                </a:lnTo>
                <a:lnTo>
                  <a:pt x="624" y="855"/>
                </a:lnTo>
                <a:lnTo>
                  <a:pt x="623" y="855"/>
                </a:lnTo>
                <a:lnTo>
                  <a:pt x="622" y="854"/>
                </a:lnTo>
                <a:lnTo>
                  <a:pt x="621" y="853"/>
                </a:lnTo>
                <a:lnTo>
                  <a:pt x="619" y="853"/>
                </a:lnTo>
                <a:lnTo>
                  <a:pt x="618" y="852"/>
                </a:lnTo>
                <a:lnTo>
                  <a:pt x="617" y="851"/>
                </a:lnTo>
                <a:lnTo>
                  <a:pt x="616" y="851"/>
                </a:lnTo>
                <a:lnTo>
                  <a:pt x="615" y="850"/>
                </a:lnTo>
                <a:lnTo>
                  <a:pt x="614" y="849"/>
                </a:lnTo>
                <a:lnTo>
                  <a:pt x="613" y="848"/>
                </a:lnTo>
                <a:lnTo>
                  <a:pt x="612" y="848"/>
                </a:lnTo>
                <a:lnTo>
                  <a:pt x="611" y="847"/>
                </a:lnTo>
                <a:lnTo>
                  <a:pt x="610" y="846"/>
                </a:lnTo>
                <a:lnTo>
                  <a:pt x="608" y="845"/>
                </a:lnTo>
                <a:lnTo>
                  <a:pt x="607" y="845"/>
                </a:lnTo>
                <a:lnTo>
                  <a:pt x="606" y="844"/>
                </a:lnTo>
                <a:lnTo>
                  <a:pt x="605" y="843"/>
                </a:lnTo>
                <a:lnTo>
                  <a:pt x="604" y="842"/>
                </a:lnTo>
                <a:lnTo>
                  <a:pt x="604" y="842"/>
                </a:lnTo>
                <a:lnTo>
                  <a:pt x="587" y="865"/>
                </a:lnTo>
                <a:close/>
                <a:moveTo>
                  <a:pt x="667" y="904"/>
                </a:moveTo>
                <a:lnTo>
                  <a:pt x="667" y="904"/>
                </a:lnTo>
                <a:lnTo>
                  <a:pt x="667" y="904"/>
                </a:lnTo>
                <a:lnTo>
                  <a:pt x="669" y="904"/>
                </a:lnTo>
                <a:lnTo>
                  <a:pt x="670" y="905"/>
                </a:lnTo>
                <a:lnTo>
                  <a:pt x="672" y="905"/>
                </a:lnTo>
                <a:lnTo>
                  <a:pt x="673" y="906"/>
                </a:lnTo>
                <a:lnTo>
                  <a:pt x="675" y="906"/>
                </a:lnTo>
                <a:lnTo>
                  <a:pt x="676" y="906"/>
                </a:lnTo>
                <a:lnTo>
                  <a:pt x="678" y="907"/>
                </a:lnTo>
                <a:lnTo>
                  <a:pt x="679" y="907"/>
                </a:lnTo>
                <a:lnTo>
                  <a:pt x="681" y="907"/>
                </a:lnTo>
                <a:lnTo>
                  <a:pt x="682" y="908"/>
                </a:lnTo>
                <a:lnTo>
                  <a:pt x="684" y="908"/>
                </a:lnTo>
                <a:lnTo>
                  <a:pt x="685" y="908"/>
                </a:lnTo>
                <a:lnTo>
                  <a:pt x="687" y="909"/>
                </a:lnTo>
                <a:lnTo>
                  <a:pt x="688" y="909"/>
                </a:lnTo>
                <a:lnTo>
                  <a:pt x="690" y="909"/>
                </a:lnTo>
                <a:lnTo>
                  <a:pt x="691" y="909"/>
                </a:lnTo>
                <a:lnTo>
                  <a:pt x="693" y="910"/>
                </a:lnTo>
                <a:lnTo>
                  <a:pt x="694" y="910"/>
                </a:lnTo>
                <a:lnTo>
                  <a:pt x="696" y="910"/>
                </a:lnTo>
                <a:lnTo>
                  <a:pt x="696" y="910"/>
                </a:lnTo>
                <a:lnTo>
                  <a:pt x="700" y="882"/>
                </a:lnTo>
                <a:lnTo>
                  <a:pt x="700" y="882"/>
                </a:lnTo>
                <a:lnTo>
                  <a:pt x="699" y="882"/>
                </a:lnTo>
                <a:lnTo>
                  <a:pt x="697" y="882"/>
                </a:lnTo>
                <a:lnTo>
                  <a:pt x="696" y="882"/>
                </a:lnTo>
                <a:lnTo>
                  <a:pt x="695" y="881"/>
                </a:lnTo>
                <a:lnTo>
                  <a:pt x="693" y="881"/>
                </a:lnTo>
                <a:lnTo>
                  <a:pt x="692" y="881"/>
                </a:lnTo>
                <a:lnTo>
                  <a:pt x="691" y="881"/>
                </a:lnTo>
                <a:lnTo>
                  <a:pt x="689" y="880"/>
                </a:lnTo>
                <a:lnTo>
                  <a:pt x="688" y="880"/>
                </a:lnTo>
                <a:lnTo>
                  <a:pt x="687" y="880"/>
                </a:lnTo>
                <a:lnTo>
                  <a:pt x="685" y="879"/>
                </a:lnTo>
                <a:lnTo>
                  <a:pt x="684" y="879"/>
                </a:lnTo>
                <a:lnTo>
                  <a:pt x="683" y="879"/>
                </a:lnTo>
                <a:lnTo>
                  <a:pt x="681" y="879"/>
                </a:lnTo>
                <a:lnTo>
                  <a:pt x="680" y="878"/>
                </a:lnTo>
                <a:lnTo>
                  <a:pt x="679" y="878"/>
                </a:lnTo>
                <a:lnTo>
                  <a:pt x="678" y="878"/>
                </a:lnTo>
                <a:lnTo>
                  <a:pt x="676" y="877"/>
                </a:lnTo>
                <a:lnTo>
                  <a:pt x="675" y="877"/>
                </a:lnTo>
                <a:lnTo>
                  <a:pt x="675" y="877"/>
                </a:lnTo>
                <a:lnTo>
                  <a:pt x="667" y="904"/>
                </a:lnTo>
                <a:close/>
                <a:moveTo>
                  <a:pt x="756" y="912"/>
                </a:moveTo>
                <a:lnTo>
                  <a:pt x="756" y="912"/>
                </a:lnTo>
                <a:lnTo>
                  <a:pt x="757" y="912"/>
                </a:lnTo>
                <a:lnTo>
                  <a:pt x="758" y="912"/>
                </a:lnTo>
                <a:lnTo>
                  <a:pt x="760" y="912"/>
                </a:lnTo>
                <a:lnTo>
                  <a:pt x="761" y="911"/>
                </a:lnTo>
                <a:lnTo>
                  <a:pt x="763" y="911"/>
                </a:lnTo>
                <a:lnTo>
                  <a:pt x="764" y="911"/>
                </a:lnTo>
                <a:lnTo>
                  <a:pt x="766" y="911"/>
                </a:lnTo>
                <a:lnTo>
                  <a:pt x="767" y="911"/>
                </a:lnTo>
                <a:lnTo>
                  <a:pt x="769" y="910"/>
                </a:lnTo>
                <a:lnTo>
                  <a:pt x="770" y="910"/>
                </a:lnTo>
                <a:lnTo>
                  <a:pt x="772" y="910"/>
                </a:lnTo>
                <a:lnTo>
                  <a:pt x="773" y="910"/>
                </a:lnTo>
                <a:lnTo>
                  <a:pt x="775" y="909"/>
                </a:lnTo>
                <a:lnTo>
                  <a:pt x="777" y="909"/>
                </a:lnTo>
                <a:lnTo>
                  <a:pt x="778" y="909"/>
                </a:lnTo>
                <a:lnTo>
                  <a:pt x="780" y="909"/>
                </a:lnTo>
                <a:lnTo>
                  <a:pt x="781" y="908"/>
                </a:lnTo>
                <a:lnTo>
                  <a:pt x="783" y="908"/>
                </a:lnTo>
                <a:lnTo>
                  <a:pt x="784" y="908"/>
                </a:lnTo>
                <a:lnTo>
                  <a:pt x="786" y="907"/>
                </a:lnTo>
                <a:lnTo>
                  <a:pt x="786" y="907"/>
                </a:lnTo>
                <a:lnTo>
                  <a:pt x="780" y="880"/>
                </a:lnTo>
                <a:lnTo>
                  <a:pt x="780" y="880"/>
                </a:lnTo>
                <a:lnTo>
                  <a:pt x="778" y="880"/>
                </a:lnTo>
                <a:lnTo>
                  <a:pt x="777" y="880"/>
                </a:lnTo>
                <a:lnTo>
                  <a:pt x="776" y="881"/>
                </a:lnTo>
                <a:lnTo>
                  <a:pt x="774" y="881"/>
                </a:lnTo>
                <a:lnTo>
                  <a:pt x="773" y="881"/>
                </a:lnTo>
                <a:lnTo>
                  <a:pt x="772" y="881"/>
                </a:lnTo>
                <a:lnTo>
                  <a:pt x="770" y="882"/>
                </a:lnTo>
                <a:lnTo>
                  <a:pt x="769" y="882"/>
                </a:lnTo>
                <a:lnTo>
                  <a:pt x="768" y="882"/>
                </a:lnTo>
                <a:lnTo>
                  <a:pt x="766" y="882"/>
                </a:lnTo>
                <a:lnTo>
                  <a:pt x="765" y="883"/>
                </a:lnTo>
                <a:lnTo>
                  <a:pt x="763" y="883"/>
                </a:lnTo>
                <a:lnTo>
                  <a:pt x="762" y="883"/>
                </a:lnTo>
                <a:lnTo>
                  <a:pt x="761" y="883"/>
                </a:lnTo>
                <a:lnTo>
                  <a:pt x="759" y="883"/>
                </a:lnTo>
                <a:lnTo>
                  <a:pt x="758" y="883"/>
                </a:lnTo>
                <a:lnTo>
                  <a:pt x="757" y="884"/>
                </a:lnTo>
                <a:lnTo>
                  <a:pt x="755" y="884"/>
                </a:lnTo>
                <a:lnTo>
                  <a:pt x="754" y="884"/>
                </a:lnTo>
                <a:lnTo>
                  <a:pt x="753" y="884"/>
                </a:lnTo>
                <a:lnTo>
                  <a:pt x="756" y="912"/>
                </a:lnTo>
                <a:close/>
                <a:moveTo>
                  <a:pt x="842" y="888"/>
                </a:moveTo>
                <a:lnTo>
                  <a:pt x="842" y="888"/>
                </a:lnTo>
                <a:lnTo>
                  <a:pt x="842" y="887"/>
                </a:lnTo>
                <a:lnTo>
                  <a:pt x="844" y="887"/>
                </a:lnTo>
                <a:lnTo>
                  <a:pt x="845" y="886"/>
                </a:lnTo>
                <a:lnTo>
                  <a:pt x="846" y="885"/>
                </a:lnTo>
                <a:lnTo>
                  <a:pt x="847" y="885"/>
                </a:lnTo>
                <a:lnTo>
                  <a:pt x="849" y="884"/>
                </a:lnTo>
                <a:lnTo>
                  <a:pt x="850" y="883"/>
                </a:lnTo>
                <a:lnTo>
                  <a:pt x="851" y="883"/>
                </a:lnTo>
                <a:lnTo>
                  <a:pt x="853" y="882"/>
                </a:lnTo>
                <a:lnTo>
                  <a:pt x="854" y="881"/>
                </a:lnTo>
                <a:lnTo>
                  <a:pt x="855" y="880"/>
                </a:lnTo>
                <a:lnTo>
                  <a:pt x="857" y="880"/>
                </a:lnTo>
                <a:lnTo>
                  <a:pt x="858" y="879"/>
                </a:lnTo>
                <a:lnTo>
                  <a:pt x="859" y="878"/>
                </a:lnTo>
                <a:lnTo>
                  <a:pt x="860" y="877"/>
                </a:lnTo>
                <a:lnTo>
                  <a:pt x="862" y="877"/>
                </a:lnTo>
                <a:lnTo>
                  <a:pt x="863" y="876"/>
                </a:lnTo>
                <a:lnTo>
                  <a:pt x="864" y="875"/>
                </a:lnTo>
                <a:lnTo>
                  <a:pt x="865" y="874"/>
                </a:lnTo>
                <a:lnTo>
                  <a:pt x="867" y="874"/>
                </a:lnTo>
                <a:lnTo>
                  <a:pt x="868" y="873"/>
                </a:lnTo>
                <a:lnTo>
                  <a:pt x="852" y="849"/>
                </a:lnTo>
                <a:lnTo>
                  <a:pt x="851" y="850"/>
                </a:lnTo>
                <a:lnTo>
                  <a:pt x="850" y="851"/>
                </a:lnTo>
                <a:lnTo>
                  <a:pt x="849" y="851"/>
                </a:lnTo>
                <a:lnTo>
                  <a:pt x="848" y="852"/>
                </a:lnTo>
                <a:lnTo>
                  <a:pt x="847" y="853"/>
                </a:lnTo>
                <a:lnTo>
                  <a:pt x="846" y="853"/>
                </a:lnTo>
                <a:lnTo>
                  <a:pt x="845" y="854"/>
                </a:lnTo>
                <a:lnTo>
                  <a:pt x="844" y="855"/>
                </a:lnTo>
                <a:lnTo>
                  <a:pt x="842" y="855"/>
                </a:lnTo>
                <a:lnTo>
                  <a:pt x="841" y="856"/>
                </a:lnTo>
                <a:lnTo>
                  <a:pt x="840" y="857"/>
                </a:lnTo>
                <a:lnTo>
                  <a:pt x="839" y="857"/>
                </a:lnTo>
                <a:lnTo>
                  <a:pt x="838" y="858"/>
                </a:lnTo>
                <a:lnTo>
                  <a:pt x="837" y="859"/>
                </a:lnTo>
                <a:lnTo>
                  <a:pt x="835" y="859"/>
                </a:lnTo>
                <a:lnTo>
                  <a:pt x="834" y="860"/>
                </a:lnTo>
                <a:lnTo>
                  <a:pt x="833" y="860"/>
                </a:lnTo>
                <a:lnTo>
                  <a:pt x="832" y="861"/>
                </a:lnTo>
                <a:lnTo>
                  <a:pt x="831" y="862"/>
                </a:lnTo>
                <a:lnTo>
                  <a:pt x="830" y="862"/>
                </a:lnTo>
                <a:lnTo>
                  <a:pt x="829" y="862"/>
                </a:lnTo>
                <a:lnTo>
                  <a:pt x="842" y="888"/>
                </a:lnTo>
                <a:close/>
                <a:moveTo>
                  <a:pt x="913" y="834"/>
                </a:moveTo>
                <a:lnTo>
                  <a:pt x="913" y="834"/>
                </a:lnTo>
                <a:lnTo>
                  <a:pt x="914" y="834"/>
                </a:lnTo>
                <a:lnTo>
                  <a:pt x="915" y="833"/>
                </a:lnTo>
                <a:lnTo>
                  <a:pt x="916" y="831"/>
                </a:lnTo>
                <a:lnTo>
                  <a:pt x="917" y="830"/>
                </a:lnTo>
                <a:lnTo>
                  <a:pt x="918" y="829"/>
                </a:lnTo>
                <a:lnTo>
                  <a:pt x="919" y="828"/>
                </a:lnTo>
                <a:lnTo>
                  <a:pt x="920" y="827"/>
                </a:lnTo>
                <a:lnTo>
                  <a:pt x="921" y="826"/>
                </a:lnTo>
                <a:lnTo>
                  <a:pt x="922" y="825"/>
                </a:lnTo>
                <a:lnTo>
                  <a:pt x="923" y="824"/>
                </a:lnTo>
                <a:lnTo>
                  <a:pt x="923" y="823"/>
                </a:lnTo>
                <a:lnTo>
                  <a:pt x="924" y="821"/>
                </a:lnTo>
                <a:lnTo>
                  <a:pt x="925" y="820"/>
                </a:lnTo>
                <a:lnTo>
                  <a:pt x="926" y="819"/>
                </a:lnTo>
                <a:lnTo>
                  <a:pt x="927" y="818"/>
                </a:lnTo>
                <a:lnTo>
                  <a:pt x="928" y="817"/>
                </a:lnTo>
                <a:lnTo>
                  <a:pt x="929" y="816"/>
                </a:lnTo>
                <a:lnTo>
                  <a:pt x="930" y="814"/>
                </a:lnTo>
                <a:lnTo>
                  <a:pt x="931" y="813"/>
                </a:lnTo>
                <a:lnTo>
                  <a:pt x="932" y="812"/>
                </a:lnTo>
                <a:lnTo>
                  <a:pt x="932" y="811"/>
                </a:lnTo>
                <a:lnTo>
                  <a:pt x="909" y="794"/>
                </a:lnTo>
                <a:lnTo>
                  <a:pt x="909" y="795"/>
                </a:lnTo>
                <a:lnTo>
                  <a:pt x="908" y="796"/>
                </a:lnTo>
                <a:lnTo>
                  <a:pt x="907" y="797"/>
                </a:lnTo>
                <a:lnTo>
                  <a:pt x="906" y="799"/>
                </a:lnTo>
                <a:lnTo>
                  <a:pt x="906" y="800"/>
                </a:lnTo>
                <a:lnTo>
                  <a:pt x="905" y="801"/>
                </a:lnTo>
                <a:lnTo>
                  <a:pt x="904" y="802"/>
                </a:lnTo>
                <a:lnTo>
                  <a:pt x="903" y="803"/>
                </a:lnTo>
                <a:lnTo>
                  <a:pt x="902" y="804"/>
                </a:lnTo>
                <a:lnTo>
                  <a:pt x="902" y="805"/>
                </a:lnTo>
                <a:lnTo>
                  <a:pt x="901" y="806"/>
                </a:lnTo>
                <a:lnTo>
                  <a:pt x="900" y="807"/>
                </a:lnTo>
                <a:lnTo>
                  <a:pt x="899" y="808"/>
                </a:lnTo>
                <a:lnTo>
                  <a:pt x="898" y="809"/>
                </a:lnTo>
                <a:lnTo>
                  <a:pt x="897" y="810"/>
                </a:lnTo>
                <a:lnTo>
                  <a:pt x="897" y="811"/>
                </a:lnTo>
                <a:lnTo>
                  <a:pt x="896" y="812"/>
                </a:lnTo>
                <a:lnTo>
                  <a:pt x="895" y="813"/>
                </a:lnTo>
                <a:lnTo>
                  <a:pt x="894" y="814"/>
                </a:lnTo>
                <a:lnTo>
                  <a:pt x="893" y="815"/>
                </a:lnTo>
                <a:lnTo>
                  <a:pt x="893" y="815"/>
                </a:lnTo>
                <a:lnTo>
                  <a:pt x="913" y="834"/>
                </a:lnTo>
                <a:close/>
                <a:moveTo>
                  <a:pt x="961" y="759"/>
                </a:moveTo>
                <a:lnTo>
                  <a:pt x="961" y="759"/>
                </a:lnTo>
                <a:lnTo>
                  <a:pt x="962" y="758"/>
                </a:lnTo>
                <a:lnTo>
                  <a:pt x="962" y="756"/>
                </a:lnTo>
                <a:lnTo>
                  <a:pt x="963" y="755"/>
                </a:lnTo>
                <a:lnTo>
                  <a:pt x="963" y="753"/>
                </a:lnTo>
                <a:lnTo>
                  <a:pt x="964" y="752"/>
                </a:lnTo>
                <a:lnTo>
                  <a:pt x="964" y="751"/>
                </a:lnTo>
                <a:lnTo>
                  <a:pt x="965" y="749"/>
                </a:lnTo>
                <a:lnTo>
                  <a:pt x="965" y="748"/>
                </a:lnTo>
                <a:lnTo>
                  <a:pt x="966" y="746"/>
                </a:lnTo>
                <a:lnTo>
                  <a:pt x="966" y="745"/>
                </a:lnTo>
                <a:lnTo>
                  <a:pt x="967" y="743"/>
                </a:lnTo>
                <a:lnTo>
                  <a:pt x="967" y="742"/>
                </a:lnTo>
                <a:lnTo>
                  <a:pt x="967" y="741"/>
                </a:lnTo>
                <a:lnTo>
                  <a:pt x="968" y="739"/>
                </a:lnTo>
                <a:lnTo>
                  <a:pt x="968" y="738"/>
                </a:lnTo>
                <a:lnTo>
                  <a:pt x="969" y="736"/>
                </a:lnTo>
                <a:lnTo>
                  <a:pt x="969" y="735"/>
                </a:lnTo>
                <a:lnTo>
                  <a:pt x="970" y="733"/>
                </a:lnTo>
                <a:lnTo>
                  <a:pt x="970" y="732"/>
                </a:lnTo>
                <a:lnTo>
                  <a:pt x="970" y="730"/>
                </a:lnTo>
                <a:lnTo>
                  <a:pt x="970" y="730"/>
                </a:lnTo>
                <a:lnTo>
                  <a:pt x="943" y="723"/>
                </a:lnTo>
                <a:lnTo>
                  <a:pt x="943" y="723"/>
                </a:lnTo>
                <a:lnTo>
                  <a:pt x="943" y="724"/>
                </a:lnTo>
                <a:lnTo>
                  <a:pt x="942" y="726"/>
                </a:lnTo>
                <a:lnTo>
                  <a:pt x="942" y="727"/>
                </a:lnTo>
                <a:lnTo>
                  <a:pt x="942" y="728"/>
                </a:lnTo>
                <a:lnTo>
                  <a:pt x="941" y="730"/>
                </a:lnTo>
                <a:lnTo>
                  <a:pt x="941" y="731"/>
                </a:lnTo>
                <a:lnTo>
                  <a:pt x="941" y="732"/>
                </a:lnTo>
                <a:lnTo>
                  <a:pt x="940" y="733"/>
                </a:lnTo>
                <a:lnTo>
                  <a:pt x="940" y="735"/>
                </a:lnTo>
                <a:lnTo>
                  <a:pt x="939" y="736"/>
                </a:lnTo>
                <a:lnTo>
                  <a:pt x="939" y="737"/>
                </a:lnTo>
                <a:lnTo>
                  <a:pt x="938" y="739"/>
                </a:lnTo>
                <a:lnTo>
                  <a:pt x="938" y="740"/>
                </a:lnTo>
                <a:lnTo>
                  <a:pt x="938" y="741"/>
                </a:lnTo>
                <a:lnTo>
                  <a:pt x="937" y="742"/>
                </a:lnTo>
                <a:lnTo>
                  <a:pt x="937" y="744"/>
                </a:lnTo>
                <a:lnTo>
                  <a:pt x="936" y="745"/>
                </a:lnTo>
                <a:lnTo>
                  <a:pt x="936" y="746"/>
                </a:lnTo>
                <a:lnTo>
                  <a:pt x="935" y="747"/>
                </a:lnTo>
                <a:lnTo>
                  <a:pt x="935" y="748"/>
                </a:lnTo>
                <a:lnTo>
                  <a:pt x="961" y="759"/>
                </a:lnTo>
                <a:close/>
                <a:moveTo>
                  <a:pt x="978" y="671"/>
                </a:moveTo>
                <a:lnTo>
                  <a:pt x="978" y="671"/>
                </a:lnTo>
                <a:lnTo>
                  <a:pt x="978" y="671"/>
                </a:lnTo>
                <a:lnTo>
                  <a:pt x="979" y="669"/>
                </a:lnTo>
                <a:lnTo>
                  <a:pt x="979" y="668"/>
                </a:lnTo>
                <a:lnTo>
                  <a:pt x="979" y="666"/>
                </a:lnTo>
                <a:lnTo>
                  <a:pt x="978" y="664"/>
                </a:lnTo>
                <a:lnTo>
                  <a:pt x="978" y="663"/>
                </a:lnTo>
                <a:lnTo>
                  <a:pt x="978" y="661"/>
                </a:lnTo>
                <a:lnTo>
                  <a:pt x="978" y="660"/>
                </a:lnTo>
                <a:lnTo>
                  <a:pt x="978" y="658"/>
                </a:lnTo>
                <a:lnTo>
                  <a:pt x="978" y="657"/>
                </a:lnTo>
                <a:lnTo>
                  <a:pt x="978" y="655"/>
                </a:lnTo>
                <a:lnTo>
                  <a:pt x="978" y="653"/>
                </a:lnTo>
                <a:lnTo>
                  <a:pt x="978" y="652"/>
                </a:lnTo>
                <a:lnTo>
                  <a:pt x="978" y="650"/>
                </a:lnTo>
                <a:lnTo>
                  <a:pt x="978" y="649"/>
                </a:lnTo>
                <a:lnTo>
                  <a:pt x="978" y="647"/>
                </a:lnTo>
                <a:lnTo>
                  <a:pt x="978" y="646"/>
                </a:lnTo>
                <a:lnTo>
                  <a:pt x="977" y="644"/>
                </a:lnTo>
                <a:lnTo>
                  <a:pt x="977" y="643"/>
                </a:lnTo>
                <a:lnTo>
                  <a:pt x="977" y="641"/>
                </a:lnTo>
                <a:lnTo>
                  <a:pt x="949" y="644"/>
                </a:lnTo>
                <a:lnTo>
                  <a:pt x="949" y="645"/>
                </a:lnTo>
                <a:lnTo>
                  <a:pt x="949" y="647"/>
                </a:lnTo>
                <a:lnTo>
                  <a:pt x="950" y="648"/>
                </a:lnTo>
                <a:lnTo>
                  <a:pt x="950" y="649"/>
                </a:lnTo>
                <a:lnTo>
                  <a:pt x="950" y="651"/>
                </a:lnTo>
                <a:lnTo>
                  <a:pt x="950" y="652"/>
                </a:lnTo>
                <a:lnTo>
                  <a:pt x="950" y="654"/>
                </a:lnTo>
                <a:lnTo>
                  <a:pt x="950" y="655"/>
                </a:lnTo>
                <a:lnTo>
                  <a:pt x="950" y="656"/>
                </a:lnTo>
                <a:lnTo>
                  <a:pt x="950" y="658"/>
                </a:lnTo>
                <a:lnTo>
                  <a:pt x="950" y="659"/>
                </a:lnTo>
                <a:lnTo>
                  <a:pt x="950" y="661"/>
                </a:lnTo>
                <a:lnTo>
                  <a:pt x="950" y="662"/>
                </a:lnTo>
                <a:lnTo>
                  <a:pt x="950" y="663"/>
                </a:lnTo>
                <a:lnTo>
                  <a:pt x="950" y="665"/>
                </a:lnTo>
                <a:lnTo>
                  <a:pt x="950" y="666"/>
                </a:lnTo>
                <a:lnTo>
                  <a:pt x="950" y="668"/>
                </a:lnTo>
                <a:lnTo>
                  <a:pt x="950" y="669"/>
                </a:lnTo>
                <a:lnTo>
                  <a:pt x="950" y="670"/>
                </a:lnTo>
                <a:lnTo>
                  <a:pt x="950" y="671"/>
                </a:lnTo>
                <a:lnTo>
                  <a:pt x="978" y="671"/>
                </a:lnTo>
                <a:close/>
                <a:moveTo>
                  <a:pt x="964" y="583"/>
                </a:moveTo>
                <a:lnTo>
                  <a:pt x="964" y="583"/>
                </a:lnTo>
                <a:lnTo>
                  <a:pt x="963" y="582"/>
                </a:lnTo>
                <a:lnTo>
                  <a:pt x="963" y="580"/>
                </a:lnTo>
                <a:lnTo>
                  <a:pt x="962" y="579"/>
                </a:lnTo>
                <a:lnTo>
                  <a:pt x="962" y="578"/>
                </a:lnTo>
                <a:lnTo>
                  <a:pt x="961" y="576"/>
                </a:lnTo>
                <a:lnTo>
                  <a:pt x="960" y="575"/>
                </a:lnTo>
                <a:lnTo>
                  <a:pt x="960" y="573"/>
                </a:lnTo>
                <a:lnTo>
                  <a:pt x="959" y="572"/>
                </a:lnTo>
                <a:lnTo>
                  <a:pt x="959" y="571"/>
                </a:lnTo>
                <a:lnTo>
                  <a:pt x="958" y="569"/>
                </a:lnTo>
                <a:lnTo>
                  <a:pt x="957" y="568"/>
                </a:lnTo>
                <a:lnTo>
                  <a:pt x="957" y="567"/>
                </a:lnTo>
                <a:lnTo>
                  <a:pt x="956" y="565"/>
                </a:lnTo>
                <a:lnTo>
                  <a:pt x="956" y="564"/>
                </a:lnTo>
                <a:lnTo>
                  <a:pt x="955" y="563"/>
                </a:lnTo>
                <a:lnTo>
                  <a:pt x="954" y="561"/>
                </a:lnTo>
                <a:lnTo>
                  <a:pt x="954" y="560"/>
                </a:lnTo>
                <a:lnTo>
                  <a:pt x="953" y="559"/>
                </a:lnTo>
                <a:lnTo>
                  <a:pt x="952" y="557"/>
                </a:lnTo>
                <a:lnTo>
                  <a:pt x="952" y="556"/>
                </a:lnTo>
                <a:lnTo>
                  <a:pt x="952" y="556"/>
                </a:lnTo>
                <a:lnTo>
                  <a:pt x="927" y="569"/>
                </a:lnTo>
                <a:lnTo>
                  <a:pt x="927" y="569"/>
                </a:lnTo>
                <a:lnTo>
                  <a:pt x="927" y="570"/>
                </a:lnTo>
                <a:lnTo>
                  <a:pt x="928" y="571"/>
                </a:lnTo>
                <a:lnTo>
                  <a:pt x="928" y="572"/>
                </a:lnTo>
                <a:lnTo>
                  <a:pt x="929" y="573"/>
                </a:lnTo>
                <a:lnTo>
                  <a:pt x="930" y="575"/>
                </a:lnTo>
                <a:lnTo>
                  <a:pt x="930" y="576"/>
                </a:lnTo>
                <a:lnTo>
                  <a:pt x="931" y="577"/>
                </a:lnTo>
                <a:lnTo>
                  <a:pt x="931" y="578"/>
                </a:lnTo>
                <a:lnTo>
                  <a:pt x="932" y="579"/>
                </a:lnTo>
                <a:lnTo>
                  <a:pt x="932" y="581"/>
                </a:lnTo>
                <a:lnTo>
                  <a:pt x="933" y="582"/>
                </a:lnTo>
                <a:lnTo>
                  <a:pt x="933" y="583"/>
                </a:lnTo>
                <a:lnTo>
                  <a:pt x="934" y="584"/>
                </a:lnTo>
                <a:lnTo>
                  <a:pt x="934" y="585"/>
                </a:lnTo>
                <a:lnTo>
                  <a:pt x="935" y="587"/>
                </a:lnTo>
                <a:lnTo>
                  <a:pt x="935" y="588"/>
                </a:lnTo>
                <a:lnTo>
                  <a:pt x="936" y="589"/>
                </a:lnTo>
                <a:lnTo>
                  <a:pt x="936" y="590"/>
                </a:lnTo>
                <a:lnTo>
                  <a:pt x="937" y="592"/>
                </a:lnTo>
                <a:lnTo>
                  <a:pt x="937" y="593"/>
                </a:lnTo>
                <a:lnTo>
                  <a:pt x="964" y="583"/>
                </a:lnTo>
                <a:close/>
                <a:moveTo>
                  <a:pt x="918" y="506"/>
                </a:moveTo>
                <a:lnTo>
                  <a:pt x="918" y="506"/>
                </a:lnTo>
                <a:lnTo>
                  <a:pt x="918" y="506"/>
                </a:lnTo>
                <a:lnTo>
                  <a:pt x="917" y="505"/>
                </a:lnTo>
                <a:lnTo>
                  <a:pt x="916" y="504"/>
                </a:lnTo>
                <a:lnTo>
                  <a:pt x="915" y="503"/>
                </a:lnTo>
                <a:lnTo>
                  <a:pt x="914" y="501"/>
                </a:lnTo>
                <a:lnTo>
                  <a:pt x="913" y="500"/>
                </a:lnTo>
                <a:lnTo>
                  <a:pt x="912" y="499"/>
                </a:lnTo>
                <a:lnTo>
                  <a:pt x="911" y="498"/>
                </a:lnTo>
                <a:lnTo>
                  <a:pt x="910" y="497"/>
                </a:lnTo>
                <a:lnTo>
                  <a:pt x="909" y="496"/>
                </a:lnTo>
                <a:lnTo>
                  <a:pt x="908" y="495"/>
                </a:lnTo>
                <a:lnTo>
                  <a:pt x="907" y="494"/>
                </a:lnTo>
                <a:lnTo>
                  <a:pt x="906" y="493"/>
                </a:lnTo>
                <a:lnTo>
                  <a:pt x="905" y="492"/>
                </a:lnTo>
                <a:lnTo>
                  <a:pt x="904" y="491"/>
                </a:lnTo>
                <a:lnTo>
                  <a:pt x="902" y="490"/>
                </a:lnTo>
                <a:lnTo>
                  <a:pt x="901" y="489"/>
                </a:lnTo>
                <a:lnTo>
                  <a:pt x="900" y="488"/>
                </a:lnTo>
                <a:lnTo>
                  <a:pt x="899" y="487"/>
                </a:lnTo>
                <a:lnTo>
                  <a:pt x="898" y="486"/>
                </a:lnTo>
                <a:lnTo>
                  <a:pt x="897" y="485"/>
                </a:lnTo>
                <a:lnTo>
                  <a:pt x="878" y="506"/>
                </a:lnTo>
                <a:lnTo>
                  <a:pt x="879" y="507"/>
                </a:lnTo>
                <a:lnTo>
                  <a:pt x="880" y="508"/>
                </a:lnTo>
                <a:lnTo>
                  <a:pt x="881" y="509"/>
                </a:lnTo>
                <a:lnTo>
                  <a:pt x="882" y="509"/>
                </a:lnTo>
                <a:lnTo>
                  <a:pt x="883" y="510"/>
                </a:lnTo>
                <a:lnTo>
                  <a:pt x="884" y="511"/>
                </a:lnTo>
                <a:lnTo>
                  <a:pt x="885" y="512"/>
                </a:lnTo>
                <a:lnTo>
                  <a:pt x="886" y="513"/>
                </a:lnTo>
                <a:lnTo>
                  <a:pt x="887" y="514"/>
                </a:lnTo>
                <a:lnTo>
                  <a:pt x="888" y="515"/>
                </a:lnTo>
                <a:lnTo>
                  <a:pt x="889" y="516"/>
                </a:lnTo>
                <a:lnTo>
                  <a:pt x="889" y="517"/>
                </a:lnTo>
                <a:lnTo>
                  <a:pt x="890" y="518"/>
                </a:lnTo>
                <a:lnTo>
                  <a:pt x="891" y="519"/>
                </a:lnTo>
                <a:lnTo>
                  <a:pt x="892" y="520"/>
                </a:lnTo>
                <a:lnTo>
                  <a:pt x="893" y="521"/>
                </a:lnTo>
                <a:lnTo>
                  <a:pt x="894" y="522"/>
                </a:lnTo>
                <a:lnTo>
                  <a:pt x="895" y="523"/>
                </a:lnTo>
                <a:lnTo>
                  <a:pt x="896" y="523"/>
                </a:lnTo>
                <a:lnTo>
                  <a:pt x="897" y="524"/>
                </a:lnTo>
                <a:lnTo>
                  <a:pt x="897" y="525"/>
                </a:lnTo>
                <a:lnTo>
                  <a:pt x="918" y="506"/>
                </a:lnTo>
                <a:close/>
                <a:moveTo>
                  <a:pt x="848" y="451"/>
                </a:moveTo>
                <a:lnTo>
                  <a:pt x="848" y="451"/>
                </a:lnTo>
                <a:lnTo>
                  <a:pt x="847" y="450"/>
                </a:lnTo>
                <a:lnTo>
                  <a:pt x="846" y="450"/>
                </a:lnTo>
                <a:lnTo>
                  <a:pt x="845" y="449"/>
                </a:lnTo>
                <a:lnTo>
                  <a:pt x="844" y="448"/>
                </a:lnTo>
                <a:lnTo>
                  <a:pt x="842" y="448"/>
                </a:lnTo>
                <a:lnTo>
                  <a:pt x="841" y="447"/>
                </a:lnTo>
                <a:lnTo>
                  <a:pt x="840" y="446"/>
                </a:lnTo>
                <a:lnTo>
                  <a:pt x="838" y="446"/>
                </a:lnTo>
                <a:lnTo>
                  <a:pt x="837" y="445"/>
                </a:lnTo>
                <a:lnTo>
                  <a:pt x="835" y="445"/>
                </a:lnTo>
                <a:lnTo>
                  <a:pt x="834" y="444"/>
                </a:lnTo>
                <a:lnTo>
                  <a:pt x="833" y="443"/>
                </a:lnTo>
                <a:lnTo>
                  <a:pt x="831" y="443"/>
                </a:lnTo>
                <a:lnTo>
                  <a:pt x="830" y="442"/>
                </a:lnTo>
                <a:lnTo>
                  <a:pt x="829" y="441"/>
                </a:lnTo>
                <a:lnTo>
                  <a:pt x="827" y="441"/>
                </a:lnTo>
                <a:lnTo>
                  <a:pt x="826" y="440"/>
                </a:lnTo>
                <a:lnTo>
                  <a:pt x="825" y="440"/>
                </a:lnTo>
                <a:lnTo>
                  <a:pt x="823" y="439"/>
                </a:lnTo>
                <a:lnTo>
                  <a:pt x="822" y="439"/>
                </a:lnTo>
                <a:lnTo>
                  <a:pt x="821" y="438"/>
                </a:lnTo>
                <a:lnTo>
                  <a:pt x="811" y="465"/>
                </a:lnTo>
                <a:lnTo>
                  <a:pt x="812" y="465"/>
                </a:lnTo>
                <a:lnTo>
                  <a:pt x="813" y="465"/>
                </a:lnTo>
                <a:lnTo>
                  <a:pt x="814" y="466"/>
                </a:lnTo>
                <a:lnTo>
                  <a:pt x="815" y="466"/>
                </a:lnTo>
                <a:lnTo>
                  <a:pt x="816" y="467"/>
                </a:lnTo>
                <a:lnTo>
                  <a:pt x="818" y="467"/>
                </a:lnTo>
                <a:lnTo>
                  <a:pt x="819" y="468"/>
                </a:lnTo>
                <a:lnTo>
                  <a:pt x="820" y="468"/>
                </a:lnTo>
                <a:lnTo>
                  <a:pt x="821" y="469"/>
                </a:lnTo>
                <a:lnTo>
                  <a:pt x="823" y="470"/>
                </a:lnTo>
                <a:lnTo>
                  <a:pt x="824" y="470"/>
                </a:lnTo>
                <a:lnTo>
                  <a:pt x="825" y="471"/>
                </a:lnTo>
                <a:lnTo>
                  <a:pt x="826" y="471"/>
                </a:lnTo>
                <a:lnTo>
                  <a:pt x="827" y="472"/>
                </a:lnTo>
                <a:lnTo>
                  <a:pt x="828" y="472"/>
                </a:lnTo>
                <a:lnTo>
                  <a:pt x="830" y="473"/>
                </a:lnTo>
                <a:lnTo>
                  <a:pt x="831" y="474"/>
                </a:lnTo>
                <a:lnTo>
                  <a:pt x="832" y="474"/>
                </a:lnTo>
                <a:lnTo>
                  <a:pt x="833" y="475"/>
                </a:lnTo>
                <a:lnTo>
                  <a:pt x="834" y="475"/>
                </a:lnTo>
                <a:lnTo>
                  <a:pt x="835" y="476"/>
                </a:lnTo>
                <a:lnTo>
                  <a:pt x="848" y="451"/>
                </a:lnTo>
                <a:close/>
                <a:moveTo>
                  <a:pt x="733" y="369"/>
                </a:moveTo>
                <a:lnTo>
                  <a:pt x="733" y="369"/>
                </a:lnTo>
                <a:cubicBezTo>
                  <a:pt x="568" y="369"/>
                  <a:pt x="435" y="503"/>
                  <a:pt x="435" y="668"/>
                </a:cubicBezTo>
                <a:cubicBezTo>
                  <a:pt x="435" y="832"/>
                  <a:pt x="568" y="966"/>
                  <a:pt x="733" y="966"/>
                </a:cubicBezTo>
                <a:cubicBezTo>
                  <a:pt x="898" y="966"/>
                  <a:pt x="1031" y="832"/>
                  <a:pt x="1031" y="668"/>
                </a:cubicBezTo>
                <a:cubicBezTo>
                  <a:pt x="1031" y="503"/>
                  <a:pt x="898" y="369"/>
                  <a:pt x="733" y="369"/>
                </a:cubicBezTo>
                <a:close/>
                <a:moveTo>
                  <a:pt x="48" y="245"/>
                </a:moveTo>
                <a:lnTo>
                  <a:pt x="48" y="245"/>
                </a:lnTo>
                <a:cubicBezTo>
                  <a:pt x="106" y="240"/>
                  <a:pt x="164" y="236"/>
                  <a:pt x="222" y="235"/>
                </a:cubicBezTo>
                <a:cubicBezTo>
                  <a:pt x="183" y="233"/>
                  <a:pt x="144" y="230"/>
                  <a:pt x="105" y="225"/>
                </a:cubicBezTo>
                <a:cubicBezTo>
                  <a:pt x="78" y="223"/>
                  <a:pt x="57" y="204"/>
                  <a:pt x="57" y="178"/>
                </a:cubicBezTo>
                <a:cubicBezTo>
                  <a:pt x="57" y="139"/>
                  <a:pt x="57" y="101"/>
                  <a:pt x="57" y="62"/>
                </a:cubicBezTo>
                <a:cubicBezTo>
                  <a:pt x="57" y="36"/>
                  <a:pt x="78" y="17"/>
                  <a:pt x="105" y="15"/>
                </a:cubicBezTo>
                <a:cubicBezTo>
                  <a:pt x="261" y="0"/>
                  <a:pt x="418" y="0"/>
                  <a:pt x="574" y="15"/>
                </a:cubicBezTo>
                <a:cubicBezTo>
                  <a:pt x="600" y="17"/>
                  <a:pt x="622" y="36"/>
                  <a:pt x="622" y="62"/>
                </a:cubicBezTo>
                <a:cubicBezTo>
                  <a:pt x="622" y="101"/>
                  <a:pt x="622" y="139"/>
                  <a:pt x="622" y="178"/>
                </a:cubicBezTo>
                <a:cubicBezTo>
                  <a:pt x="622" y="204"/>
                  <a:pt x="600" y="223"/>
                  <a:pt x="574" y="225"/>
                </a:cubicBezTo>
                <a:cubicBezTo>
                  <a:pt x="518" y="232"/>
                  <a:pt x="461" y="236"/>
                  <a:pt x="404" y="237"/>
                </a:cubicBezTo>
                <a:cubicBezTo>
                  <a:pt x="442" y="239"/>
                  <a:pt x="480" y="242"/>
                  <a:pt x="518" y="245"/>
                </a:cubicBezTo>
                <a:cubicBezTo>
                  <a:pt x="544" y="248"/>
                  <a:pt x="566" y="267"/>
                  <a:pt x="566" y="293"/>
                </a:cubicBezTo>
                <a:lnTo>
                  <a:pt x="566" y="349"/>
                </a:lnTo>
                <a:cubicBezTo>
                  <a:pt x="534" y="366"/>
                  <a:pt x="504" y="388"/>
                  <a:pt x="479" y="413"/>
                </a:cubicBezTo>
                <a:cubicBezTo>
                  <a:pt x="463" y="429"/>
                  <a:pt x="449" y="446"/>
                  <a:pt x="437" y="464"/>
                </a:cubicBezTo>
                <a:cubicBezTo>
                  <a:pt x="307" y="473"/>
                  <a:pt x="178" y="470"/>
                  <a:pt x="48" y="456"/>
                </a:cubicBezTo>
                <a:cubicBezTo>
                  <a:pt x="22" y="453"/>
                  <a:pt x="0" y="435"/>
                  <a:pt x="0" y="409"/>
                </a:cubicBezTo>
                <a:cubicBezTo>
                  <a:pt x="0" y="370"/>
                  <a:pt x="0" y="332"/>
                  <a:pt x="0" y="293"/>
                </a:cubicBezTo>
                <a:cubicBezTo>
                  <a:pt x="0" y="267"/>
                  <a:pt x="22" y="248"/>
                  <a:pt x="48" y="245"/>
                </a:cubicBezTo>
                <a:close/>
              </a:path>
            </a:pathLst>
          </a:custGeom>
          <a:solidFill>
            <a:srgbClr val="009999"/>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rgbClr val="294A5A"/>
              </a:solidFill>
              <a:latin typeface="Century Gothic"/>
              <a:ea typeface="Century Gothic"/>
              <a:cs typeface="Century Gothic"/>
              <a:sym typeface="Century Gothic"/>
            </a:endParaRPr>
          </a:p>
        </p:txBody>
      </p:sp>
      <p:sp>
        <p:nvSpPr>
          <p:cNvPr id="737" name="Google Shape;737;p21"/>
          <p:cNvSpPr/>
          <p:nvPr/>
        </p:nvSpPr>
        <p:spPr>
          <a:xfrm>
            <a:off x="4069431" y="2621343"/>
            <a:ext cx="1149457" cy="908266"/>
          </a:xfrm>
          <a:custGeom>
            <a:rect b="b" l="l" r="r" t="t"/>
            <a:pathLst>
              <a:path extrusionOk="0" h="834" w="1065">
                <a:moveTo>
                  <a:pt x="543" y="271"/>
                </a:moveTo>
                <a:lnTo>
                  <a:pt x="392" y="422"/>
                </a:lnTo>
                <a:cubicBezTo>
                  <a:pt x="408" y="431"/>
                  <a:pt x="422" y="442"/>
                  <a:pt x="434" y="454"/>
                </a:cubicBezTo>
                <a:lnTo>
                  <a:pt x="544" y="344"/>
                </a:lnTo>
                <a:lnTo>
                  <a:pt x="662" y="463"/>
                </a:lnTo>
                <a:lnTo>
                  <a:pt x="828" y="296"/>
                </a:lnTo>
                <a:lnTo>
                  <a:pt x="854" y="361"/>
                </a:lnTo>
                <a:lnTo>
                  <a:pt x="907" y="179"/>
                </a:lnTo>
                <a:lnTo>
                  <a:pt x="725" y="232"/>
                </a:lnTo>
                <a:lnTo>
                  <a:pt x="792" y="259"/>
                </a:lnTo>
                <a:lnTo>
                  <a:pt x="662" y="389"/>
                </a:lnTo>
                <a:lnTo>
                  <a:pt x="543" y="271"/>
                </a:lnTo>
                <a:close/>
                <a:moveTo>
                  <a:pt x="1065" y="111"/>
                </a:moveTo>
                <a:lnTo>
                  <a:pt x="1065" y="111"/>
                </a:lnTo>
                <a:lnTo>
                  <a:pt x="1065" y="44"/>
                </a:lnTo>
                <a:lnTo>
                  <a:pt x="647" y="44"/>
                </a:lnTo>
                <a:lnTo>
                  <a:pt x="647" y="0"/>
                </a:lnTo>
                <a:lnTo>
                  <a:pt x="607" y="0"/>
                </a:lnTo>
                <a:lnTo>
                  <a:pt x="607" y="44"/>
                </a:lnTo>
                <a:lnTo>
                  <a:pt x="214" y="44"/>
                </a:lnTo>
                <a:lnTo>
                  <a:pt x="214" y="111"/>
                </a:lnTo>
                <a:lnTo>
                  <a:pt x="243" y="111"/>
                </a:lnTo>
                <a:lnTo>
                  <a:pt x="243" y="170"/>
                </a:lnTo>
                <a:cubicBezTo>
                  <a:pt x="264" y="172"/>
                  <a:pt x="283" y="179"/>
                  <a:pt x="300" y="189"/>
                </a:cubicBezTo>
                <a:lnTo>
                  <a:pt x="300" y="111"/>
                </a:lnTo>
                <a:lnTo>
                  <a:pt x="981" y="111"/>
                </a:lnTo>
                <a:lnTo>
                  <a:pt x="981" y="548"/>
                </a:lnTo>
                <a:lnTo>
                  <a:pt x="493" y="548"/>
                </a:lnTo>
                <a:cubicBezTo>
                  <a:pt x="496" y="555"/>
                  <a:pt x="497" y="562"/>
                  <a:pt x="499" y="570"/>
                </a:cubicBezTo>
                <a:lnTo>
                  <a:pt x="981" y="570"/>
                </a:lnTo>
                <a:lnTo>
                  <a:pt x="981" y="593"/>
                </a:lnTo>
                <a:lnTo>
                  <a:pt x="501" y="593"/>
                </a:lnTo>
                <a:cubicBezTo>
                  <a:pt x="502" y="599"/>
                  <a:pt x="503" y="604"/>
                  <a:pt x="503" y="609"/>
                </a:cubicBezTo>
                <a:lnTo>
                  <a:pt x="503" y="664"/>
                </a:lnTo>
                <a:lnTo>
                  <a:pt x="607" y="664"/>
                </a:lnTo>
                <a:lnTo>
                  <a:pt x="607" y="828"/>
                </a:lnTo>
                <a:lnTo>
                  <a:pt x="647" y="828"/>
                </a:lnTo>
                <a:lnTo>
                  <a:pt x="647" y="664"/>
                </a:lnTo>
                <a:lnTo>
                  <a:pt x="779" y="664"/>
                </a:lnTo>
                <a:lnTo>
                  <a:pt x="839" y="823"/>
                </a:lnTo>
                <a:lnTo>
                  <a:pt x="878" y="813"/>
                </a:lnTo>
                <a:lnTo>
                  <a:pt x="822" y="664"/>
                </a:lnTo>
                <a:lnTo>
                  <a:pt x="1065" y="664"/>
                </a:lnTo>
                <a:lnTo>
                  <a:pt x="1065" y="593"/>
                </a:lnTo>
                <a:lnTo>
                  <a:pt x="1039" y="593"/>
                </a:lnTo>
                <a:lnTo>
                  <a:pt x="1039" y="111"/>
                </a:lnTo>
                <a:lnTo>
                  <a:pt x="1065" y="111"/>
                </a:lnTo>
                <a:close/>
                <a:moveTo>
                  <a:pt x="223" y="431"/>
                </a:moveTo>
                <a:lnTo>
                  <a:pt x="223" y="431"/>
                </a:lnTo>
                <a:cubicBezTo>
                  <a:pt x="280" y="431"/>
                  <a:pt x="327" y="385"/>
                  <a:pt x="327" y="328"/>
                </a:cubicBezTo>
                <a:cubicBezTo>
                  <a:pt x="327" y="271"/>
                  <a:pt x="280" y="224"/>
                  <a:pt x="223" y="224"/>
                </a:cubicBezTo>
                <a:cubicBezTo>
                  <a:pt x="166" y="224"/>
                  <a:pt x="120" y="271"/>
                  <a:pt x="120" y="328"/>
                </a:cubicBezTo>
                <a:cubicBezTo>
                  <a:pt x="120" y="385"/>
                  <a:pt x="166" y="431"/>
                  <a:pt x="223" y="431"/>
                </a:cubicBezTo>
                <a:close/>
                <a:moveTo>
                  <a:pt x="290" y="453"/>
                </a:moveTo>
                <a:lnTo>
                  <a:pt x="290" y="453"/>
                </a:lnTo>
                <a:lnTo>
                  <a:pt x="251" y="453"/>
                </a:lnTo>
                <a:lnTo>
                  <a:pt x="257" y="457"/>
                </a:lnTo>
                <a:cubicBezTo>
                  <a:pt x="262" y="460"/>
                  <a:pt x="264" y="467"/>
                  <a:pt x="262" y="472"/>
                </a:cubicBezTo>
                <a:lnTo>
                  <a:pt x="248" y="507"/>
                </a:lnTo>
                <a:lnTo>
                  <a:pt x="273" y="709"/>
                </a:lnTo>
                <a:lnTo>
                  <a:pt x="226" y="751"/>
                </a:lnTo>
                <a:lnTo>
                  <a:pt x="180" y="709"/>
                </a:lnTo>
                <a:lnTo>
                  <a:pt x="205" y="507"/>
                </a:lnTo>
                <a:lnTo>
                  <a:pt x="191" y="472"/>
                </a:lnTo>
                <a:cubicBezTo>
                  <a:pt x="188" y="467"/>
                  <a:pt x="191" y="460"/>
                  <a:pt x="195" y="457"/>
                </a:cubicBezTo>
                <a:lnTo>
                  <a:pt x="201" y="453"/>
                </a:lnTo>
                <a:lnTo>
                  <a:pt x="156" y="453"/>
                </a:lnTo>
                <a:cubicBezTo>
                  <a:pt x="70" y="453"/>
                  <a:pt x="0" y="523"/>
                  <a:pt x="0" y="609"/>
                </a:cubicBezTo>
                <a:lnTo>
                  <a:pt x="0" y="834"/>
                </a:lnTo>
                <a:lnTo>
                  <a:pt x="92" y="834"/>
                </a:lnTo>
                <a:lnTo>
                  <a:pt x="92" y="601"/>
                </a:lnTo>
                <a:lnTo>
                  <a:pt x="124" y="601"/>
                </a:lnTo>
                <a:lnTo>
                  <a:pt x="124" y="834"/>
                </a:lnTo>
                <a:lnTo>
                  <a:pt x="320" y="834"/>
                </a:lnTo>
                <a:lnTo>
                  <a:pt x="320" y="601"/>
                </a:lnTo>
                <a:lnTo>
                  <a:pt x="352" y="601"/>
                </a:lnTo>
                <a:lnTo>
                  <a:pt x="352" y="834"/>
                </a:lnTo>
                <a:lnTo>
                  <a:pt x="446" y="834"/>
                </a:lnTo>
                <a:lnTo>
                  <a:pt x="446" y="609"/>
                </a:lnTo>
                <a:cubicBezTo>
                  <a:pt x="446" y="523"/>
                  <a:pt x="376" y="453"/>
                  <a:pt x="290" y="453"/>
                </a:cubicBezTo>
                <a:close/>
              </a:path>
            </a:pathLst>
          </a:custGeom>
          <a:solidFill>
            <a:srgbClr val="009999"/>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rgbClr val="294A5A"/>
              </a:solidFill>
              <a:latin typeface="Century Gothic"/>
              <a:ea typeface="Century Gothic"/>
              <a:cs typeface="Century Gothic"/>
              <a:sym typeface="Century Gothic"/>
            </a:endParaRPr>
          </a:p>
        </p:txBody>
      </p:sp>
      <p:grpSp>
        <p:nvGrpSpPr>
          <p:cNvPr id="738" name="Google Shape;738;p21"/>
          <p:cNvGrpSpPr/>
          <p:nvPr/>
        </p:nvGrpSpPr>
        <p:grpSpPr>
          <a:xfrm>
            <a:off x="6970967" y="1736022"/>
            <a:ext cx="1873290" cy="1873290"/>
            <a:chOff x="304799" y="673100"/>
            <a:chExt cx="4000500" cy="4000499"/>
          </a:xfrm>
        </p:grpSpPr>
        <p:sp>
          <p:nvSpPr>
            <p:cNvPr id="727" name="Google Shape;727;p21"/>
            <p:cNvSpPr/>
            <p:nvPr/>
          </p:nvSpPr>
          <p:spPr>
            <a:xfrm>
              <a:off x="304799" y="673100"/>
              <a:ext cx="4000500" cy="4000499"/>
            </a:xfrm>
            <a:prstGeom prst="donut">
              <a:avLst>
                <a:gd fmla="val 4879" name="adj"/>
              </a:avLst>
            </a:prstGeom>
            <a:gradFill>
              <a:gsLst>
                <a:gs pos="0">
                  <a:srgbClr val="F1F3F2"/>
                </a:gs>
                <a:gs pos="55000">
                  <a:srgbClr val="F1F3F2"/>
                </a:gs>
                <a:gs pos="100000">
                  <a:srgbClr val="B2B2B2"/>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37487"/>
                </a:solidFill>
                <a:latin typeface="Century Gothic"/>
                <a:ea typeface="Century Gothic"/>
                <a:cs typeface="Century Gothic"/>
                <a:sym typeface="Century Gothic"/>
              </a:endParaRPr>
            </a:p>
          </p:txBody>
        </p:sp>
        <p:sp>
          <p:nvSpPr>
            <p:cNvPr id="729" name="Google Shape;729;p21"/>
            <p:cNvSpPr/>
            <p:nvPr/>
          </p:nvSpPr>
          <p:spPr>
            <a:xfrm>
              <a:off x="392113" y="760413"/>
              <a:ext cx="3825874" cy="3825874"/>
            </a:xfrm>
            <a:prstGeom prst="ellipse">
              <a:avLst/>
            </a:prstGeom>
            <a:gradFill>
              <a:gsLst>
                <a:gs pos="0">
                  <a:srgbClr val="FFFFFF"/>
                </a:gs>
                <a:gs pos="51000">
                  <a:srgbClr val="F1F3F2"/>
                </a:gs>
                <a:gs pos="100000">
                  <a:srgbClr val="B2B2B2"/>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CAACA1"/>
                </a:solidFill>
                <a:latin typeface="Century Gothic"/>
                <a:ea typeface="Century Gothic"/>
                <a:cs typeface="Century Gothic"/>
                <a:sym typeface="Century Gothic"/>
              </a:endParaRPr>
            </a:p>
          </p:txBody>
        </p:sp>
      </p:grpSp>
      <p:sp>
        <p:nvSpPr>
          <p:cNvPr id="739" name="Google Shape;739;p21"/>
          <p:cNvSpPr/>
          <p:nvPr/>
        </p:nvSpPr>
        <p:spPr>
          <a:xfrm>
            <a:off x="7497789" y="2265951"/>
            <a:ext cx="819646" cy="881946"/>
          </a:xfrm>
          <a:custGeom>
            <a:rect b="b" l="l" r="r" t="t"/>
            <a:pathLst>
              <a:path extrusionOk="0" h="903" w="847">
                <a:moveTo>
                  <a:pt x="217" y="100"/>
                </a:moveTo>
                <a:cubicBezTo>
                  <a:pt x="217" y="121"/>
                  <a:pt x="234" y="138"/>
                  <a:pt x="255" y="138"/>
                </a:cubicBezTo>
                <a:lnTo>
                  <a:pt x="517" y="138"/>
                </a:lnTo>
                <a:cubicBezTo>
                  <a:pt x="538" y="138"/>
                  <a:pt x="555" y="121"/>
                  <a:pt x="555" y="100"/>
                </a:cubicBezTo>
                <a:cubicBezTo>
                  <a:pt x="555" y="79"/>
                  <a:pt x="538" y="61"/>
                  <a:pt x="517" y="61"/>
                </a:cubicBezTo>
                <a:lnTo>
                  <a:pt x="448" y="61"/>
                </a:lnTo>
                <a:cubicBezTo>
                  <a:pt x="448" y="27"/>
                  <a:pt x="420" y="0"/>
                  <a:pt x="386" y="0"/>
                </a:cubicBezTo>
                <a:cubicBezTo>
                  <a:pt x="352" y="0"/>
                  <a:pt x="324" y="27"/>
                  <a:pt x="324" y="61"/>
                </a:cubicBezTo>
                <a:lnTo>
                  <a:pt x="255" y="61"/>
                </a:lnTo>
                <a:cubicBezTo>
                  <a:pt x="234" y="61"/>
                  <a:pt x="217" y="79"/>
                  <a:pt x="217" y="100"/>
                </a:cubicBezTo>
                <a:close/>
                <a:moveTo>
                  <a:pt x="686" y="777"/>
                </a:moveTo>
                <a:cubicBezTo>
                  <a:pt x="689" y="780"/>
                  <a:pt x="693" y="782"/>
                  <a:pt x="697" y="782"/>
                </a:cubicBezTo>
                <a:cubicBezTo>
                  <a:pt x="702" y="782"/>
                  <a:pt x="706" y="780"/>
                  <a:pt x="709" y="777"/>
                </a:cubicBezTo>
                <a:cubicBezTo>
                  <a:pt x="715" y="771"/>
                  <a:pt x="715" y="761"/>
                  <a:pt x="709" y="755"/>
                </a:cubicBezTo>
                <a:lnTo>
                  <a:pt x="660" y="706"/>
                </a:lnTo>
                <a:lnTo>
                  <a:pt x="660" y="586"/>
                </a:lnTo>
                <a:cubicBezTo>
                  <a:pt x="660" y="577"/>
                  <a:pt x="653" y="570"/>
                  <a:pt x="644" y="570"/>
                </a:cubicBezTo>
                <a:cubicBezTo>
                  <a:pt x="636" y="570"/>
                  <a:pt x="629" y="577"/>
                  <a:pt x="629" y="586"/>
                </a:cubicBezTo>
                <a:lnTo>
                  <a:pt x="629" y="713"/>
                </a:lnTo>
                <a:cubicBezTo>
                  <a:pt x="629" y="714"/>
                  <a:pt x="629" y="715"/>
                  <a:pt x="629" y="716"/>
                </a:cubicBezTo>
                <a:cubicBezTo>
                  <a:pt x="629" y="716"/>
                  <a:pt x="629" y="717"/>
                  <a:pt x="629" y="717"/>
                </a:cubicBezTo>
                <a:cubicBezTo>
                  <a:pt x="629" y="718"/>
                  <a:pt x="630" y="718"/>
                  <a:pt x="630" y="719"/>
                </a:cubicBezTo>
                <a:cubicBezTo>
                  <a:pt x="630" y="719"/>
                  <a:pt x="630" y="720"/>
                  <a:pt x="631" y="720"/>
                </a:cubicBezTo>
                <a:cubicBezTo>
                  <a:pt x="631" y="721"/>
                  <a:pt x="631" y="721"/>
                  <a:pt x="631" y="722"/>
                </a:cubicBezTo>
                <a:cubicBezTo>
                  <a:pt x="632" y="722"/>
                  <a:pt x="632" y="723"/>
                  <a:pt x="633" y="724"/>
                </a:cubicBezTo>
                <a:cubicBezTo>
                  <a:pt x="633" y="724"/>
                  <a:pt x="633" y="724"/>
                  <a:pt x="633" y="724"/>
                </a:cubicBezTo>
                <a:lnTo>
                  <a:pt x="686" y="777"/>
                </a:lnTo>
                <a:close/>
                <a:moveTo>
                  <a:pt x="807" y="596"/>
                </a:moveTo>
                <a:cubicBezTo>
                  <a:pt x="777" y="552"/>
                  <a:pt x="733" y="523"/>
                  <a:pt x="681" y="513"/>
                </a:cubicBezTo>
                <a:cubicBezTo>
                  <a:pt x="669" y="511"/>
                  <a:pt x="657" y="510"/>
                  <a:pt x="644" y="510"/>
                </a:cubicBezTo>
                <a:cubicBezTo>
                  <a:pt x="550" y="510"/>
                  <a:pt x="469" y="577"/>
                  <a:pt x="451" y="669"/>
                </a:cubicBezTo>
                <a:cubicBezTo>
                  <a:pt x="431" y="776"/>
                  <a:pt x="501" y="879"/>
                  <a:pt x="607" y="899"/>
                </a:cubicBezTo>
                <a:cubicBezTo>
                  <a:pt x="620" y="902"/>
                  <a:pt x="632" y="903"/>
                  <a:pt x="645" y="903"/>
                </a:cubicBezTo>
                <a:cubicBezTo>
                  <a:pt x="739" y="903"/>
                  <a:pt x="820" y="836"/>
                  <a:pt x="837" y="743"/>
                </a:cubicBezTo>
                <a:cubicBezTo>
                  <a:pt x="847" y="692"/>
                  <a:pt x="836" y="639"/>
                  <a:pt x="807" y="596"/>
                </a:cubicBezTo>
                <a:close/>
                <a:moveTo>
                  <a:pt x="808" y="737"/>
                </a:moveTo>
                <a:lnTo>
                  <a:pt x="808" y="737"/>
                </a:lnTo>
                <a:cubicBezTo>
                  <a:pt x="793" y="816"/>
                  <a:pt x="724" y="872"/>
                  <a:pt x="645" y="872"/>
                </a:cubicBezTo>
                <a:cubicBezTo>
                  <a:pt x="634" y="872"/>
                  <a:pt x="624" y="871"/>
                  <a:pt x="613" y="869"/>
                </a:cubicBezTo>
                <a:cubicBezTo>
                  <a:pt x="523" y="852"/>
                  <a:pt x="464" y="765"/>
                  <a:pt x="481" y="675"/>
                </a:cubicBezTo>
                <a:cubicBezTo>
                  <a:pt x="496" y="597"/>
                  <a:pt x="565" y="540"/>
                  <a:pt x="644" y="540"/>
                </a:cubicBezTo>
                <a:cubicBezTo>
                  <a:pt x="655" y="540"/>
                  <a:pt x="665" y="541"/>
                  <a:pt x="676" y="543"/>
                </a:cubicBezTo>
                <a:cubicBezTo>
                  <a:pt x="719" y="551"/>
                  <a:pt x="757" y="576"/>
                  <a:pt x="782" y="613"/>
                </a:cubicBezTo>
                <a:cubicBezTo>
                  <a:pt x="807" y="650"/>
                  <a:pt x="816" y="694"/>
                  <a:pt x="808" y="737"/>
                </a:cubicBezTo>
                <a:close/>
                <a:moveTo>
                  <a:pt x="413" y="736"/>
                </a:moveTo>
                <a:lnTo>
                  <a:pt x="284" y="736"/>
                </a:lnTo>
                <a:lnTo>
                  <a:pt x="284" y="536"/>
                </a:lnTo>
                <a:lnTo>
                  <a:pt x="485" y="536"/>
                </a:lnTo>
                <a:cubicBezTo>
                  <a:pt x="497" y="524"/>
                  <a:pt x="512" y="514"/>
                  <a:pt x="527" y="505"/>
                </a:cubicBezTo>
                <a:lnTo>
                  <a:pt x="526" y="505"/>
                </a:lnTo>
                <a:lnTo>
                  <a:pt x="526" y="306"/>
                </a:lnTo>
                <a:lnTo>
                  <a:pt x="732" y="306"/>
                </a:lnTo>
                <a:cubicBezTo>
                  <a:pt x="736" y="306"/>
                  <a:pt x="740" y="309"/>
                  <a:pt x="740" y="314"/>
                </a:cubicBezTo>
                <a:lnTo>
                  <a:pt x="740" y="494"/>
                </a:lnTo>
                <a:cubicBezTo>
                  <a:pt x="751" y="499"/>
                  <a:pt x="762" y="505"/>
                  <a:pt x="772" y="511"/>
                </a:cubicBezTo>
                <a:lnTo>
                  <a:pt x="772" y="505"/>
                </a:lnTo>
                <a:lnTo>
                  <a:pt x="772" y="314"/>
                </a:lnTo>
                <a:lnTo>
                  <a:pt x="772" y="208"/>
                </a:lnTo>
                <a:cubicBezTo>
                  <a:pt x="772" y="185"/>
                  <a:pt x="754" y="167"/>
                  <a:pt x="732" y="167"/>
                </a:cubicBezTo>
                <a:lnTo>
                  <a:pt x="40" y="167"/>
                </a:lnTo>
                <a:cubicBezTo>
                  <a:pt x="18" y="167"/>
                  <a:pt x="0" y="185"/>
                  <a:pt x="0" y="208"/>
                </a:cubicBezTo>
                <a:lnTo>
                  <a:pt x="0" y="314"/>
                </a:lnTo>
                <a:lnTo>
                  <a:pt x="0" y="505"/>
                </a:lnTo>
                <a:lnTo>
                  <a:pt x="0" y="536"/>
                </a:lnTo>
                <a:lnTo>
                  <a:pt x="0" y="727"/>
                </a:lnTo>
                <a:lnTo>
                  <a:pt x="0" y="751"/>
                </a:lnTo>
                <a:cubicBezTo>
                  <a:pt x="0" y="773"/>
                  <a:pt x="18" y="791"/>
                  <a:pt x="40" y="791"/>
                </a:cubicBezTo>
                <a:lnTo>
                  <a:pt x="427" y="791"/>
                </a:lnTo>
                <a:cubicBezTo>
                  <a:pt x="420" y="773"/>
                  <a:pt x="415" y="755"/>
                  <a:pt x="413" y="736"/>
                </a:cubicBezTo>
                <a:close/>
                <a:moveTo>
                  <a:pt x="32" y="314"/>
                </a:moveTo>
                <a:lnTo>
                  <a:pt x="32" y="314"/>
                </a:lnTo>
                <a:cubicBezTo>
                  <a:pt x="32" y="309"/>
                  <a:pt x="36" y="306"/>
                  <a:pt x="40" y="306"/>
                </a:cubicBezTo>
                <a:lnTo>
                  <a:pt x="252" y="306"/>
                </a:lnTo>
                <a:lnTo>
                  <a:pt x="252" y="505"/>
                </a:lnTo>
                <a:lnTo>
                  <a:pt x="32" y="505"/>
                </a:lnTo>
                <a:lnTo>
                  <a:pt x="32" y="314"/>
                </a:lnTo>
                <a:close/>
                <a:moveTo>
                  <a:pt x="252" y="536"/>
                </a:moveTo>
                <a:lnTo>
                  <a:pt x="252" y="536"/>
                </a:lnTo>
                <a:lnTo>
                  <a:pt x="252" y="736"/>
                </a:lnTo>
                <a:lnTo>
                  <a:pt x="40" y="736"/>
                </a:lnTo>
                <a:cubicBezTo>
                  <a:pt x="36" y="736"/>
                  <a:pt x="32" y="732"/>
                  <a:pt x="32" y="727"/>
                </a:cubicBezTo>
                <a:lnTo>
                  <a:pt x="32" y="536"/>
                </a:lnTo>
                <a:lnTo>
                  <a:pt x="252" y="536"/>
                </a:lnTo>
                <a:close/>
                <a:moveTo>
                  <a:pt x="284" y="505"/>
                </a:moveTo>
                <a:lnTo>
                  <a:pt x="284" y="505"/>
                </a:lnTo>
                <a:lnTo>
                  <a:pt x="284" y="306"/>
                </a:lnTo>
                <a:lnTo>
                  <a:pt x="495" y="306"/>
                </a:lnTo>
                <a:lnTo>
                  <a:pt x="495" y="505"/>
                </a:lnTo>
                <a:lnTo>
                  <a:pt x="284" y="505"/>
                </a:lnTo>
                <a:close/>
                <a:moveTo>
                  <a:pt x="511" y="207"/>
                </a:moveTo>
                <a:lnTo>
                  <a:pt x="511" y="207"/>
                </a:lnTo>
                <a:cubicBezTo>
                  <a:pt x="526" y="207"/>
                  <a:pt x="538" y="219"/>
                  <a:pt x="538" y="235"/>
                </a:cubicBezTo>
                <a:cubicBezTo>
                  <a:pt x="538" y="250"/>
                  <a:pt x="526" y="262"/>
                  <a:pt x="511" y="262"/>
                </a:cubicBezTo>
                <a:cubicBezTo>
                  <a:pt x="496" y="262"/>
                  <a:pt x="483" y="250"/>
                  <a:pt x="483" y="235"/>
                </a:cubicBezTo>
                <a:cubicBezTo>
                  <a:pt x="483" y="219"/>
                  <a:pt x="496" y="207"/>
                  <a:pt x="511" y="207"/>
                </a:cubicBezTo>
                <a:close/>
                <a:moveTo>
                  <a:pt x="268" y="207"/>
                </a:moveTo>
                <a:lnTo>
                  <a:pt x="268" y="207"/>
                </a:lnTo>
                <a:cubicBezTo>
                  <a:pt x="283" y="207"/>
                  <a:pt x="295" y="219"/>
                  <a:pt x="295" y="235"/>
                </a:cubicBezTo>
                <a:cubicBezTo>
                  <a:pt x="295" y="250"/>
                  <a:pt x="283" y="262"/>
                  <a:pt x="268" y="262"/>
                </a:cubicBezTo>
                <a:cubicBezTo>
                  <a:pt x="253" y="262"/>
                  <a:pt x="241" y="250"/>
                  <a:pt x="241" y="235"/>
                </a:cubicBezTo>
                <a:cubicBezTo>
                  <a:pt x="241" y="219"/>
                  <a:pt x="253" y="207"/>
                  <a:pt x="268" y="207"/>
                </a:cubicBezTo>
                <a:close/>
              </a:path>
            </a:pathLst>
          </a:custGeom>
          <a:solidFill>
            <a:srgbClr val="009999"/>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rgbClr val="294A5A"/>
              </a:solidFill>
              <a:latin typeface="Century Gothic"/>
              <a:ea typeface="Century Gothic"/>
              <a:cs typeface="Century Gothic"/>
              <a:sym typeface="Century Gothic"/>
            </a:endParaRPr>
          </a:p>
        </p:txBody>
      </p:sp>
      <p:sp>
        <p:nvSpPr>
          <p:cNvPr id="740" name="Google Shape;740;p21"/>
          <p:cNvSpPr/>
          <p:nvPr/>
        </p:nvSpPr>
        <p:spPr>
          <a:xfrm>
            <a:off x="803504" y="2201484"/>
            <a:ext cx="2524248" cy="2947282"/>
          </a:xfrm>
          <a:prstGeom prst="rect">
            <a:avLst/>
          </a:prstGeom>
          <a:noFill/>
          <a:ln>
            <a:noFill/>
          </a:ln>
        </p:spPr>
        <p:txBody>
          <a:bodyPr anchorCtr="0" anchor="t" bIns="45700" lIns="91425" spcFirstLastPara="1" rIns="91425" wrap="square" tIns="45700">
            <a:noAutofit/>
          </a:bodyPr>
          <a:lstStyle/>
          <a:p>
            <a:pPr indent="-57150" lvl="0" marL="171450" marR="0" rtl="0" algn="l">
              <a:lnSpc>
                <a:spcPct val="150000"/>
              </a:lnSpc>
              <a:spcBef>
                <a:spcPts val="0"/>
              </a:spcBef>
              <a:spcAft>
                <a:spcPts val="0"/>
              </a:spcAft>
              <a:buClr>
                <a:schemeClr val="dk1"/>
              </a:buClr>
              <a:buSzPts val="1800"/>
              <a:buFont typeface="Arial"/>
              <a:buNone/>
            </a:pPr>
            <a:r>
              <a:t/>
            </a:r>
            <a:endParaRPr sz="1800">
              <a:solidFill>
                <a:srgbClr val="000000"/>
              </a:solidFill>
              <a:latin typeface="Century Gothic"/>
              <a:ea typeface="Century Gothic"/>
              <a:cs typeface="Century Gothic"/>
              <a:sym typeface="Century Gothic"/>
            </a:endParaRPr>
          </a:p>
          <a:p>
            <a:pPr indent="-171450" lvl="0" marL="171450" marR="0" rtl="0" algn="l">
              <a:lnSpc>
                <a:spcPct val="150000"/>
              </a:lnSpc>
              <a:spcBef>
                <a:spcPts val="0"/>
              </a:spcBef>
              <a:spcAft>
                <a:spcPts val="0"/>
              </a:spcAft>
              <a:buClr>
                <a:srgbClr val="000000"/>
              </a:buClr>
              <a:buSzPts val="1800"/>
              <a:buFont typeface="Arial"/>
              <a:buChar char="•"/>
            </a:pPr>
            <a:r>
              <a:rPr lang="tr-TR" sz="1800">
                <a:solidFill>
                  <a:srgbClr val="000000"/>
                </a:solidFill>
                <a:latin typeface="Century Gothic"/>
                <a:ea typeface="Century Gothic"/>
                <a:cs typeface="Century Gothic"/>
                <a:sym typeface="Century Gothic"/>
              </a:rPr>
              <a:t>There is only one difference between a madman and me. I am not mad.</a:t>
            </a:r>
            <a:endParaRPr/>
          </a:p>
          <a:p>
            <a:pPr indent="-171450" lvl="0" marL="171450" marR="0" rtl="0" algn="l">
              <a:lnSpc>
                <a:spcPct val="150000"/>
              </a:lnSpc>
              <a:spcBef>
                <a:spcPts val="0"/>
              </a:spcBef>
              <a:spcAft>
                <a:spcPts val="0"/>
              </a:spcAft>
              <a:buClr>
                <a:srgbClr val="000000"/>
              </a:buClr>
              <a:buSzPts val="1800"/>
              <a:buFont typeface="Arial"/>
              <a:buChar char="•"/>
            </a:pPr>
            <a:r>
              <a:rPr b="1" lang="tr-TR" sz="1800">
                <a:solidFill>
                  <a:srgbClr val="000000"/>
                </a:solidFill>
                <a:latin typeface="Century Gothic"/>
                <a:ea typeface="Century Gothic"/>
                <a:cs typeface="Century Gothic"/>
                <a:sym typeface="Century Gothic"/>
              </a:rPr>
              <a:t>Salvador Dali</a:t>
            </a:r>
            <a:endParaRPr b="1" sz="1800">
              <a:solidFill>
                <a:srgbClr val="000000"/>
              </a:solidFill>
              <a:latin typeface="Century Gothic"/>
              <a:ea typeface="Century Gothic"/>
              <a:cs typeface="Century Gothic"/>
              <a:sym typeface="Century Gothic"/>
            </a:endParaRPr>
          </a:p>
        </p:txBody>
      </p:sp>
      <p:sp>
        <p:nvSpPr>
          <p:cNvPr id="741" name="Google Shape;741;p21"/>
          <p:cNvSpPr/>
          <p:nvPr/>
        </p:nvSpPr>
        <p:spPr>
          <a:xfrm>
            <a:off x="9065025" y="2196599"/>
            <a:ext cx="2329282" cy="2126672"/>
          </a:xfrm>
          <a:prstGeom prst="rect">
            <a:avLst/>
          </a:prstGeom>
          <a:noFill/>
          <a:ln>
            <a:noFill/>
          </a:ln>
        </p:spPr>
        <p:txBody>
          <a:bodyPr anchorCtr="0" anchor="t" bIns="45700" lIns="91425" spcFirstLastPara="1" rIns="91425" wrap="square" tIns="45700">
            <a:noAutofit/>
          </a:bodyPr>
          <a:lstStyle/>
          <a:p>
            <a:pPr indent="-171450" lvl="0" marL="171450" marR="0" rtl="0" algn="l">
              <a:lnSpc>
                <a:spcPct val="150000"/>
              </a:lnSpc>
              <a:spcBef>
                <a:spcPts val="0"/>
              </a:spcBef>
              <a:spcAft>
                <a:spcPts val="0"/>
              </a:spcAft>
              <a:buClr>
                <a:srgbClr val="000000"/>
              </a:buClr>
              <a:buSzPts val="1800"/>
              <a:buFont typeface="Arial"/>
              <a:buChar char="•"/>
            </a:pPr>
            <a:r>
              <a:rPr lang="tr-TR" sz="1800">
                <a:solidFill>
                  <a:srgbClr val="000000"/>
                </a:solidFill>
                <a:latin typeface="Century Gothic"/>
                <a:ea typeface="Century Gothic"/>
                <a:cs typeface="Century Gothic"/>
                <a:sym typeface="Century Gothic"/>
              </a:rPr>
              <a:t>Take calculated risks. That is quite different from being rash.</a:t>
            </a:r>
            <a:endParaRPr/>
          </a:p>
          <a:p>
            <a:pPr indent="-171450" lvl="0" marL="171450" marR="0" rtl="0" algn="l">
              <a:lnSpc>
                <a:spcPct val="150000"/>
              </a:lnSpc>
              <a:spcBef>
                <a:spcPts val="0"/>
              </a:spcBef>
              <a:spcAft>
                <a:spcPts val="0"/>
              </a:spcAft>
              <a:buClr>
                <a:srgbClr val="000000"/>
              </a:buClr>
              <a:buSzPts val="1800"/>
              <a:buFont typeface="Arial"/>
              <a:buChar char="•"/>
            </a:pPr>
            <a:r>
              <a:rPr b="1" lang="tr-TR" sz="1800">
                <a:solidFill>
                  <a:srgbClr val="000000"/>
                </a:solidFill>
                <a:latin typeface="Century Gothic"/>
                <a:ea typeface="Century Gothic"/>
                <a:cs typeface="Century Gothic"/>
                <a:sym typeface="Century Gothic"/>
              </a:rPr>
              <a:t>George S. Patton</a:t>
            </a:r>
            <a:endParaRPr b="1" sz="1800">
              <a:solidFill>
                <a:srgbClr val="000000"/>
              </a:solidFill>
              <a:latin typeface="Century Gothic"/>
              <a:ea typeface="Century Gothic"/>
              <a:cs typeface="Century Gothic"/>
              <a:sym typeface="Century Gothic"/>
            </a:endParaRPr>
          </a:p>
        </p:txBody>
      </p:sp>
      <p:sp>
        <p:nvSpPr>
          <p:cNvPr id="742" name="Google Shape;742;p21"/>
          <p:cNvSpPr/>
          <p:nvPr/>
        </p:nvSpPr>
        <p:spPr>
          <a:xfrm>
            <a:off x="3147263" y="5506382"/>
            <a:ext cx="6074451" cy="880177"/>
          </a:xfrm>
          <a:prstGeom prst="rect">
            <a:avLst/>
          </a:prstGeom>
          <a:noFill/>
          <a:ln>
            <a:noFill/>
          </a:ln>
        </p:spPr>
        <p:txBody>
          <a:bodyPr anchorCtr="0" anchor="t" bIns="45700" lIns="91425" spcFirstLastPara="1" rIns="91425" wrap="square" tIns="45700">
            <a:noAutofit/>
          </a:bodyPr>
          <a:lstStyle/>
          <a:p>
            <a:pPr indent="-171450" lvl="0" marL="171450" marR="0" rtl="0" algn="ctr">
              <a:lnSpc>
                <a:spcPct val="150000"/>
              </a:lnSpc>
              <a:spcBef>
                <a:spcPts val="0"/>
              </a:spcBef>
              <a:spcAft>
                <a:spcPts val="0"/>
              </a:spcAft>
              <a:buClr>
                <a:srgbClr val="000000"/>
              </a:buClr>
              <a:buSzPts val="1800"/>
              <a:buFont typeface="Arial"/>
              <a:buChar char="•"/>
            </a:pPr>
            <a:r>
              <a:rPr lang="tr-TR" sz="1800">
                <a:solidFill>
                  <a:srgbClr val="000000"/>
                </a:solidFill>
                <a:latin typeface="Century Gothic"/>
                <a:ea typeface="Century Gothic"/>
                <a:cs typeface="Century Gothic"/>
                <a:sym typeface="Century Gothic"/>
              </a:rPr>
              <a:t>A torn jacket is soon mended; but hard words bruise the heart of a child.</a:t>
            </a:r>
            <a:endParaRPr sz="1800">
              <a:solidFill>
                <a:srgbClr val="000000"/>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742"/>
                                        </p:tgtEl>
                                        <p:attrNameLst>
                                          <p:attrName>style.visibility</p:attrName>
                                        </p:attrNameLst>
                                      </p:cBhvr>
                                      <p:to>
                                        <p:strVal val="visible"/>
                                      </p:to>
                                    </p:set>
                                    <p:anim calcmode="lin" valueType="num">
                                      <p:cBhvr additive="base">
                                        <p:cTn dur="500"/>
                                        <p:tgtEl>
                                          <p:spTgt spid="742"/>
                                        </p:tgtEl>
                                        <p:attrNameLst>
                                          <p:attrName>ppt_w</p:attrName>
                                        </p:attrNameLst>
                                      </p:cBhvr>
                                      <p:tavLst>
                                        <p:tav fmla="" tm="0">
                                          <p:val>
                                            <p:strVal val="0"/>
                                          </p:val>
                                        </p:tav>
                                        <p:tav fmla="" tm="100000">
                                          <p:val>
                                            <p:strVal val="#ppt_w"/>
                                          </p:val>
                                        </p:tav>
                                      </p:tavLst>
                                    </p:anim>
                                    <p:anim calcmode="lin" valueType="num">
                                      <p:cBhvr additive="base">
                                        <p:cTn dur="500"/>
                                        <p:tgtEl>
                                          <p:spTgt spid="742"/>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742"/>
                                        </p:tgtEl>
                                        <p:attrNameLst>
                                          <p:attrName>style.visibility</p:attrName>
                                        </p:attrNameLst>
                                      </p:cBhvr>
                                      <p:to>
                                        <p:strVal val="visible"/>
                                      </p:to>
                                    </p:set>
                                    <p:anim calcmode="lin" valueType="num">
                                      <p:cBhvr additive="base">
                                        <p:cTn dur="500"/>
                                        <p:tgtEl>
                                          <p:spTgt spid="742"/>
                                        </p:tgtEl>
                                        <p:attrNameLst>
                                          <p:attrName>ppt_w</p:attrName>
                                        </p:attrNameLst>
                                      </p:cBhvr>
                                      <p:tavLst>
                                        <p:tav fmla="" tm="0">
                                          <p:val>
                                            <p:strVal val="0"/>
                                          </p:val>
                                        </p:tav>
                                        <p:tav fmla="" tm="100000">
                                          <p:val>
                                            <p:strVal val="#ppt_w"/>
                                          </p:val>
                                        </p:tav>
                                      </p:tavLst>
                                    </p:anim>
                                    <p:anim calcmode="lin" valueType="num">
                                      <p:cBhvr additive="base">
                                        <p:cTn dur="500"/>
                                        <p:tgtEl>
                                          <p:spTgt spid="742"/>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25"/>
                                        </p:tgtEl>
                                        <p:attrNameLst>
                                          <p:attrName>style.visibility</p:attrName>
                                        </p:attrNameLst>
                                      </p:cBhvr>
                                      <p:to>
                                        <p:strVal val="visible"/>
                                      </p:to>
                                    </p:set>
                                    <p:animEffect filter="fade" transition="in">
                                      <p:cBhvr>
                                        <p:cTn dur="1000"/>
                                        <p:tgtEl>
                                          <p:spTgt spid="725"/>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28"/>
                                        </p:tgtEl>
                                        <p:attrNameLst>
                                          <p:attrName>style.visibility</p:attrName>
                                        </p:attrNameLst>
                                      </p:cBhvr>
                                      <p:to>
                                        <p:strVal val="visible"/>
                                      </p:to>
                                    </p:set>
                                    <p:animEffect filter="fade" transition="in">
                                      <p:cBhvr>
                                        <p:cTn dur="1000"/>
                                        <p:tgtEl>
                                          <p:spTgt spid="728"/>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800"/>
                                        <p:tgtEl>
                                          <p:spTgt spid="732"/>
                                        </p:tgtEl>
                                      </p:cBhvr>
                                    </p:animEffect>
                                  </p:childTnLst>
                                </p:cTn>
                              </p:par>
                            </p:childTnLst>
                          </p:cTn>
                        </p:par>
                        <p:par>
                          <p:cTn fill="hold">
                            <p:stCondLst>
                              <p:cond delay="4800"/>
                            </p:stCondLst>
                            <p:childTnLst>
                              <p:par>
                                <p:cTn fill="hold" nodeType="after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800"/>
                                        <p:tgtEl>
                                          <p:spTgt spid="734"/>
                                        </p:tgtEl>
                                      </p:cBhvr>
                                    </p:animEffect>
                                  </p:childTnLst>
                                </p:cTn>
                              </p:par>
                            </p:childTnLst>
                          </p:cTn>
                        </p:par>
                        <p:par>
                          <p:cTn fill="hold">
                            <p:stCondLst>
                              <p:cond delay="5600"/>
                            </p:stCondLst>
                            <p:childTnLst>
                              <p:par>
                                <p:cTn fill="hold" nodeType="after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800"/>
                                        <p:tgtEl>
                                          <p:spTgt spid="736"/>
                                        </p:tgtEl>
                                      </p:cBhvr>
                                    </p:animEffect>
                                  </p:childTnLst>
                                </p:cTn>
                              </p:par>
                            </p:childTnLst>
                          </p:cTn>
                        </p:par>
                        <p:par>
                          <p:cTn fill="hold">
                            <p:stCondLst>
                              <p:cond delay="6400"/>
                            </p:stCondLst>
                            <p:childTnLst>
                              <p:par>
                                <p:cTn fill="hold" nodeType="afterEffect" presetClass="entr" presetID="10" presetSubtype="0">
                                  <p:stCondLst>
                                    <p:cond delay="0"/>
                                  </p:stCondLst>
                                  <p:childTnLst>
                                    <p:set>
                                      <p:cBhvr>
                                        <p:cTn dur="1" fill="hold">
                                          <p:stCondLst>
                                            <p:cond delay="0"/>
                                          </p:stCondLst>
                                        </p:cTn>
                                        <p:tgtEl>
                                          <p:spTgt spid="737"/>
                                        </p:tgtEl>
                                        <p:attrNameLst>
                                          <p:attrName>style.visibility</p:attrName>
                                        </p:attrNameLst>
                                      </p:cBhvr>
                                      <p:to>
                                        <p:strVal val="visible"/>
                                      </p:to>
                                    </p:set>
                                    <p:animEffect filter="fade" transition="in">
                                      <p:cBhvr>
                                        <p:cTn dur="800"/>
                                        <p:tgtEl>
                                          <p:spTgt spid="737"/>
                                        </p:tgtEl>
                                      </p:cBhvr>
                                    </p:animEffect>
                                  </p:childTnLst>
                                </p:cTn>
                              </p:par>
                            </p:childTnLst>
                          </p:cTn>
                        </p:par>
                        <p:par>
                          <p:cTn fill="hold">
                            <p:stCondLst>
                              <p:cond delay="7200"/>
                            </p:stCondLst>
                            <p:childTnLst>
                              <p:par>
                                <p:cTn fill="hold" nodeType="afterEffect" presetClass="entr" presetID="10" presetSubtype="0">
                                  <p:stCondLst>
                                    <p:cond delay="0"/>
                                  </p:stCondLst>
                                  <p:childTnLst>
                                    <p:set>
                                      <p:cBhvr>
                                        <p:cTn dur="1" fill="hold">
                                          <p:stCondLst>
                                            <p:cond delay="0"/>
                                          </p:stCondLst>
                                        </p:cTn>
                                        <p:tgtEl>
                                          <p:spTgt spid="738"/>
                                        </p:tgtEl>
                                        <p:attrNameLst>
                                          <p:attrName>style.visibility</p:attrName>
                                        </p:attrNameLst>
                                      </p:cBhvr>
                                      <p:to>
                                        <p:strVal val="visible"/>
                                      </p:to>
                                    </p:set>
                                    <p:animEffect filter="fade" transition="in">
                                      <p:cBhvr>
                                        <p:cTn dur="800"/>
                                        <p:tgtEl>
                                          <p:spTgt spid="738"/>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739"/>
                                        </p:tgtEl>
                                        <p:attrNameLst>
                                          <p:attrName>style.visibility</p:attrName>
                                        </p:attrNameLst>
                                      </p:cBhvr>
                                      <p:to>
                                        <p:strVal val="visible"/>
                                      </p:to>
                                    </p:set>
                                    <p:animEffect filter="fade" transition="in">
                                      <p:cBhvr>
                                        <p:cTn dur="800"/>
                                        <p:tgtEl>
                                          <p:spTgt spid="739"/>
                                        </p:tgtEl>
                                      </p:cBhvr>
                                    </p:animEffect>
                                  </p:childTnLst>
                                </p:cTn>
                              </p:par>
                            </p:childTnLst>
                          </p:cTn>
                        </p:par>
                        <p:par>
                          <p:cTn fill="hold">
                            <p:stCondLst>
                              <p:cond delay="8800"/>
                            </p:stCondLst>
                            <p:childTnLst>
                              <p:par>
                                <p:cTn fill="hold" nodeType="afterEffect" presetClass="entr" presetID="10" presetSubtype="0">
                                  <p:stCondLst>
                                    <p:cond delay="0"/>
                                  </p:stCondLst>
                                  <p:childTnLst>
                                    <p:set>
                                      <p:cBhvr>
                                        <p:cTn dur="1" fill="hold">
                                          <p:stCondLst>
                                            <p:cond delay="0"/>
                                          </p:stCondLst>
                                        </p:cTn>
                                        <p:tgtEl>
                                          <p:spTgt spid="740"/>
                                        </p:tgtEl>
                                        <p:attrNameLst>
                                          <p:attrName>style.visibility</p:attrName>
                                        </p:attrNameLst>
                                      </p:cBhvr>
                                      <p:to>
                                        <p:strVal val="visible"/>
                                      </p:to>
                                    </p:set>
                                    <p:animEffect filter="fade" transition="in">
                                      <p:cBhvr>
                                        <p:cTn dur="800"/>
                                        <p:tgtEl>
                                          <p:spTgt spid="740"/>
                                        </p:tgtEl>
                                      </p:cBhvr>
                                    </p:animEffect>
                                  </p:childTnLst>
                                </p:cTn>
                              </p:par>
                            </p:childTnLst>
                          </p:cTn>
                        </p:par>
                        <p:par>
                          <p:cTn fill="hold">
                            <p:stCondLst>
                              <p:cond delay="9600"/>
                            </p:stCondLst>
                            <p:childTnLst>
                              <p:par>
                                <p:cTn fill="hold" nodeType="afterEffect" presetClass="entr" presetID="10" presetSubtype="0">
                                  <p:stCondLst>
                                    <p:cond delay="0"/>
                                  </p:stCondLst>
                                  <p:childTnLst>
                                    <p:set>
                                      <p:cBhvr>
                                        <p:cTn dur="1" fill="hold">
                                          <p:stCondLst>
                                            <p:cond delay="0"/>
                                          </p:stCondLst>
                                        </p:cTn>
                                        <p:tgtEl>
                                          <p:spTgt spid="741"/>
                                        </p:tgtEl>
                                        <p:attrNameLst>
                                          <p:attrName>style.visibility</p:attrName>
                                        </p:attrNameLst>
                                      </p:cBhvr>
                                      <p:to>
                                        <p:strVal val="visible"/>
                                      </p:to>
                                    </p:set>
                                    <p:animEffect filter="fade" transition="in">
                                      <p:cBhvr>
                                        <p:cTn dur="800"/>
                                        <p:tgtEl>
                                          <p:spTgt spid="7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7" name="Shape 747"/>
        <p:cNvGrpSpPr/>
        <p:nvPr/>
      </p:nvGrpSpPr>
      <p:grpSpPr>
        <a:xfrm>
          <a:off x="0" y="0"/>
          <a:ext cx="0" cy="0"/>
          <a:chOff x="0" y="0"/>
          <a:chExt cx="0" cy="0"/>
        </a:xfrm>
      </p:grpSpPr>
      <p:sp>
        <p:nvSpPr>
          <p:cNvPr id="748" name="Google Shape;748;p22"/>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WorkShops</a:t>
            </a:r>
            <a:endParaRPr>
              <a:latin typeface="Century Gothic"/>
              <a:ea typeface="Century Gothic"/>
              <a:cs typeface="Century Gothic"/>
              <a:sym typeface="Century Gothic"/>
            </a:endParaRPr>
          </a:p>
        </p:txBody>
      </p:sp>
      <p:sp>
        <p:nvSpPr>
          <p:cNvPr id="749" name="Google Shape;749;p22"/>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SUMMARY OF EXPERIENCE</a:t>
            </a:r>
            <a:endParaRPr sz="1600">
              <a:solidFill>
                <a:srgbClr val="5F5F5F"/>
              </a:solidFill>
              <a:latin typeface="Century Gothic"/>
              <a:ea typeface="Century Gothic"/>
              <a:cs typeface="Century Gothic"/>
              <a:sym typeface="Century Gothic"/>
            </a:endParaRPr>
          </a:p>
        </p:txBody>
      </p:sp>
      <p:sp>
        <p:nvSpPr>
          <p:cNvPr id="750" name="Google Shape;750;p22"/>
          <p:cNvSpPr/>
          <p:nvPr/>
        </p:nvSpPr>
        <p:spPr>
          <a:xfrm>
            <a:off x="2735442" y="2317676"/>
            <a:ext cx="2887133" cy="2887133"/>
          </a:xfrm>
          <a:prstGeom prst="star5">
            <a:avLst>
              <a:gd fmla="val 19098" name="adj"/>
              <a:gd fmla="val 105146" name="hf"/>
              <a:gd fmla="val 110557" name="vf"/>
            </a:avLst>
          </a:prstGeom>
          <a:noFill/>
          <a:ln cap="flat" cmpd="sng" w="76200">
            <a:solidFill>
              <a:srgbClr val="0099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grpSp>
        <p:nvGrpSpPr>
          <p:cNvPr id="751" name="Google Shape;751;p22"/>
          <p:cNvGrpSpPr/>
          <p:nvPr/>
        </p:nvGrpSpPr>
        <p:grpSpPr>
          <a:xfrm>
            <a:off x="3366539" y="3138943"/>
            <a:ext cx="1624939" cy="1624939"/>
            <a:chOff x="304800" y="673100"/>
            <a:chExt cx="4000500" cy="4000500"/>
          </a:xfrm>
        </p:grpSpPr>
        <p:sp>
          <p:nvSpPr>
            <p:cNvPr id="752" name="Google Shape;752;p22"/>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000000"/>
                </a:solidFill>
                <a:latin typeface="Century Gothic"/>
                <a:ea typeface="Century Gothic"/>
                <a:cs typeface="Century Gothic"/>
                <a:sym typeface="Century Gothic"/>
              </a:endParaRPr>
            </a:p>
          </p:txBody>
        </p:sp>
        <p:sp>
          <p:nvSpPr>
            <p:cNvPr id="753" name="Google Shape;753;p22"/>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grpSp>
      <p:sp>
        <p:nvSpPr>
          <p:cNvPr id="754" name="Google Shape;754;p22"/>
          <p:cNvSpPr/>
          <p:nvPr/>
        </p:nvSpPr>
        <p:spPr>
          <a:xfrm>
            <a:off x="2065113" y="2958325"/>
            <a:ext cx="946852" cy="946852"/>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sp>
        <p:nvSpPr>
          <p:cNvPr id="755" name="Google Shape;755;p22"/>
          <p:cNvSpPr/>
          <p:nvPr/>
        </p:nvSpPr>
        <p:spPr>
          <a:xfrm>
            <a:off x="3705583" y="1629058"/>
            <a:ext cx="946852" cy="946852"/>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sp>
        <p:nvSpPr>
          <p:cNvPr id="756" name="Google Shape;756;p22"/>
          <p:cNvSpPr/>
          <p:nvPr/>
        </p:nvSpPr>
        <p:spPr>
          <a:xfrm>
            <a:off x="5365049" y="2958325"/>
            <a:ext cx="946852" cy="946852"/>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sp>
        <p:nvSpPr>
          <p:cNvPr id="757" name="Google Shape;757;p22"/>
          <p:cNvSpPr/>
          <p:nvPr/>
        </p:nvSpPr>
        <p:spPr>
          <a:xfrm>
            <a:off x="4709590" y="4882415"/>
            <a:ext cx="946852" cy="946852"/>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sp>
        <p:nvSpPr>
          <p:cNvPr id="758" name="Google Shape;758;p22"/>
          <p:cNvSpPr/>
          <p:nvPr/>
        </p:nvSpPr>
        <p:spPr>
          <a:xfrm>
            <a:off x="2718447" y="4865482"/>
            <a:ext cx="946852" cy="946852"/>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FFFFFF"/>
              </a:solidFill>
              <a:latin typeface="Century Gothic"/>
              <a:ea typeface="Century Gothic"/>
              <a:cs typeface="Century Gothic"/>
              <a:sym typeface="Century Gothic"/>
            </a:endParaRPr>
          </a:p>
        </p:txBody>
      </p:sp>
      <p:sp>
        <p:nvSpPr>
          <p:cNvPr id="759" name="Google Shape;759;p22"/>
          <p:cNvSpPr txBox="1"/>
          <p:nvPr/>
        </p:nvSpPr>
        <p:spPr>
          <a:xfrm>
            <a:off x="2246967" y="1868821"/>
            <a:ext cx="1462260" cy="3796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7">
                <a:solidFill>
                  <a:srgbClr val="000000"/>
                </a:solidFill>
                <a:latin typeface="Century Gothic"/>
                <a:ea typeface="Century Gothic"/>
                <a:cs typeface="Century Gothic"/>
                <a:sym typeface="Century Gothic"/>
              </a:rPr>
              <a:t>Our Values</a:t>
            </a:r>
            <a:endParaRPr b="1" sz="1867">
              <a:solidFill>
                <a:srgbClr val="000000"/>
              </a:solidFill>
              <a:latin typeface="Century Gothic"/>
              <a:ea typeface="Century Gothic"/>
              <a:cs typeface="Century Gothic"/>
              <a:sym typeface="Century Gothic"/>
            </a:endParaRPr>
          </a:p>
        </p:txBody>
      </p:sp>
      <p:sp>
        <p:nvSpPr>
          <p:cNvPr id="760" name="Google Shape;760;p22"/>
          <p:cNvSpPr txBox="1"/>
          <p:nvPr/>
        </p:nvSpPr>
        <p:spPr>
          <a:xfrm>
            <a:off x="6458018" y="3224163"/>
            <a:ext cx="1207382" cy="3796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7">
                <a:solidFill>
                  <a:srgbClr val="000000"/>
                </a:solidFill>
                <a:latin typeface="Century Gothic"/>
                <a:ea typeface="Century Gothic"/>
                <a:cs typeface="Century Gothic"/>
                <a:sym typeface="Century Gothic"/>
              </a:rPr>
              <a:t>About us</a:t>
            </a:r>
            <a:endParaRPr b="1" sz="1867">
              <a:solidFill>
                <a:srgbClr val="000000"/>
              </a:solidFill>
              <a:latin typeface="Century Gothic"/>
              <a:ea typeface="Century Gothic"/>
              <a:cs typeface="Century Gothic"/>
              <a:sym typeface="Century Gothic"/>
            </a:endParaRPr>
          </a:p>
        </p:txBody>
      </p:sp>
      <p:sp>
        <p:nvSpPr>
          <p:cNvPr id="761" name="Google Shape;761;p22"/>
          <p:cNvSpPr txBox="1"/>
          <p:nvPr/>
        </p:nvSpPr>
        <p:spPr>
          <a:xfrm>
            <a:off x="5901897" y="5226876"/>
            <a:ext cx="968535" cy="3796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7">
                <a:solidFill>
                  <a:srgbClr val="000000"/>
                </a:solidFill>
                <a:latin typeface="Century Gothic"/>
                <a:ea typeface="Century Gothic"/>
                <a:cs typeface="Century Gothic"/>
                <a:sym typeface="Century Gothic"/>
              </a:rPr>
              <a:t>Pricing</a:t>
            </a:r>
            <a:endParaRPr b="1" sz="1867">
              <a:solidFill>
                <a:srgbClr val="000000"/>
              </a:solidFill>
              <a:latin typeface="Century Gothic"/>
              <a:ea typeface="Century Gothic"/>
              <a:cs typeface="Century Gothic"/>
              <a:sym typeface="Century Gothic"/>
            </a:endParaRPr>
          </a:p>
        </p:txBody>
      </p:sp>
      <p:sp>
        <p:nvSpPr>
          <p:cNvPr id="762" name="Google Shape;762;p22"/>
          <p:cNvSpPr txBox="1"/>
          <p:nvPr/>
        </p:nvSpPr>
        <p:spPr>
          <a:xfrm>
            <a:off x="333336" y="3268800"/>
            <a:ext cx="1678666" cy="3796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7">
                <a:solidFill>
                  <a:srgbClr val="000000"/>
                </a:solidFill>
                <a:latin typeface="Century Gothic"/>
                <a:ea typeface="Century Gothic"/>
                <a:cs typeface="Century Gothic"/>
                <a:sym typeface="Century Gothic"/>
              </a:rPr>
              <a:t>Conferences</a:t>
            </a:r>
            <a:endParaRPr b="1" sz="1867">
              <a:solidFill>
                <a:srgbClr val="000000"/>
              </a:solidFill>
              <a:latin typeface="Century Gothic"/>
              <a:ea typeface="Century Gothic"/>
              <a:cs typeface="Century Gothic"/>
              <a:sym typeface="Century Gothic"/>
            </a:endParaRPr>
          </a:p>
        </p:txBody>
      </p:sp>
      <p:sp>
        <p:nvSpPr>
          <p:cNvPr id="763" name="Google Shape;763;p22"/>
          <p:cNvSpPr txBox="1"/>
          <p:nvPr/>
        </p:nvSpPr>
        <p:spPr>
          <a:xfrm>
            <a:off x="1378351" y="5160419"/>
            <a:ext cx="1140056" cy="37965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67">
                <a:solidFill>
                  <a:srgbClr val="000000"/>
                </a:solidFill>
                <a:latin typeface="Century Gothic"/>
                <a:ea typeface="Century Gothic"/>
                <a:cs typeface="Century Gothic"/>
                <a:sym typeface="Century Gothic"/>
              </a:rPr>
              <a:t>Timeline</a:t>
            </a:r>
            <a:endParaRPr b="1" sz="1867">
              <a:solidFill>
                <a:srgbClr val="000000"/>
              </a:solidFill>
              <a:latin typeface="Century Gothic"/>
              <a:ea typeface="Century Gothic"/>
              <a:cs typeface="Century Gothic"/>
              <a:sym typeface="Century Gothic"/>
            </a:endParaRPr>
          </a:p>
        </p:txBody>
      </p:sp>
      <p:grpSp>
        <p:nvGrpSpPr>
          <p:cNvPr id="764" name="Google Shape;764;p22"/>
          <p:cNvGrpSpPr/>
          <p:nvPr/>
        </p:nvGrpSpPr>
        <p:grpSpPr>
          <a:xfrm>
            <a:off x="8215589" y="1445426"/>
            <a:ext cx="2769600" cy="831449"/>
            <a:chOff x="814328" y="3028284"/>
            <a:chExt cx="2077200" cy="623586"/>
          </a:xfrm>
        </p:grpSpPr>
        <p:grpSp>
          <p:nvGrpSpPr>
            <p:cNvPr id="765" name="Google Shape;765;p22"/>
            <p:cNvGrpSpPr/>
            <p:nvPr/>
          </p:nvGrpSpPr>
          <p:grpSpPr>
            <a:xfrm>
              <a:off x="814328" y="3219334"/>
              <a:ext cx="2077200" cy="432536"/>
              <a:chOff x="4304043" y="1286668"/>
              <a:chExt cx="5877487" cy="2757793"/>
            </a:xfrm>
          </p:grpSpPr>
          <p:sp>
            <p:nvSpPr>
              <p:cNvPr id="766" name="Google Shape;766;p22"/>
              <p:cNvSpPr/>
              <p:nvPr/>
            </p:nvSpPr>
            <p:spPr>
              <a:xfrm>
                <a:off x="4304043" y="1286668"/>
                <a:ext cx="5877487" cy="2757793"/>
              </a:xfrm>
              <a:prstGeom prst="roundRect">
                <a:avLst>
                  <a:gd fmla="val 16667" name="adj"/>
                </a:avLst>
              </a:prstGeom>
              <a:gradFill>
                <a:gsLst>
                  <a:gs pos="0">
                    <a:schemeClr val="lt1"/>
                  </a:gs>
                  <a:gs pos="62000">
                    <a:srgbClr val="F2F2F2"/>
                  </a:gs>
                  <a:gs pos="100000">
                    <a:srgbClr val="D8D8D8"/>
                  </a:gs>
                </a:gsLst>
                <a:lin ang="81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767" name="Google Shape;767;p22"/>
              <p:cNvSpPr/>
              <p:nvPr/>
            </p:nvSpPr>
            <p:spPr>
              <a:xfrm>
                <a:off x="4351924" y="1373342"/>
                <a:ext cx="5775624" cy="2584452"/>
              </a:xfrm>
              <a:prstGeom prst="roundRect">
                <a:avLst>
                  <a:gd fmla="val 16667" name="adj"/>
                </a:avLst>
              </a:prstGeom>
              <a:gradFill>
                <a:gsLst>
                  <a:gs pos="0">
                    <a:schemeClr val="lt1"/>
                  </a:gs>
                  <a:gs pos="42000">
                    <a:srgbClr val="F0F0F0"/>
                  </a:gs>
                  <a:gs pos="100000">
                    <a:srgbClr val="D8D8D8"/>
                  </a:gs>
                </a:gsLst>
                <a:lin ang="18900000" scaled="0"/>
              </a:gradFill>
              <a:ln>
                <a:noFill/>
              </a:ln>
              <a:effectLst>
                <a:outerShdw blurRad="3810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768" name="Google Shape;768;p22"/>
            <p:cNvSpPr txBox="1"/>
            <p:nvPr/>
          </p:nvSpPr>
          <p:spPr>
            <a:xfrm>
              <a:off x="882687" y="3028284"/>
              <a:ext cx="1999302" cy="553998"/>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t/>
              </a:r>
              <a:endParaRPr b="1" sz="2400">
                <a:solidFill>
                  <a:srgbClr val="000000"/>
                </a:solidFill>
                <a:latin typeface="Century Gothic"/>
                <a:ea typeface="Century Gothic"/>
                <a:cs typeface="Century Gothic"/>
                <a:sym typeface="Century Gothic"/>
              </a:endParaRPr>
            </a:p>
            <a:p>
              <a:pPr indent="0" lvl="0" marL="0" marR="0" rtl="0" algn="ctr">
                <a:spcBef>
                  <a:spcPts val="0"/>
                </a:spcBef>
                <a:spcAft>
                  <a:spcPts val="0"/>
                </a:spcAft>
                <a:buNone/>
              </a:pPr>
              <a:r>
                <a:rPr b="1" lang="tr-TR" sz="2400">
                  <a:solidFill>
                    <a:srgbClr val="000000"/>
                  </a:solidFill>
                  <a:latin typeface="Century Gothic"/>
                  <a:ea typeface="Century Gothic"/>
                  <a:cs typeface="Century Gothic"/>
                  <a:sym typeface="Century Gothic"/>
                </a:rPr>
                <a:t>Branding Tools</a:t>
              </a:r>
              <a:endParaRPr b="1" sz="2400">
                <a:solidFill>
                  <a:srgbClr val="000000"/>
                </a:solidFill>
                <a:latin typeface="Century Gothic"/>
                <a:ea typeface="Century Gothic"/>
                <a:cs typeface="Century Gothic"/>
                <a:sym typeface="Century Gothic"/>
              </a:endParaRPr>
            </a:p>
          </p:txBody>
        </p:sp>
      </p:grpSp>
      <p:sp>
        <p:nvSpPr>
          <p:cNvPr id="769" name="Google Shape;769;p22"/>
          <p:cNvSpPr txBox="1"/>
          <p:nvPr/>
        </p:nvSpPr>
        <p:spPr>
          <a:xfrm>
            <a:off x="7920203" y="2672732"/>
            <a:ext cx="3360375" cy="729239"/>
          </a:xfrm>
          <a:prstGeom prst="rect">
            <a:avLst/>
          </a:prstGeom>
          <a:noFill/>
          <a:ln>
            <a:noFill/>
          </a:ln>
        </p:spPr>
        <p:txBody>
          <a:bodyPr anchorCtr="0" anchor="t" bIns="45700" lIns="91425" spcFirstLastPara="1" rIns="91425" wrap="square" tIns="45700">
            <a:noAutofit/>
          </a:bodyPr>
          <a:lstStyle/>
          <a:p>
            <a:pPr indent="-228594" lvl="0" marL="228594" marR="0" rtl="0" algn="ctr">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Organic, Social Media</a:t>
            </a:r>
            <a:endParaRPr/>
          </a:p>
          <a:p>
            <a:pPr indent="-228594" lvl="0" marL="228594" marR="0" rtl="0" algn="ctr">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Conferences and Events</a:t>
            </a:r>
            <a:endParaRPr/>
          </a:p>
        </p:txBody>
      </p:sp>
      <p:sp>
        <p:nvSpPr>
          <p:cNvPr id="770" name="Google Shape;770;p22"/>
          <p:cNvSpPr txBox="1"/>
          <p:nvPr/>
        </p:nvSpPr>
        <p:spPr>
          <a:xfrm>
            <a:off x="7920203" y="3769797"/>
            <a:ext cx="3360375" cy="729239"/>
          </a:xfrm>
          <a:prstGeom prst="rect">
            <a:avLst/>
          </a:prstGeom>
          <a:noFill/>
          <a:ln>
            <a:noFill/>
          </a:ln>
        </p:spPr>
        <p:txBody>
          <a:bodyPr anchorCtr="0" anchor="t" bIns="45700" lIns="91425" spcFirstLastPara="1" rIns="91425" wrap="square" tIns="45700">
            <a:noAutofit/>
          </a:bodyPr>
          <a:lstStyle/>
          <a:p>
            <a:pPr indent="-228594" lvl="0" marL="228594" marR="0" rtl="0" algn="ctr">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 Slideshare Campaign</a:t>
            </a:r>
            <a:endParaRPr sz="1467">
              <a:solidFill>
                <a:srgbClr val="000000"/>
              </a:solidFill>
              <a:latin typeface="Century Gothic"/>
              <a:ea typeface="Century Gothic"/>
              <a:cs typeface="Century Gothic"/>
              <a:sym typeface="Century Gothic"/>
            </a:endParaRPr>
          </a:p>
          <a:p>
            <a:pPr indent="-228594" lvl="0" marL="228594" marR="0" rtl="0" algn="ctr">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  Partnerships</a:t>
            </a:r>
            <a:endParaRPr sz="1467">
              <a:solidFill>
                <a:srgbClr val="000000"/>
              </a:solidFill>
              <a:latin typeface="Century Gothic"/>
              <a:ea typeface="Century Gothic"/>
              <a:cs typeface="Century Gothic"/>
              <a:sym typeface="Century Gothic"/>
            </a:endParaRPr>
          </a:p>
        </p:txBody>
      </p:sp>
      <p:sp>
        <p:nvSpPr>
          <p:cNvPr id="771" name="Google Shape;771;p22"/>
          <p:cNvSpPr txBox="1"/>
          <p:nvPr/>
        </p:nvSpPr>
        <p:spPr>
          <a:xfrm>
            <a:off x="7920203" y="4921925"/>
            <a:ext cx="3360375" cy="729239"/>
          </a:xfrm>
          <a:prstGeom prst="rect">
            <a:avLst/>
          </a:prstGeom>
          <a:noFill/>
          <a:ln>
            <a:noFill/>
          </a:ln>
        </p:spPr>
        <p:txBody>
          <a:bodyPr anchorCtr="0" anchor="t" bIns="45700" lIns="91425" spcFirstLastPara="1" rIns="91425" wrap="square" tIns="45700">
            <a:noAutofit/>
          </a:bodyPr>
          <a:lstStyle/>
          <a:p>
            <a:pPr indent="-228594" lvl="0" marL="228594" marR="0" rtl="0" algn="ctr">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Opening Cerenomy</a:t>
            </a:r>
            <a:endParaRPr sz="1467">
              <a:solidFill>
                <a:srgbClr val="000000"/>
              </a:solidFill>
              <a:latin typeface="Century Gothic"/>
              <a:ea typeface="Century Gothic"/>
              <a:cs typeface="Century Gothic"/>
              <a:sym typeface="Century Gothic"/>
            </a:endParaRPr>
          </a:p>
          <a:p>
            <a:pPr indent="-228594" lvl="0" marL="228594" marR="0" rtl="0" algn="ctr">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Speakers Introduction</a:t>
            </a:r>
            <a:endParaRPr sz="1467">
              <a:solidFill>
                <a:srgbClr val="000000"/>
              </a:solidFill>
              <a:latin typeface="Century Gothic"/>
              <a:ea typeface="Century Gothic"/>
              <a:cs typeface="Century Gothic"/>
              <a:sym typeface="Century Gothic"/>
            </a:endParaRPr>
          </a:p>
        </p:txBody>
      </p:sp>
      <p:sp>
        <p:nvSpPr>
          <p:cNvPr id="772" name="Google Shape;772;p22"/>
          <p:cNvSpPr txBox="1"/>
          <p:nvPr/>
        </p:nvSpPr>
        <p:spPr>
          <a:xfrm>
            <a:off x="3732614" y="1935065"/>
            <a:ext cx="895145" cy="328231"/>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2133">
                <a:solidFill>
                  <a:srgbClr val="FFFFFF"/>
                </a:solidFill>
                <a:latin typeface="Century Gothic"/>
                <a:ea typeface="Century Gothic"/>
                <a:cs typeface="Century Gothic"/>
                <a:sym typeface="Century Gothic"/>
              </a:rPr>
              <a:t>20%</a:t>
            </a:r>
            <a:endParaRPr b="1" sz="2133">
              <a:solidFill>
                <a:srgbClr val="FFFFFF"/>
              </a:solidFill>
              <a:latin typeface="Century Gothic"/>
              <a:ea typeface="Century Gothic"/>
              <a:cs typeface="Century Gothic"/>
              <a:sym typeface="Century Gothic"/>
            </a:endParaRPr>
          </a:p>
        </p:txBody>
      </p:sp>
      <p:sp>
        <p:nvSpPr>
          <p:cNvPr id="773" name="Google Shape;773;p22"/>
          <p:cNvSpPr txBox="1"/>
          <p:nvPr/>
        </p:nvSpPr>
        <p:spPr>
          <a:xfrm>
            <a:off x="2082950" y="3271173"/>
            <a:ext cx="895145" cy="328231"/>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2133">
                <a:solidFill>
                  <a:srgbClr val="FFFFFF"/>
                </a:solidFill>
                <a:latin typeface="Century Gothic"/>
                <a:ea typeface="Century Gothic"/>
                <a:cs typeface="Century Gothic"/>
                <a:sym typeface="Century Gothic"/>
              </a:rPr>
              <a:t>15%</a:t>
            </a:r>
            <a:endParaRPr b="1" sz="2133">
              <a:solidFill>
                <a:srgbClr val="FFFFFF"/>
              </a:solidFill>
              <a:latin typeface="Century Gothic"/>
              <a:ea typeface="Century Gothic"/>
              <a:cs typeface="Century Gothic"/>
              <a:sym typeface="Century Gothic"/>
            </a:endParaRPr>
          </a:p>
        </p:txBody>
      </p:sp>
      <p:sp>
        <p:nvSpPr>
          <p:cNvPr id="774" name="Google Shape;774;p22"/>
          <p:cNvSpPr txBox="1"/>
          <p:nvPr/>
        </p:nvSpPr>
        <p:spPr>
          <a:xfrm>
            <a:off x="5390901" y="3271173"/>
            <a:ext cx="895145" cy="328231"/>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2133">
                <a:solidFill>
                  <a:srgbClr val="FFFFFF"/>
                </a:solidFill>
                <a:latin typeface="Century Gothic"/>
                <a:ea typeface="Century Gothic"/>
                <a:cs typeface="Century Gothic"/>
                <a:sym typeface="Century Gothic"/>
              </a:rPr>
              <a:t>10%</a:t>
            </a:r>
            <a:endParaRPr b="1" sz="2133">
              <a:solidFill>
                <a:srgbClr val="FFFFFF"/>
              </a:solidFill>
              <a:latin typeface="Century Gothic"/>
              <a:ea typeface="Century Gothic"/>
              <a:cs typeface="Century Gothic"/>
              <a:sym typeface="Century Gothic"/>
            </a:endParaRPr>
          </a:p>
        </p:txBody>
      </p:sp>
      <p:sp>
        <p:nvSpPr>
          <p:cNvPr id="775" name="Google Shape;775;p22"/>
          <p:cNvSpPr txBox="1"/>
          <p:nvPr/>
        </p:nvSpPr>
        <p:spPr>
          <a:xfrm>
            <a:off x="2744300" y="5191693"/>
            <a:ext cx="895145" cy="328231"/>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2133">
                <a:solidFill>
                  <a:srgbClr val="FFFFFF"/>
                </a:solidFill>
                <a:latin typeface="Century Gothic"/>
                <a:ea typeface="Century Gothic"/>
                <a:cs typeface="Century Gothic"/>
                <a:sym typeface="Century Gothic"/>
              </a:rPr>
              <a:t>35%</a:t>
            </a:r>
            <a:endParaRPr b="1" sz="2133">
              <a:solidFill>
                <a:srgbClr val="FFFFFF"/>
              </a:solidFill>
              <a:latin typeface="Century Gothic"/>
              <a:ea typeface="Century Gothic"/>
              <a:cs typeface="Century Gothic"/>
              <a:sym typeface="Century Gothic"/>
            </a:endParaRPr>
          </a:p>
        </p:txBody>
      </p:sp>
      <p:sp>
        <p:nvSpPr>
          <p:cNvPr id="776" name="Google Shape;776;p22"/>
          <p:cNvSpPr txBox="1"/>
          <p:nvPr/>
        </p:nvSpPr>
        <p:spPr>
          <a:xfrm>
            <a:off x="4727430" y="5201456"/>
            <a:ext cx="895145" cy="328231"/>
          </a:xfrm>
          <a:prstGeom prst="rect">
            <a:avLst/>
          </a:prstGeom>
          <a:noFill/>
          <a:ln>
            <a:noFill/>
          </a:ln>
        </p:spPr>
        <p:txBody>
          <a:bodyPr anchorCtr="0" anchor="t" bIns="0" lIns="0" spcFirstLastPara="1" rIns="0" wrap="square" tIns="0">
            <a:noAutofit/>
          </a:bodyPr>
          <a:lstStyle/>
          <a:p>
            <a:pPr indent="0" lvl="0" marL="0" marR="0" rtl="0" algn="ctr">
              <a:spcBef>
                <a:spcPts val="0"/>
              </a:spcBef>
              <a:spcAft>
                <a:spcPts val="0"/>
              </a:spcAft>
              <a:buNone/>
            </a:pPr>
            <a:r>
              <a:rPr b="1" lang="tr-TR" sz="2133">
                <a:solidFill>
                  <a:srgbClr val="FFFFFF"/>
                </a:solidFill>
                <a:latin typeface="Century Gothic"/>
                <a:ea typeface="Century Gothic"/>
                <a:cs typeface="Century Gothic"/>
                <a:sym typeface="Century Gothic"/>
              </a:rPr>
              <a:t>20%</a:t>
            </a:r>
            <a:endParaRPr b="1" sz="2133">
              <a:solidFill>
                <a:srgbClr val="FFFFF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750"/>
                                        </p:tgtEl>
                                        <p:attrNameLst>
                                          <p:attrName>style.visibility</p:attrName>
                                        </p:attrNameLst>
                                      </p:cBhvr>
                                      <p:to>
                                        <p:strVal val="visible"/>
                                      </p:to>
                                    </p:set>
                                    <p:anim calcmode="lin" valueType="num">
                                      <p:cBhvr additive="base">
                                        <p:cTn dur="500"/>
                                        <p:tgtEl>
                                          <p:spTgt spid="750"/>
                                        </p:tgtEl>
                                        <p:attrNameLst>
                                          <p:attrName>ppt_w</p:attrName>
                                        </p:attrNameLst>
                                      </p:cBhvr>
                                      <p:tavLst>
                                        <p:tav fmla="" tm="0">
                                          <p:val>
                                            <p:strVal val="0"/>
                                          </p:val>
                                        </p:tav>
                                        <p:tav fmla="" tm="100000">
                                          <p:val>
                                            <p:strVal val="#ppt_w"/>
                                          </p:val>
                                        </p:tav>
                                      </p:tavLst>
                                    </p:anim>
                                    <p:anim calcmode="lin" valueType="num">
                                      <p:cBhvr additive="base">
                                        <p:cTn dur="500"/>
                                        <p:tgtEl>
                                          <p:spTgt spid="75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23" presetSubtype="16">
                                  <p:stCondLst>
                                    <p:cond delay="0"/>
                                  </p:stCondLst>
                                  <p:childTnLst>
                                    <p:set>
                                      <p:cBhvr>
                                        <p:cTn dur="1" fill="hold">
                                          <p:stCondLst>
                                            <p:cond delay="0"/>
                                          </p:stCondLst>
                                        </p:cTn>
                                        <p:tgtEl>
                                          <p:spTgt spid="755"/>
                                        </p:tgtEl>
                                        <p:attrNameLst>
                                          <p:attrName>style.visibility</p:attrName>
                                        </p:attrNameLst>
                                      </p:cBhvr>
                                      <p:to>
                                        <p:strVal val="visible"/>
                                      </p:to>
                                    </p:set>
                                    <p:anim calcmode="lin" valueType="num">
                                      <p:cBhvr additive="base">
                                        <p:cTn dur="500"/>
                                        <p:tgtEl>
                                          <p:spTgt spid="755"/>
                                        </p:tgtEl>
                                        <p:attrNameLst>
                                          <p:attrName>ppt_w</p:attrName>
                                        </p:attrNameLst>
                                      </p:cBhvr>
                                      <p:tavLst>
                                        <p:tav fmla="" tm="0">
                                          <p:val>
                                            <p:strVal val="0"/>
                                          </p:val>
                                        </p:tav>
                                        <p:tav fmla="" tm="100000">
                                          <p:val>
                                            <p:strVal val="#ppt_w"/>
                                          </p:val>
                                        </p:tav>
                                      </p:tavLst>
                                    </p:anim>
                                    <p:anim calcmode="lin" valueType="num">
                                      <p:cBhvr additive="base">
                                        <p:cTn dur="500"/>
                                        <p:tgtEl>
                                          <p:spTgt spid="755"/>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100"/>
                                  </p:stCondLst>
                                  <p:childTnLst>
                                    <p:set>
                                      <p:cBhvr>
                                        <p:cTn dur="1" fill="hold">
                                          <p:stCondLst>
                                            <p:cond delay="0"/>
                                          </p:stCondLst>
                                        </p:cTn>
                                        <p:tgtEl>
                                          <p:spTgt spid="754"/>
                                        </p:tgtEl>
                                        <p:attrNameLst>
                                          <p:attrName>style.visibility</p:attrName>
                                        </p:attrNameLst>
                                      </p:cBhvr>
                                      <p:to>
                                        <p:strVal val="visible"/>
                                      </p:to>
                                    </p:set>
                                    <p:anim calcmode="lin" valueType="num">
                                      <p:cBhvr additive="base">
                                        <p:cTn dur="500"/>
                                        <p:tgtEl>
                                          <p:spTgt spid="754"/>
                                        </p:tgtEl>
                                        <p:attrNameLst>
                                          <p:attrName>ppt_w</p:attrName>
                                        </p:attrNameLst>
                                      </p:cBhvr>
                                      <p:tavLst>
                                        <p:tav fmla="" tm="0">
                                          <p:val>
                                            <p:strVal val="0"/>
                                          </p:val>
                                        </p:tav>
                                        <p:tav fmla="" tm="100000">
                                          <p:val>
                                            <p:strVal val="#ppt_w"/>
                                          </p:val>
                                        </p:tav>
                                      </p:tavLst>
                                    </p:anim>
                                    <p:anim calcmode="lin" valueType="num">
                                      <p:cBhvr additive="base">
                                        <p:cTn dur="500"/>
                                        <p:tgtEl>
                                          <p:spTgt spid="75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200"/>
                                  </p:stCondLst>
                                  <p:childTnLst>
                                    <p:set>
                                      <p:cBhvr>
                                        <p:cTn dur="1" fill="hold">
                                          <p:stCondLst>
                                            <p:cond delay="0"/>
                                          </p:stCondLst>
                                        </p:cTn>
                                        <p:tgtEl>
                                          <p:spTgt spid="758"/>
                                        </p:tgtEl>
                                        <p:attrNameLst>
                                          <p:attrName>style.visibility</p:attrName>
                                        </p:attrNameLst>
                                      </p:cBhvr>
                                      <p:to>
                                        <p:strVal val="visible"/>
                                      </p:to>
                                    </p:set>
                                    <p:anim calcmode="lin" valueType="num">
                                      <p:cBhvr additive="base">
                                        <p:cTn dur="500"/>
                                        <p:tgtEl>
                                          <p:spTgt spid="758"/>
                                        </p:tgtEl>
                                        <p:attrNameLst>
                                          <p:attrName>ppt_w</p:attrName>
                                        </p:attrNameLst>
                                      </p:cBhvr>
                                      <p:tavLst>
                                        <p:tav fmla="" tm="0">
                                          <p:val>
                                            <p:strVal val="0"/>
                                          </p:val>
                                        </p:tav>
                                        <p:tav fmla="" tm="100000">
                                          <p:val>
                                            <p:strVal val="#ppt_w"/>
                                          </p:val>
                                        </p:tav>
                                      </p:tavLst>
                                    </p:anim>
                                    <p:anim calcmode="lin" valueType="num">
                                      <p:cBhvr additive="base">
                                        <p:cTn dur="500"/>
                                        <p:tgtEl>
                                          <p:spTgt spid="75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300"/>
                                  </p:stCondLst>
                                  <p:childTnLst>
                                    <p:set>
                                      <p:cBhvr>
                                        <p:cTn dur="1" fill="hold">
                                          <p:stCondLst>
                                            <p:cond delay="0"/>
                                          </p:stCondLst>
                                        </p:cTn>
                                        <p:tgtEl>
                                          <p:spTgt spid="757"/>
                                        </p:tgtEl>
                                        <p:attrNameLst>
                                          <p:attrName>style.visibility</p:attrName>
                                        </p:attrNameLst>
                                      </p:cBhvr>
                                      <p:to>
                                        <p:strVal val="visible"/>
                                      </p:to>
                                    </p:set>
                                    <p:anim calcmode="lin" valueType="num">
                                      <p:cBhvr additive="base">
                                        <p:cTn dur="500"/>
                                        <p:tgtEl>
                                          <p:spTgt spid="757"/>
                                        </p:tgtEl>
                                        <p:attrNameLst>
                                          <p:attrName>ppt_w</p:attrName>
                                        </p:attrNameLst>
                                      </p:cBhvr>
                                      <p:tavLst>
                                        <p:tav fmla="" tm="0">
                                          <p:val>
                                            <p:strVal val="0"/>
                                          </p:val>
                                        </p:tav>
                                        <p:tav fmla="" tm="100000">
                                          <p:val>
                                            <p:strVal val="#ppt_w"/>
                                          </p:val>
                                        </p:tav>
                                      </p:tavLst>
                                    </p:anim>
                                    <p:anim calcmode="lin" valueType="num">
                                      <p:cBhvr additive="base">
                                        <p:cTn dur="500"/>
                                        <p:tgtEl>
                                          <p:spTgt spid="757"/>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400"/>
                                  </p:stCondLst>
                                  <p:childTnLst>
                                    <p:set>
                                      <p:cBhvr>
                                        <p:cTn dur="1" fill="hold">
                                          <p:stCondLst>
                                            <p:cond delay="0"/>
                                          </p:stCondLst>
                                        </p:cTn>
                                        <p:tgtEl>
                                          <p:spTgt spid="756"/>
                                        </p:tgtEl>
                                        <p:attrNameLst>
                                          <p:attrName>style.visibility</p:attrName>
                                        </p:attrNameLst>
                                      </p:cBhvr>
                                      <p:to>
                                        <p:strVal val="visible"/>
                                      </p:to>
                                    </p:set>
                                    <p:anim calcmode="lin" valueType="num">
                                      <p:cBhvr additive="base">
                                        <p:cTn dur="500"/>
                                        <p:tgtEl>
                                          <p:spTgt spid="756"/>
                                        </p:tgtEl>
                                        <p:attrNameLst>
                                          <p:attrName>ppt_w</p:attrName>
                                        </p:attrNameLst>
                                      </p:cBhvr>
                                      <p:tavLst>
                                        <p:tav fmla="" tm="0">
                                          <p:val>
                                            <p:strVal val="0"/>
                                          </p:val>
                                        </p:tav>
                                        <p:tav fmla="" tm="100000">
                                          <p:val>
                                            <p:strVal val="#ppt_w"/>
                                          </p:val>
                                        </p:tav>
                                      </p:tavLst>
                                    </p:anim>
                                    <p:anim calcmode="lin" valueType="num">
                                      <p:cBhvr additive="base">
                                        <p:cTn dur="500"/>
                                        <p:tgtEl>
                                          <p:spTgt spid="756"/>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759"/>
                                        </p:tgtEl>
                                        <p:attrNameLst>
                                          <p:attrName>style.visibility</p:attrName>
                                        </p:attrNameLst>
                                      </p:cBhvr>
                                      <p:to>
                                        <p:strVal val="visible"/>
                                      </p:to>
                                    </p:set>
                                    <p:animEffect filter="fade" transition="in">
                                      <p:cBhvr>
                                        <p:cTn dur="500"/>
                                        <p:tgtEl>
                                          <p:spTgt spid="759"/>
                                        </p:tgtEl>
                                      </p:cBhvr>
                                    </p:animEffect>
                                  </p:childTnLst>
                                </p:cTn>
                              </p:par>
                              <p:par>
                                <p:cTn fill="hold" nodeType="withEffect" presetClass="entr" presetID="10" presetSubtype="0">
                                  <p:stCondLst>
                                    <p:cond delay="0"/>
                                  </p:stCondLst>
                                  <p:childTnLst>
                                    <p:set>
                                      <p:cBhvr>
                                        <p:cTn dur="1" fill="hold">
                                          <p:stCondLst>
                                            <p:cond delay="0"/>
                                          </p:stCondLst>
                                        </p:cTn>
                                        <p:tgtEl>
                                          <p:spTgt spid="762"/>
                                        </p:tgtEl>
                                        <p:attrNameLst>
                                          <p:attrName>style.visibility</p:attrName>
                                        </p:attrNameLst>
                                      </p:cBhvr>
                                      <p:to>
                                        <p:strVal val="visible"/>
                                      </p:to>
                                    </p:set>
                                    <p:animEffect filter="fade" transition="in">
                                      <p:cBhvr>
                                        <p:cTn dur="500"/>
                                        <p:tgtEl>
                                          <p:spTgt spid="762"/>
                                        </p:tgtEl>
                                      </p:cBhvr>
                                    </p:animEffect>
                                  </p:childTnLst>
                                </p:cTn>
                              </p:par>
                              <p:par>
                                <p:cTn fill="hold" nodeType="withEffect" presetClass="entr" presetID="10" presetSubtype="0">
                                  <p:stCondLst>
                                    <p:cond delay="0"/>
                                  </p:stCondLst>
                                  <p:childTnLst>
                                    <p:set>
                                      <p:cBhvr>
                                        <p:cTn dur="1" fill="hold">
                                          <p:stCondLst>
                                            <p:cond delay="0"/>
                                          </p:stCondLst>
                                        </p:cTn>
                                        <p:tgtEl>
                                          <p:spTgt spid="763"/>
                                        </p:tgtEl>
                                        <p:attrNameLst>
                                          <p:attrName>style.visibility</p:attrName>
                                        </p:attrNameLst>
                                      </p:cBhvr>
                                      <p:to>
                                        <p:strVal val="visible"/>
                                      </p:to>
                                    </p:set>
                                    <p:animEffect filter="fade" transition="in">
                                      <p:cBhvr>
                                        <p:cTn dur="500"/>
                                        <p:tgtEl>
                                          <p:spTgt spid="763"/>
                                        </p:tgtEl>
                                      </p:cBhvr>
                                    </p:animEffect>
                                  </p:childTnLst>
                                </p:cTn>
                              </p:par>
                              <p:par>
                                <p:cTn fill="hold" nodeType="withEffect" presetClass="entr" presetID="10" presetSubtype="0">
                                  <p:stCondLst>
                                    <p:cond delay="0"/>
                                  </p:stCondLst>
                                  <p:childTnLst>
                                    <p:set>
                                      <p:cBhvr>
                                        <p:cTn dur="1" fill="hold">
                                          <p:stCondLst>
                                            <p:cond delay="0"/>
                                          </p:stCondLst>
                                        </p:cTn>
                                        <p:tgtEl>
                                          <p:spTgt spid="760"/>
                                        </p:tgtEl>
                                        <p:attrNameLst>
                                          <p:attrName>style.visibility</p:attrName>
                                        </p:attrNameLst>
                                      </p:cBhvr>
                                      <p:to>
                                        <p:strVal val="visible"/>
                                      </p:to>
                                    </p:set>
                                    <p:animEffect filter="fade" transition="in">
                                      <p:cBhvr>
                                        <p:cTn dur="500"/>
                                        <p:tgtEl>
                                          <p:spTgt spid="760"/>
                                        </p:tgtEl>
                                      </p:cBhvr>
                                    </p:animEffect>
                                  </p:childTnLst>
                                </p:cTn>
                              </p:par>
                              <p:par>
                                <p:cTn fill="hold" nodeType="withEffect" presetClass="entr" presetID="10" presetSubtype="0">
                                  <p:stCondLst>
                                    <p:cond delay="0"/>
                                  </p:stCondLst>
                                  <p:childTnLst>
                                    <p:set>
                                      <p:cBhvr>
                                        <p:cTn dur="1" fill="hold">
                                          <p:stCondLst>
                                            <p:cond delay="0"/>
                                          </p:stCondLst>
                                        </p:cTn>
                                        <p:tgtEl>
                                          <p:spTgt spid="761"/>
                                        </p:tgtEl>
                                        <p:attrNameLst>
                                          <p:attrName>style.visibility</p:attrName>
                                        </p:attrNameLst>
                                      </p:cBhvr>
                                      <p:to>
                                        <p:strVal val="visible"/>
                                      </p:to>
                                    </p:set>
                                    <p:animEffect filter="fade" transition="in">
                                      <p:cBhvr>
                                        <p:cTn dur="500"/>
                                        <p:tgtEl>
                                          <p:spTgt spid="761"/>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764"/>
                                        </p:tgtEl>
                                        <p:attrNameLst>
                                          <p:attrName>style.visibility</p:attrName>
                                        </p:attrNameLst>
                                      </p:cBhvr>
                                      <p:to>
                                        <p:strVal val="visible"/>
                                      </p:to>
                                    </p:set>
                                    <p:animEffect filter="fade" transition="in">
                                      <p:cBhvr>
                                        <p:cTn dur="500"/>
                                        <p:tgtEl>
                                          <p:spTgt spid="764"/>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769"/>
                                        </p:tgtEl>
                                        <p:attrNameLst>
                                          <p:attrName>style.visibility</p:attrName>
                                        </p:attrNameLst>
                                      </p:cBhvr>
                                      <p:to>
                                        <p:strVal val="visible"/>
                                      </p:to>
                                    </p:set>
                                    <p:animEffect filter="fade" transition="in">
                                      <p:cBhvr>
                                        <p:cTn dur="500"/>
                                        <p:tgtEl>
                                          <p:spTgt spid="769"/>
                                        </p:tgtEl>
                                      </p:cBhvr>
                                    </p:animEffect>
                                  </p:childTnLst>
                                </p:cTn>
                              </p:par>
                              <p:par>
                                <p:cTn fill="hold" nodeType="withEffect" presetClass="entr" presetID="10" presetSubtype="0">
                                  <p:stCondLst>
                                    <p:cond delay="100"/>
                                  </p:stCondLst>
                                  <p:childTnLst>
                                    <p:set>
                                      <p:cBhvr>
                                        <p:cTn dur="1" fill="hold">
                                          <p:stCondLst>
                                            <p:cond delay="0"/>
                                          </p:stCondLst>
                                        </p:cTn>
                                        <p:tgtEl>
                                          <p:spTgt spid="770"/>
                                        </p:tgtEl>
                                        <p:attrNameLst>
                                          <p:attrName>style.visibility</p:attrName>
                                        </p:attrNameLst>
                                      </p:cBhvr>
                                      <p:to>
                                        <p:strVal val="visible"/>
                                      </p:to>
                                    </p:set>
                                    <p:animEffect filter="fade" transition="in">
                                      <p:cBhvr>
                                        <p:cTn dur="500"/>
                                        <p:tgtEl>
                                          <p:spTgt spid="770"/>
                                        </p:tgtEl>
                                      </p:cBhvr>
                                    </p:animEffect>
                                  </p:childTnLst>
                                </p:cTn>
                              </p:par>
                              <p:par>
                                <p:cTn fill="hold" nodeType="withEffect" presetClass="entr" presetID="10" presetSubtype="0">
                                  <p:stCondLst>
                                    <p:cond delay="200"/>
                                  </p:stCondLst>
                                  <p:childTnLst>
                                    <p:set>
                                      <p:cBhvr>
                                        <p:cTn dur="1" fill="hold">
                                          <p:stCondLst>
                                            <p:cond delay="0"/>
                                          </p:stCondLst>
                                        </p:cTn>
                                        <p:tgtEl>
                                          <p:spTgt spid="771"/>
                                        </p:tgtEl>
                                        <p:attrNameLst>
                                          <p:attrName>style.visibility</p:attrName>
                                        </p:attrNameLst>
                                      </p:cBhvr>
                                      <p:to>
                                        <p:strVal val="visible"/>
                                      </p:to>
                                    </p:set>
                                    <p:animEffect filter="fade" transition="in">
                                      <p:cBhvr>
                                        <p:cTn dur="500"/>
                                        <p:tgtEl>
                                          <p:spTgt spid="77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772"/>
                                        </p:tgtEl>
                                        <p:attrNameLst>
                                          <p:attrName>style.visibility</p:attrName>
                                        </p:attrNameLst>
                                      </p:cBhvr>
                                      <p:to>
                                        <p:strVal val="visible"/>
                                      </p:to>
                                    </p:set>
                                    <p:animEffect filter="fade" transition="in">
                                      <p:cBhvr>
                                        <p:cTn dur="500"/>
                                        <p:tgtEl>
                                          <p:spTgt spid="772"/>
                                        </p:tgtEl>
                                      </p:cBhvr>
                                    </p:animEffect>
                                  </p:childTnLst>
                                </p:cTn>
                              </p:par>
                              <p:par>
                                <p:cTn fill="hold" nodeType="withEffect" presetClass="entr" presetID="10" presetSubtype="0">
                                  <p:stCondLst>
                                    <p:cond delay="0"/>
                                  </p:stCondLst>
                                  <p:childTnLst>
                                    <p:set>
                                      <p:cBhvr>
                                        <p:cTn dur="1" fill="hold">
                                          <p:stCondLst>
                                            <p:cond delay="0"/>
                                          </p:stCondLst>
                                        </p:cTn>
                                        <p:tgtEl>
                                          <p:spTgt spid="773"/>
                                        </p:tgtEl>
                                        <p:attrNameLst>
                                          <p:attrName>style.visibility</p:attrName>
                                        </p:attrNameLst>
                                      </p:cBhvr>
                                      <p:to>
                                        <p:strVal val="visible"/>
                                      </p:to>
                                    </p:set>
                                    <p:animEffect filter="fade" transition="in">
                                      <p:cBhvr>
                                        <p:cTn dur="500"/>
                                        <p:tgtEl>
                                          <p:spTgt spid="773"/>
                                        </p:tgtEl>
                                      </p:cBhvr>
                                    </p:animEffect>
                                  </p:childTnLst>
                                </p:cTn>
                              </p:par>
                              <p:par>
                                <p:cTn fill="hold" nodeType="withEffect" presetClass="entr" presetID="10" presetSubtype="0">
                                  <p:stCondLst>
                                    <p:cond delay="0"/>
                                  </p:stCondLst>
                                  <p:childTnLst>
                                    <p:set>
                                      <p:cBhvr>
                                        <p:cTn dur="1" fill="hold">
                                          <p:stCondLst>
                                            <p:cond delay="0"/>
                                          </p:stCondLst>
                                        </p:cTn>
                                        <p:tgtEl>
                                          <p:spTgt spid="774"/>
                                        </p:tgtEl>
                                        <p:attrNameLst>
                                          <p:attrName>style.visibility</p:attrName>
                                        </p:attrNameLst>
                                      </p:cBhvr>
                                      <p:to>
                                        <p:strVal val="visible"/>
                                      </p:to>
                                    </p:set>
                                    <p:animEffect filter="fade" transition="in">
                                      <p:cBhvr>
                                        <p:cTn dur="500"/>
                                        <p:tgtEl>
                                          <p:spTgt spid="774"/>
                                        </p:tgtEl>
                                      </p:cBhvr>
                                    </p:animEffect>
                                  </p:childTnLst>
                                </p:cTn>
                              </p:par>
                              <p:par>
                                <p:cTn fill="hold" nodeType="withEffect" presetClass="entr" presetID="10" presetSubtype="0">
                                  <p:stCondLst>
                                    <p:cond delay="0"/>
                                  </p:stCondLst>
                                  <p:childTnLst>
                                    <p:set>
                                      <p:cBhvr>
                                        <p:cTn dur="1" fill="hold">
                                          <p:stCondLst>
                                            <p:cond delay="0"/>
                                          </p:stCondLst>
                                        </p:cTn>
                                        <p:tgtEl>
                                          <p:spTgt spid="776"/>
                                        </p:tgtEl>
                                        <p:attrNameLst>
                                          <p:attrName>style.visibility</p:attrName>
                                        </p:attrNameLst>
                                      </p:cBhvr>
                                      <p:to>
                                        <p:strVal val="visible"/>
                                      </p:to>
                                    </p:set>
                                    <p:animEffect filter="fade" transition="in">
                                      <p:cBhvr>
                                        <p:cTn dur="500"/>
                                        <p:tgtEl>
                                          <p:spTgt spid="776"/>
                                        </p:tgtEl>
                                      </p:cBhvr>
                                    </p:animEffect>
                                  </p:childTnLst>
                                </p:cTn>
                              </p:par>
                              <p:par>
                                <p:cTn fill="hold" nodeType="withEffect" presetClass="entr" presetID="10" presetSubtype="0">
                                  <p:stCondLst>
                                    <p:cond delay="0"/>
                                  </p:stCondLst>
                                  <p:childTnLst>
                                    <p:set>
                                      <p:cBhvr>
                                        <p:cTn dur="1" fill="hold">
                                          <p:stCondLst>
                                            <p:cond delay="0"/>
                                          </p:stCondLst>
                                        </p:cTn>
                                        <p:tgtEl>
                                          <p:spTgt spid="775"/>
                                        </p:tgtEl>
                                        <p:attrNameLst>
                                          <p:attrName>style.visibility</p:attrName>
                                        </p:attrNameLst>
                                      </p:cBhvr>
                                      <p:to>
                                        <p:strVal val="visible"/>
                                      </p:to>
                                    </p:set>
                                    <p:animEffect filter="fade" transition="in">
                                      <p:cBhvr>
                                        <p:cTn dur="500"/>
                                        <p:tgtEl>
                                          <p:spTgt spid="77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1" name="Shape 781"/>
        <p:cNvGrpSpPr/>
        <p:nvPr/>
      </p:nvGrpSpPr>
      <p:grpSpPr>
        <a:xfrm>
          <a:off x="0" y="0"/>
          <a:ext cx="0" cy="0"/>
          <a:chOff x="0" y="0"/>
          <a:chExt cx="0" cy="0"/>
        </a:xfrm>
      </p:grpSpPr>
      <p:sp>
        <p:nvSpPr>
          <p:cNvPr id="782" name="Google Shape;782;p23"/>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WorkShops</a:t>
            </a:r>
            <a:endParaRPr>
              <a:latin typeface="Century Gothic"/>
              <a:ea typeface="Century Gothic"/>
              <a:cs typeface="Century Gothic"/>
              <a:sym typeface="Century Gothic"/>
            </a:endParaRPr>
          </a:p>
        </p:txBody>
      </p:sp>
      <p:sp>
        <p:nvSpPr>
          <p:cNvPr id="783" name="Google Shape;783;p23"/>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SUMMARY OF EXPERIENCE</a:t>
            </a:r>
            <a:endParaRPr sz="1600">
              <a:solidFill>
                <a:srgbClr val="5F5F5F"/>
              </a:solidFill>
              <a:latin typeface="Century Gothic"/>
              <a:ea typeface="Century Gothic"/>
              <a:cs typeface="Century Gothic"/>
              <a:sym typeface="Century Gothic"/>
            </a:endParaRPr>
          </a:p>
        </p:txBody>
      </p:sp>
      <p:sp>
        <p:nvSpPr>
          <p:cNvPr id="784" name="Google Shape;784;p23"/>
          <p:cNvSpPr/>
          <p:nvPr/>
        </p:nvSpPr>
        <p:spPr>
          <a:xfrm rot="5400000">
            <a:off x="3427516" y="3870679"/>
            <a:ext cx="2791377" cy="1548108"/>
          </a:xfrm>
          <a:prstGeom prst="roundRect">
            <a:avLst>
              <a:gd fmla="val 50000" name="adj"/>
            </a:avLst>
          </a:prstGeom>
          <a:solidFill>
            <a:srgbClr val="009999"/>
          </a:solidFill>
          <a:ln>
            <a:noFill/>
          </a:ln>
          <a:effectLst>
            <a:outerShdw blurRad="4445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nvGrpSpPr>
          <p:cNvPr id="785" name="Google Shape;785;p23"/>
          <p:cNvGrpSpPr/>
          <p:nvPr/>
        </p:nvGrpSpPr>
        <p:grpSpPr>
          <a:xfrm>
            <a:off x="4245857" y="4766696"/>
            <a:ext cx="1182195" cy="1182195"/>
            <a:chOff x="304800" y="673100"/>
            <a:chExt cx="4000500" cy="4000500"/>
          </a:xfrm>
        </p:grpSpPr>
        <p:sp>
          <p:nvSpPr>
            <p:cNvPr id="786" name="Google Shape;786;p2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787" name="Google Shape;787;p2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788" name="Google Shape;788;p23"/>
          <p:cNvGrpSpPr/>
          <p:nvPr/>
        </p:nvGrpSpPr>
        <p:grpSpPr>
          <a:xfrm>
            <a:off x="2077955" y="2485583"/>
            <a:ext cx="1548108" cy="3554839"/>
            <a:chOff x="4013612" y="985436"/>
            <a:chExt cx="1443428" cy="3314468"/>
          </a:xfrm>
        </p:grpSpPr>
        <p:sp>
          <p:nvSpPr>
            <p:cNvPr id="789" name="Google Shape;789;p23"/>
            <p:cNvSpPr/>
            <p:nvPr/>
          </p:nvSpPr>
          <p:spPr>
            <a:xfrm rot="5400000">
              <a:off x="3078092" y="1920956"/>
              <a:ext cx="3314468" cy="1443428"/>
            </a:xfrm>
            <a:prstGeom prst="roundRect">
              <a:avLst>
                <a:gd fmla="val 50000" name="adj"/>
              </a:avLst>
            </a:prstGeom>
            <a:gradFill>
              <a:gsLst>
                <a:gs pos="0">
                  <a:schemeClr val="lt1"/>
                </a:gs>
                <a:gs pos="62000">
                  <a:srgbClr val="F2F2F2"/>
                </a:gs>
                <a:gs pos="100000">
                  <a:srgbClr val="D8D8D8"/>
                </a:gs>
              </a:gsLst>
              <a:lin ang="8100000" scaled="0"/>
            </a:gradFill>
            <a:ln>
              <a:noFill/>
            </a:ln>
            <a:effectLst>
              <a:outerShdw blurRad="4445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790" name="Google Shape;790;p23"/>
            <p:cNvSpPr/>
            <p:nvPr/>
          </p:nvSpPr>
          <p:spPr>
            <a:xfrm rot="5400000">
              <a:off x="3109761" y="1976006"/>
              <a:ext cx="3251129" cy="1352701"/>
            </a:xfrm>
            <a:prstGeom prst="roundRect">
              <a:avLst>
                <a:gd fmla="val 50000" name="adj"/>
              </a:avLst>
            </a:prstGeom>
            <a:gradFill>
              <a:gsLst>
                <a:gs pos="0">
                  <a:schemeClr val="lt1"/>
                </a:gs>
                <a:gs pos="42000">
                  <a:srgbClr val="F0F0F0"/>
                </a:gs>
                <a:gs pos="100000">
                  <a:srgbClr val="D8D8D8"/>
                </a:gs>
              </a:gsLst>
              <a:lin ang="189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791" name="Google Shape;791;p23"/>
          <p:cNvSpPr/>
          <p:nvPr/>
        </p:nvSpPr>
        <p:spPr>
          <a:xfrm>
            <a:off x="2262598" y="4757807"/>
            <a:ext cx="1199975" cy="1199975"/>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792" name="Google Shape;792;p23"/>
          <p:cNvSpPr/>
          <p:nvPr/>
        </p:nvSpPr>
        <p:spPr>
          <a:xfrm rot="5400000">
            <a:off x="7048706" y="3549481"/>
            <a:ext cx="3433775" cy="1548108"/>
          </a:xfrm>
          <a:prstGeom prst="roundRect">
            <a:avLst>
              <a:gd fmla="val 50000" name="adj"/>
            </a:avLst>
          </a:prstGeom>
          <a:solidFill>
            <a:srgbClr val="009999"/>
          </a:solidFill>
          <a:ln>
            <a:noFill/>
          </a:ln>
          <a:effectLst>
            <a:outerShdw blurRad="4445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nvGrpSpPr>
          <p:cNvPr id="793" name="Google Shape;793;p23"/>
          <p:cNvGrpSpPr/>
          <p:nvPr/>
        </p:nvGrpSpPr>
        <p:grpSpPr>
          <a:xfrm>
            <a:off x="8194595" y="4766696"/>
            <a:ext cx="1182195" cy="1182195"/>
            <a:chOff x="304800" y="673100"/>
            <a:chExt cx="4000500" cy="4000500"/>
          </a:xfrm>
        </p:grpSpPr>
        <p:sp>
          <p:nvSpPr>
            <p:cNvPr id="794" name="Google Shape;794;p2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795" name="Google Shape;795;p2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796" name="Google Shape;796;p23"/>
          <p:cNvGrpSpPr/>
          <p:nvPr/>
        </p:nvGrpSpPr>
        <p:grpSpPr>
          <a:xfrm>
            <a:off x="6020345" y="2485583"/>
            <a:ext cx="1548108" cy="3554839"/>
            <a:chOff x="4013612" y="985436"/>
            <a:chExt cx="1443428" cy="3314468"/>
          </a:xfrm>
        </p:grpSpPr>
        <p:sp>
          <p:nvSpPr>
            <p:cNvPr id="797" name="Google Shape;797;p23"/>
            <p:cNvSpPr/>
            <p:nvPr/>
          </p:nvSpPr>
          <p:spPr>
            <a:xfrm rot="5400000">
              <a:off x="3078092" y="1920956"/>
              <a:ext cx="3314468" cy="1443428"/>
            </a:xfrm>
            <a:prstGeom prst="roundRect">
              <a:avLst>
                <a:gd fmla="val 50000" name="adj"/>
              </a:avLst>
            </a:prstGeom>
            <a:gradFill>
              <a:gsLst>
                <a:gs pos="0">
                  <a:schemeClr val="lt1"/>
                </a:gs>
                <a:gs pos="62000">
                  <a:srgbClr val="F2F2F2"/>
                </a:gs>
                <a:gs pos="100000">
                  <a:srgbClr val="D8D8D8"/>
                </a:gs>
              </a:gsLst>
              <a:lin ang="8100000" scaled="0"/>
            </a:gradFill>
            <a:ln>
              <a:noFill/>
            </a:ln>
            <a:effectLst>
              <a:outerShdw blurRad="444500" rotWithShape="0" algn="tr" dir="8100000" dist="2540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798" name="Google Shape;798;p23"/>
            <p:cNvSpPr/>
            <p:nvPr/>
          </p:nvSpPr>
          <p:spPr>
            <a:xfrm rot="5400000">
              <a:off x="3109761" y="1976006"/>
              <a:ext cx="3251129" cy="1352701"/>
            </a:xfrm>
            <a:prstGeom prst="roundRect">
              <a:avLst>
                <a:gd fmla="val 50000" name="adj"/>
              </a:avLst>
            </a:prstGeom>
            <a:gradFill>
              <a:gsLst>
                <a:gs pos="0">
                  <a:schemeClr val="lt1"/>
                </a:gs>
                <a:gs pos="42000">
                  <a:srgbClr val="F0F0F0"/>
                </a:gs>
                <a:gs pos="100000">
                  <a:srgbClr val="D8D8D8"/>
                </a:gs>
              </a:gsLst>
              <a:lin ang="189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799" name="Google Shape;799;p23"/>
          <p:cNvSpPr/>
          <p:nvPr/>
        </p:nvSpPr>
        <p:spPr>
          <a:xfrm>
            <a:off x="6211337" y="4757807"/>
            <a:ext cx="1199975" cy="1199975"/>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800" name="Google Shape;800;p23"/>
          <p:cNvSpPr txBox="1"/>
          <p:nvPr/>
        </p:nvSpPr>
        <p:spPr>
          <a:xfrm>
            <a:off x="6271432" y="3031404"/>
            <a:ext cx="76335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000000"/>
                </a:solidFill>
                <a:latin typeface="Century Gothic"/>
                <a:ea typeface="Century Gothic"/>
                <a:cs typeface="Century Gothic"/>
                <a:sym typeface="Century Gothic"/>
              </a:rPr>
              <a:t>25%</a:t>
            </a:r>
            <a:endParaRPr sz="2400">
              <a:solidFill>
                <a:srgbClr val="000000"/>
              </a:solidFill>
              <a:latin typeface="Century Gothic"/>
              <a:ea typeface="Century Gothic"/>
              <a:cs typeface="Century Gothic"/>
              <a:sym typeface="Century Gothic"/>
            </a:endParaRPr>
          </a:p>
        </p:txBody>
      </p:sp>
      <p:sp>
        <p:nvSpPr>
          <p:cNvPr id="801" name="Google Shape;801;p23"/>
          <p:cNvSpPr txBox="1"/>
          <p:nvPr/>
        </p:nvSpPr>
        <p:spPr>
          <a:xfrm>
            <a:off x="2283360" y="3031404"/>
            <a:ext cx="76335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000000"/>
                </a:solidFill>
                <a:latin typeface="Century Gothic"/>
                <a:ea typeface="Century Gothic"/>
                <a:cs typeface="Century Gothic"/>
                <a:sym typeface="Century Gothic"/>
              </a:rPr>
              <a:t>25%</a:t>
            </a:r>
            <a:endParaRPr sz="2400">
              <a:solidFill>
                <a:srgbClr val="000000"/>
              </a:solidFill>
              <a:latin typeface="Century Gothic"/>
              <a:ea typeface="Century Gothic"/>
              <a:cs typeface="Century Gothic"/>
              <a:sym typeface="Century Gothic"/>
            </a:endParaRPr>
          </a:p>
        </p:txBody>
      </p:sp>
      <p:sp>
        <p:nvSpPr>
          <p:cNvPr id="802" name="Google Shape;802;p23"/>
          <p:cNvSpPr txBox="1"/>
          <p:nvPr/>
        </p:nvSpPr>
        <p:spPr>
          <a:xfrm>
            <a:off x="4245858" y="3710934"/>
            <a:ext cx="76335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FFFFFF"/>
                </a:solidFill>
                <a:latin typeface="Century Gothic"/>
                <a:ea typeface="Century Gothic"/>
                <a:cs typeface="Century Gothic"/>
                <a:sym typeface="Century Gothic"/>
              </a:rPr>
              <a:t>15%</a:t>
            </a:r>
            <a:endParaRPr sz="2400">
              <a:solidFill>
                <a:srgbClr val="FFFFFF"/>
              </a:solidFill>
              <a:latin typeface="Century Gothic"/>
              <a:ea typeface="Century Gothic"/>
              <a:cs typeface="Century Gothic"/>
              <a:sym typeface="Century Gothic"/>
            </a:endParaRPr>
          </a:p>
        </p:txBody>
      </p:sp>
      <p:sp>
        <p:nvSpPr>
          <p:cNvPr id="803" name="Google Shape;803;p23"/>
          <p:cNvSpPr txBox="1"/>
          <p:nvPr/>
        </p:nvSpPr>
        <p:spPr>
          <a:xfrm>
            <a:off x="8220397" y="3031404"/>
            <a:ext cx="763351"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rgbClr val="FFFFFF"/>
                </a:solidFill>
                <a:latin typeface="Century Gothic"/>
                <a:ea typeface="Century Gothic"/>
                <a:cs typeface="Century Gothic"/>
                <a:sym typeface="Century Gothic"/>
              </a:rPr>
              <a:t>25%</a:t>
            </a:r>
            <a:endParaRPr sz="2400">
              <a:solidFill>
                <a:srgbClr val="FFFFFF"/>
              </a:solidFill>
              <a:latin typeface="Century Gothic"/>
              <a:ea typeface="Century Gothic"/>
              <a:cs typeface="Century Gothic"/>
              <a:sym typeface="Century Gothic"/>
            </a:endParaRPr>
          </a:p>
        </p:txBody>
      </p:sp>
      <p:sp>
        <p:nvSpPr>
          <p:cNvPr id="804" name="Google Shape;804;p23"/>
          <p:cNvSpPr txBox="1"/>
          <p:nvPr/>
        </p:nvSpPr>
        <p:spPr>
          <a:xfrm>
            <a:off x="5012082" y="1146965"/>
            <a:ext cx="1853392"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Mobile Project</a:t>
            </a:r>
            <a:endParaRPr b="1" sz="1867">
              <a:solidFill>
                <a:srgbClr val="080808"/>
              </a:solidFill>
              <a:latin typeface="Century Gothic"/>
              <a:ea typeface="Century Gothic"/>
              <a:cs typeface="Century Gothic"/>
              <a:sym typeface="Century Gothic"/>
            </a:endParaRPr>
          </a:p>
        </p:txBody>
      </p:sp>
      <p:sp>
        <p:nvSpPr>
          <p:cNvPr id="805" name="Google Shape;805;p23"/>
          <p:cNvSpPr txBox="1"/>
          <p:nvPr/>
        </p:nvSpPr>
        <p:spPr>
          <a:xfrm>
            <a:off x="3631609" y="1540359"/>
            <a:ext cx="4626588" cy="784189"/>
          </a:xfrm>
          <a:prstGeom prst="rect">
            <a:avLst/>
          </a:prstGeom>
          <a:noFill/>
          <a:ln>
            <a:noFill/>
          </a:ln>
        </p:spPr>
        <p:txBody>
          <a:bodyPr anchorCtr="0" anchor="t" bIns="45700" lIns="91425" spcFirstLastPara="1" rIns="91425" wrap="square" tIns="45700">
            <a:noAutofit/>
          </a:bodyPr>
          <a:lstStyle/>
          <a:p>
            <a:pPr indent="-228594" lvl="0" marL="228594" marR="0" rtl="0" algn="ctr">
              <a:lnSpc>
                <a:spcPct val="150000"/>
              </a:lnSpc>
              <a:spcBef>
                <a:spcPts val="0"/>
              </a:spcBef>
              <a:spcAft>
                <a:spcPts val="0"/>
              </a:spcAft>
              <a:buClr>
                <a:srgbClr val="000000"/>
              </a:buClr>
              <a:buSzPts val="1600"/>
              <a:buFont typeface="Arial"/>
              <a:buChar char="•"/>
            </a:pPr>
            <a:r>
              <a:rPr lang="tr-TR" sz="1600">
                <a:solidFill>
                  <a:srgbClr val="000000"/>
                </a:solidFill>
                <a:latin typeface="Century Gothic"/>
                <a:ea typeface="Century Gothic"/>
                <a:cs typeface="Century Gothic"/>
                <a:sym typeface="Century Gothic"/>
              </a:rPr>
              <a:t>Easy to change colors, photos and Text.</a:t>
            </a:r>
            <a:endParaRPr/>
          </a:p>
          <a:p>
            <a:pPr indent="-228594" lvl="0" marL="228594" marR="0" rtl="0" algn="ctr">
              <a:lnSpc>
                <a:spcPct val="150000"/>
              </a:lnSpc>
              <a:spcBef>
                <a:spcPts val="0"/>
              </a:spcBef>
              <a:spcAft>
                <a:spcPts val="0"/>
              </a:spcAft>
              <a:buClr>
                <a:srgbClr val="000000"/>
              </a:buClr>
              <a:buSzPts val="1600"/>
              <a:buFont typeface="Arial"/>
              <a:buChar char="•"/>
            </a:pPr>
            <a:r>
              <a:rPr lang="tr-TR" sz="1600">
                <a:solidFill>
                  <a:srgbClr val="000000"/>
                </a:solidFill>
                <a:latin typeface="Century Gothic"/>
                <a:ea typeface="Century Gothic"/>
                <a:cs typeface="Century Gothic"/>
                <a:sym typeface="Century Gothic"/>
              </a:rPr>
              <a:t>Defined, focused user acquisition strategy.</a:t>
            </a:r>
            <a:endParaRPr sz="1600">
              <a:solidFill>
                <a:srgbClr val="000000"/>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804"/>
                                        </p:tgtEl>
                                        <p:attrNameLst>
                                          <p:attrName>style.visibility</p:attrName>
                                        </p:attrNameLst>
                                      </p:cBhvr>
                                      <p:to>
                                        <p:strVal val="visible"/>
                                      </p:to>
                                    </p:set>
                                    <p:animEffect filter="fade" transition="in">
                                      <p:cBhvr>
                                        <p:cTn dur="500"/>
                                        <p:tgtEl>
                                          <p:spTgt spid="804"/>
                                        </p:tgtEl>
                                      </p:cBhvr>
                                    </p:animEffect>
                                  </p:childTnLst>
                                </p:cTn>
                              </p:par>
                              <p:par>
                                <p:cTn fill="hold" nodeType="withEffect" presetClass="entr" presetID="10" presetSubtype="0">
                                  <p:stCondLst>
                                    <p:cond delay="500"/>
                                  </p:stCondLst>
                                  <p:childTnLst>
                                    <p:set>
                                      <p:cBhvr>
                                        <p:cTn dur="1" fill="hold">
                                          <p:stCondLst>
                                            <p:cond delay="0"/>
                                          </p:stCondLst>
                                        </p:cTn>
                                        <p:tgtEl>
                                          <p:spTgt spid="805"/>
                                        </p:tgtEl>
                                        <p:attrNameLst>
                                          <p:attrName>style.visibility</p:attrName>
                                        </p:attrNameLst>
                                      </p:cBhvr>
                                      <p:to>
                                        <p:strVal val="visible"/>
                                      </p:to>
                                    </p:set>
                                    <p:animEffect filter="fade" transition="in">
                                      <p:cBhvr>
                                        <p:cTn dur="500"/>
                                        <p:tgtEl>
                                          <p:spTgt spid="805"/>
                                        </p:tgtEl>
                                      </p:cBhvr>
                                    </p:animEffect>
                                  </p:childTnLst>
                                </p:cTn>
                              </p:par>
                            </p:childTnLst>
                          </p:cTn>
                        </p:par>
                        <p:par>
                          <p:cTn fill="hold">
                            <p:stCondLst>
                              <p:cond delay="500"/>
                            </p:stCondLst>
                            <p:childTnLst>
                              <p:par>
                                <p:cTn fill="hold" nodeType="afterEffect" presetClass="entr" presetID="2" presetSubtype="4">
                                  <p:stCondLst>
                                    <p:cond delay="0"/>
                                  </p:stCondLst>
                                  <p:childTnLst>
                                    <p:set>
                                      <p:cBhvr>
                                        <p:cTn dur="1" fill="hold">
                                          <p:stCondLst>
                                            <p:cond delay="0"/>
                                          </p:stCondLst>
                                        </p:cTn>
                                        <p:tgtEl>
                                          <p:spTgt spid="791"/>
                                        </p:tgtEl>
                                        <p:attrNameLst>
                                          <p:attrName>style.visibility</p:attrName>
                                        </p:attrNameLst>
                                      </p:cBhvr>
                                      <p:to>
                                        <p:strVal val="visible"/>
                                      </p:to>
                                    </p:set>
                                    <p:anim calcmode="lin" valueType="num">
                                      <p:cBhvr additive="base">
                                        <p:cTn dur="300"/>
                                        <p:tgtEl>
                                          <p:spTgt spid="79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
                                  </p:stCondLst>
                                  <p:childTnLst>
                                    <p:set>
                                      <p:cBhvr>
                                        <p:cTn dur="1" fill="hold">
                                          <p:stCondLst>
                                            <p:cond delay="0"/>
                                          </p:stCondLst>
                                        </p:cTn>
                                        <p:tgtEl>
                                          <p:spTgt spid="785"/>
                                        </p:tgtEl>
                                        <p:attrNameLst>
                                          <p:attrName>style.visibility</p:attrName>
                                        </p:attrNameLst>
                                      </p:cBhvr>
                                      <p:to>
                                        <p:strVal val="visible"/>
                                      </p:to>
                                    </p:set>
                                    <p:anim calcmode="lin" valueType="num">
                                      <p:cBhvr additive="base">
                                        <p:cTn dur="300"/>
                                        <p:tgtEl>
                                          <p:spTgt spid="78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400"/>
                                  </p:stCondLst>
                                  <p:childTnLst>
                                    <p:set>
                                      <p:cBhvr>
                                        <p:cTn dur="1" fill="hold">
                                          <p:stCondLst>
                                            <p:cond delay="0"/>
                                          </p:stCondLst>
                                        </p:cTn>
                                        <p:tgtEl>
                                          <p:spTgt spid="799"/>
                                        </p:tgtEl>
                                        <p:attrNameLst>
                                          <p:attrName>style.visibility</p:attrName>
                                        </p:attrNameLst>
                                      </p:cBhvr>
                                      <p:to>
                                        <p:strVal val="visible"/>
                                      </p:to>
                                    </p:set>
                                    <p:anim calcmode="lin" valueType="num">
                                      <p:cBhvr additive="base">
                                        <p:cTn dur="300"/>
                                        <p:tgtEl>
                                          <p:spTgt spid="79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600"/>
                                  </p:stCondLst>
                                  <p:childTnLst>
                                    <p:set>
                                      <p:cBhvr>
                                        <p:cTn dur="1" fill="hold">
                                          <p:stCondLst>
                                            <p:cond delay="0"/>
                                          </p:stCondLst>
                                        </p:cTn>
                                        <p:tgtEl>
                                          <p:spTgt spid="793"/>
                                        </p:tgtEl>
                                        <p:attrNameLst>
                                          <p:attrName>style.visibility</p:attrName>
                                        </p:attrNameLst>
                                      </p:cBhvr>
                                      <p:to>
                                        <p:strVal val="visible"/>
                                      </p:to>
                                    </p:set>
                                    <p:anim calcmode="lin" valueType="num">
                                      <p:cBhvr additive="base">
                                        <p:cTn dur="300"/>
                                        <p:tgtEl>
                                          <p:spTgt spid="793"/>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300"/>
                                  </p:stCondLst>
                                  <p:childTnLst>
                                    <p:set>
                                      <p:cBhvr>
                                        <p:cTn dur="1" fill="hold">
                                          <p:stCondLst>
                                            <p:cond delay="0"/>
                                          </p:stCondLst>
                                        </p:cTn>
                                        <p:tgtEl>
                                          <p:spTgt spid="788"/>
                                        </p:tgtEl>
                                        <p:attrNameLst>
                                          <p:attrName>style.visibility</p:attrName>
                                        </p:attrNameLst>
                                      </p:cBhvr>
                                      <p:to>
                                        <p:strVal val="visible"/>
                                      </p:to>
                                    </p:set>
                                    <p:animEffect filter="fade" transition="in">
                                      <p:cBhvr>
                                        <p:cTn dur="500"/>
                                        <p:tgtEl>
                                          <p:spTgt spid="788"/>
                                        </p:tgtEl>
                                      </p:cBhvr>
                                    </p:animEffect>
                                  </p:childTnLst>
                                </p:cTn>
                              </p:par>
                              <p:par>
                                <p:cTn fill="hold" nodeType="withEffect" presetClass="entr" presetID="10" presetSubtype="0">
                                  <p:stCondLst>
                                    <p:cond delay="500"/>
                                  </p:stCondLst>
                                  <p:childTnLst>
                                    <p:set>
                                      <p:cBhvr>
                                        <p:cTn dur="1" fill="hold">
                                          <p:stCondLst>
                                            <p:cond delay="0"/>
                                          </p:stCondLst>
                                        </p:cTn>
                                        <p:tgtEl>
                                          <p:spTgt spid="784"/>
                                        </p:tgtEl>
                                        <p:attrNameLst>
                                          <p:attrName>style.visibility</p:attrName>
                                        </p:attrNameLst>
                                      </p:cBhvr>
                                      <p:to>
                                        <p:strVal val="visible"/>
                                      </p:to>
                                    </p:set>
                                    <p:animEffect filter="fade" transition="in">
                                      <p:cBhvr>
                                        <p:cTn dur="500"/>
                                        <p:tgtEl>
                                          <p:spTgt spid="784"/>
                                        </p:tgtEl>
                                      </p:cBhvr>
                                    </p:animEffect>
                                  </p:childTnLst>
                                </p:cTn>
                              </p:par>
                              <p:par>
                                <p:cTn fill="hold" nodeType="withEffect" presetClass="entr" presetID="10" presetSubtype="0">
                                  <p:stCondLst>
                                    <p:cond delay="700"/>
                                  </p:stCondLst>
                                  <p:childTnLst>
                                    <p:set>
                                      <p:cBhvr>
                                        <p:cTn dur="1" fill="hold">
                                          <p:stCondLst>
                                            <p:cond delay="0"/>
                                          </p:stCondLst>
                                        </p:cTn>
                                        <p:tgtEl>
                                          <p:spTgt spid="796"/>
                                        </p:tgtEl>
                                        <p:attrNameLst>
                                          <p:attrName>style.visibility</p:attrName>
                                        </p:attrNameLst>
                                      </p:cBhvr>
                                      <p:to>
                                        <p:strVal val="visible"/>
                                      </p:to>
                                    </p:set>
                                    <p:animEffect filter="fade" transition="in">
                                      <p:cBhvr>
                                        <p:cTn dur="500"/>
                                        <p:tgtEl>
                                          <p:spTgt spid="796"/>
                                        </p:tgtEl>
                                      </p:cBhvr>
                                    </p:animEffect>
                                  </p:childTnLst>
                                </p:cTn>
                              </p:par>
                              <p:par>
                                <p:cTn fill="hold" nodeType="withEffect" presetClass="entr" presetID="10" presetSubtype="0">
                                  <p:stCondLst>
                                    <p:cond delay="900"/>
                                  </p:stCondLst>
                                  <p:childTnLst>
                                    <p:set>
                                      <p:cBhvr>
                                        <p:cTn dur="1" fill="hold">
                                          <p:stCondLst>
                                            <p:cond delay="0"/>
                                          </p:stCondLst>
                                        </p:cTn>
                                        <p:tgtEl>
                                          <p:spTgt spid="792"/>
                                        </p:tgtEl>
                                        <p:attrNameLst>
                                          <p:attrName>style.visibility</p:attrName>
                                        </p:attrNameLst>
                                      </p:cBhvr>
                                      <p:to>
                                        <p:strVal val="visible"/>
                                      </p:to>
                                    </p:set>
                                    <p:animEffect filter="fade" transition="in">
                                      <p:cBhvr>
                                        <p:cTn dur="500"/>
                                        <p:tgtEl>
                                          <p:spTgt spid="792"/>
                                        </p:tgtEl>
                                      </p:cBhvr>
                                    </p:animEffect>
                                  </p:childTnLst>
                                </p:cTn>
                              </p:par>
                              <p:par>
                                <p:cTn fill="hold" nodeType="withEffect" presetClass="entr" presetID="10" presetSubtype="0">
                                  <p:stCondLst>
                                    <p:cond delay="800"/>
                                  </p:stCondLst>
                                  <p:childTnLst>
                                    <p:set>
                                      <p:cBhvr>
                                        <p:cTn dur="1" fill="hold">
                                          <p:stCondLst>
                                            <p:cond delay="0"/>
                                          </p:stCondLst>
                                        </p:cTn>
                                        <p:tgtEl>
                                          <p:spTgt spid="801"/>
                                        </p:tgtEl>
                                        <p:attrNameLst>
                                          <p:attrName>style.visibility</p:attrName>
                                        </p:attrNameLst>
                                      </p:cBhvr>
                                      <p:to>
                                        <p:strVal val="visible"/>
                                      </p:to>
                                    </p:set>
                                    <p:animEffect filter="fade" transition="in">
                                      <p:cBhvr>
                                        <p:cTn dur="500"/>
                                        <p:tgtEl>
                                          <p:spTgt spid="801"/>
                                        </p:tgtEl>
                                      </p:cBhvr>
                                    </p:animEffect>
                                  </p:childTnLst>
                                </p:cTn>
                              </p:par>
                              <p:par>
                                <p:cTn fill="hold" nodeType="withEffect" presetClass="entr" presetID="10" presetSubtype="0">
                                  <p:stCondLst>
                                    <p:cond delay="1000"/>
                                  </p:stCondLst>
                                  <p:childTnLst>
                                    <p:set>
                                      <p:cBhvr>
                                        <p:cTn dur="1" fill="hold">
                                          <p:stCondLst>
                                            <p:cond delay="0"/>
                                          </p:stCondLst>
                                        </p:cTn>
                                        <p:tgtEl>
                                          <p:spTgt spid="802"/>
                                        </p:tgtEl>
                                        <p:attrNameLst>
                                          <p:attrName>style.visibility</p:attrName>
                                        </p:attrNameLst>
                                      </p:cBhvr>
                                      <p:to>
                                        <p:strVal val="visible"/>
                                      </p:to>
                                    </p:set>
                                    <p:animEffect filter="fade" transition="in">
                                      <p:cBhvr>
                                        <p:cTn dur="500"/>
                                        <p:tgtEl>
                                          <p:spTgt spid="802"/>
                                        </p:tgtEl>
                                      </p:cBhvr>
                                    </p:animEffect>
                                  </p:childTnLst>
                                </p:cTn>
                              </p:par>
                              <p:par>
                                <p:cTn fill="hold" nodeType="withEffect" presetClass="entr" presetID="10" presetSubtype="0">
                                  <p:stCondLst>
                                    <p:cond delay="1200"/>
                                  </p:stCondLst>
                                  <p:childTnLst>
                                    <p:set>
                                      <p:cBhvr>
                                        <p:cTn dur="1" fill="hold">
                                          <p:stCondLst>
                                            <p:cond delay="0"/>
                                          </p:stCondLst>
                                        </p:cTn>
                                        <p:tgtEl>
                                          <p:spTgt spid="800"/>
                                        </p:tgtEl>
                                        <p:attrNameLst>
                                          <p:attrName>style.visibility</p:attrName>
                                        </p:attrNameLst>
                                      </p:cBhvr>
                                      <p:to>
                                        <p:strVal val="visible"/>
                                      </p:to>
                                    </p:set>
                                    <p:animEffect filter="fade" transition="in">
                                      <p:cBhvr>
                                        <p:cTn dur="500"/>
                                        <p:tgtEl>
                                          <p:spTgt spid="800"/>
                                        </p:tgtEl>
                                      </p:cBhvr>
                                    </p:animEffect>
                                  </p:childTnLst>
                                </p:cTn>
                              </p:par>
                              <p:par>
                                <p:cTn fill="hold" nodeType="withEffect" presetClass="entr" presetID="10" presetSubtype="0">
                                  <p:stCondLst>
                                    <p:cond delay="1400"/>
                                  </p:stCondLst>
                                  <p:childTnLst>
                                    <p:set>
                                      <p:cBhvr>
                                        <p:cTn dur="1" fill="hold">
                                          <p:stCondLst>
                                            <p:cond delay="0"/>
                                          </p:stCondLst>
                                        </p:cTn>
                                        <p:tgtEl>
                                          <p:spTgt spid="803"/>
                                        </p:tgtEl>
                                        <p:attrNameLst>
                                          <p:attrName>style.visibility</p:attrName>
                                        </p:attrNameLst>
                                      </p:cBhvr>
                                      <p:to>
                                        <p:strVal val="visible"/>
                                      </p:to>
                                    </p:set>
                                    <p:animEffect filter="fade" transition="in">
                                      <p:cBhvr>
                                        <p:cTn dur="500"/>
                                        <p:tgtEl>
                                          <p:spTgt spid="80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0" name="Shape 810"/>
        <p:cNvGrpSpPr/>
        <p:nvPr/>
      </p:nvGrpSpPr>
      <p:grpSpPr>
        <a:xfrm>
          <a:off x="0" y="0"/>
          <a:ext cx="0" cy="0"/>
          <a:chOff x="0" y="0"/>
          <a:chExt cx="0" cy="0"/>
        </a:xfrm>
      </p:grpSpPr>
      <p:grpSp>
        <p:nvGrpSpPr>
          <p:cNvPr id="811" name="Google Shape;811;p24"/>
          <p:cNvGrpSpPr/>
          <p:nvPr/>
        </p:nvGrpSpPr>
        <p:grpSpPr>
          <a:xfrm>
            <a:off x="4105506" y="1233488"/>
            <a:ext cx="666772" cy="1800000"/>
            <a:chOff x="597712" y="2415605"/>
            <a:chExt cx="1076110" cy="3131998"/>
          </a:xfrm>
        </p:grpSpPr>
        <p:sp>
          <p:nvSpPr>
            <p:cNvPr id="812" name="Google Shape;812;p2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13" name="Google Shape;813;p24"/>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14" name="Google Shape;814;p24"/>
          <p:cNvGrpSpPr/>
          <p:nvPr/>
        </p:nvGrpSpPr>
        <p:grpSpPr>
          <a:xfrm>
            <a:off x="2760244" y="2023201"/>
            <a:ext cx="2186101" cy="6443998"/>
            <a:chOff x="935919" y="107043"/>
            <a:chExt cx="1818452" cy="5779044"/>
          </a:xfrm>
        </p:grpSpPr>
        <p:sp>
          <p:nvSpPr>
            <p:cNvPr id="815" name="Google Shape;815;p24"/>
            <p:cNvSpPr/>
            <p:nvPr/>
          </p:nvSpPr>
          <p:spPr>
            <a:xfrm rot="10800000">
              <a:off x="935919" y="1016252"/>
              <a:ext cx="1818452" cy="48698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16" name="Google Shape;816;p24"/>
            <p:cNvSpPr/>
            <p:nvPr/>
          </p:nvSpPr>
          <p:spPr>
            <a:xfrm>
              <a:off x="942885" y="107043"/>
              <a:ext cx="1799994" cy="1800000"/>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63500">
                <a:srgbClr val="000000">
                  <a:alpha val="29803"/>
                </a:srgbClr>
              </a:outerShdw>
            </a:effectLst>
          </p:spPr>
          <p:txBody>
            <a:bodyPr anchorCtr="1" anchor="ctr" bIns="45700" lIns="91425" spcFirstLastPara="1" rIns="91425" wrap="square" tIns="45700">
              <a:noAutofit/>
            </a:bodyPr>
            <a:lstStyle/>
            <a:p>
              <a:pPr indent="0" lvl="0" marL="0" marR="0" rtl="0" algn="ctr">
                <a:lnSpc>
                  <a:spcPct val="130000"/>
                </a:lnSpc>
                <a:spcBef>
                  <a:spcPts val="0"/>
                </a:spcBef>
                <a:spcAft>
                  <a:spcPts val="0"/>
                </a:spcAft>
                <a:buNone/>
              </a:pPr>
              <a:r>
                <a:rPr lang="tr-TR" sz="7200">
                  <a:solidFill>
                    <a:srgbClr val="009999"/>
                  </a:solidFill>
                  <a:latin typeface="Century Gothic"/>
                  <a:ea typeface="Century Gothic"/>
                  <a:cs typeface="Century Gothic"/>
                  <a:sym typeface="Century Gothic"/>
                </a:rPr>
                <a:t>04</a:t>
              </a:r>
              <a:endParaRPr sz="4000">
                <a:solidFill>
                  <a:srgbClr val="009999"/>
                </a:solidFill>
                <a:latin typeface="Century Gothic"/>
                <a:ea typeface="Century Gothic"/>
                <a:cs typeface="Century Gothic"/>
                <a:sym typeface="Century Gothic"/>
              </a:endParaRPr>
            </a:p>
          </p:txBody>
        </p:sp>
      </p:grpSp>
      <p:grpSp>
        <p:nvGrpSpPr>
          <p:cNvPr id="817" name="Google Shape;817;p24"/>
          <p:cNvGrpSpPr/>
          <p:nvPr/>
        </p:nvGrpSpPr>
        <p:grpSpPr>
          <a:xfrm>
            <a:off x="1981668" y="4924887"/>
            <a:ext cx="1287301" cy="3475167"/>
            <a:chOff x="597712" y="2415605"/>
            <a:chExt cx="1076110" cy="3131998"/>
          </a:xfrm>
        </p:grpSpPr>
        <p:sp>
          <p:nvSpPr>
            <p:cNvPr id="818" name="Google Shape;818;p2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19" name="Google Shape;819;p24"/>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20" name="Google Shape;820;p24"/>
          <p:cNvGrpSpPr/>
          <p:nvPr/>
        </p:nvGrpSpPr>
        <p:grpSpPr>
          <a:xfrm>
            <a:off x="4481255" y="4431190"/>
            <a:ext cx="666772" cy="1800000"/>
            <a:chOff x="597712" y="2415605"/>
            <a:chExt cx="1076110" cy="3131998"/>
          </a:xfrm>
        </p:grpSpPr>
        <p:sp>
          <p:nvSpPr>
            <p:cNvPr id="821" name="Google Shape;821;p2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22" name="Google Shape;822;p24"/>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823" name="Google Shape;823;p24"/>
          <p:cNvGrpSpPr/>
          <p:nvPr/>
        </p:nvGrpSpPr>
        <p:grpSpPr>
          <a:xfrm>
            <a:off x="1033964" y="2075338"/>
            <a:ext cx="1240194" cy="3348000"/>
            <a:chOff x="597712" y="2415605"/>
            <a:chExt cx="1076110" cy="3131998"/>
          </a:xfrm>
        </p:grpSpPr>
        <p:sp>
          <p:nvSpPr>
            <p:cNvPr id="824" name="Google Shape;824;p2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825" name="Google Shape;825;p24"/>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826" name="Google Shape;826;p24"/>
          <p:cNvSpPr txBox="1"/>
          <p:nvPr/>
        </p:nvSpPr>
        <p:spPr>
          <a:xfrm>
            <a:off x="6745025" y="2472759"/>
            <a:ext cx="4637207" cy="1107996"/>
          </a:xfrm>
          <a:prstGeom prst="rect">
            <a:avLst/>
          </a:prstGeom>
          <a:noFill/>
          <a:ln>
            <a:noFill/>
          </a:ln>
          <a:effectLst>
            <a:outerShdw rotWithShape="0" algn="t" dir="5400000" dist="25400">
              <a:schemeClr val="lt1">
                <a:alpha val="40000"/>
              </a:schemeClr>
            </a:outerShdw>
          </a:effectLst>
        </p:spPr>
        <p:txBody>
          <a:bodyPr anchorCtr="0" anchor="b" bIns="45700" lIns="91425" spcFirstLastPara="1" rIns="91425" wrap="square" tIns="45700">
            <a:noAutofit/>
          </a:bodyPr>
          <a:lstStyle/>
          <a:p>
            <a:pPr indent="0" lvl="0" marL="0" marR="0" rtl="0" algn="l">
              <a:spcBef>
                <a:spcPts val="0"/>
              </a:spcBef>
              <a:spcAft>
                <a:spcPts val="0"/>
              </a:spcAft>
              <a:buNone/>
            </a:pPr>
            <a:r>
              <a:rPr b="1" lang="tr-TR" sz="6600">
                <a:solidFill>
                  <a:srgbClr val="009999"/>
                </a:solidFill>
                <a:latin typeface="Century Gothic"/>
                <a:ea typeface="Century Gothic"/>
                <a:cs typeface="Century Gothic"/>
                <a:sym typeface="Century Gothic"/>
              </a:rPr>
              <a:t>Education</a:t>
            </a:r>
            <a:endParaRPr b="1" sz="6600">
              <a:solidFill>
                <a:srgbClr val="009999"/>
              </a:solidFill>
              <a:latin typeface="Century Gothic"/>
              <a:ea typeface="Century Gothic"/>
              <a:cs typeface="Century Gothic"/>
              <a:sym typeface="Century Gothic"/>
            </a:endParaRPr>
          </a:p>
        </p:txBody>
      </p:sp>
      <p:sp>
        <p:nvSpPr>
          <p:cNvPr id="827" name="Google Shape;827;p24"/>
          <p:cNvSpPr txBox="1"/>
          <p:nvPr/>
        </p:nvSpPr>
        <p:spPr>
          <a:xfrm>
            <a:off x="6840179" y="3580755"/>
            <a:ext cx="3740735"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009999"/>
                </a:solidFill>
                <a:latin typeface="Century Gothic"/>
                <a:ea typeface="Century Gothic"/>
                <a:cs typeface="Century Gothic"/>
                <a:sym typeface="Century Gothic"/>
              </a:rPr>
              <a:t>WORK PLANNING</a:t>
            </a:r>
            <a:endParaRPr sz="3200">
              <a:solidFill>
                <a:srgbClr val="009999"/>
              </a:solidFill>
              <a:latin typeface="Century Gothic"/>
              <a:ea typeface="Century Gothic"/>
              <a:cs typeface="Century Gothic"/>
              <a:sym typeface="Century Gothic"/>
            </a:endParaRPr>
          </a:p>
        </p:txBody>
      </p:sp>
    </p:spTree>
  </p:cSld>
  <p:clrMapOvr>
    <a:masterClrMapping/>
  </p:clrMapOvr>
  <mc:AlternateContent>
    <mc:Choice Requires="p14">
      <p:transition spd="slow" p14:dur="39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811"/>
                                        </p:tgtEl>
                                        <p:attrNameLst>
                                          <p:attrName>style.visibility</p:attrName>
                                        </p:attrNameLst>
                                      </p:cBhvr>
                                      <p:to>
                                        <p:strVal val="visible"/>
                                      </p:to>
                                    </p:set>
                                    <p:anim calcmode="lin" valueType="num">
                                      <p:cBhvr additive="base">
                                        <p:cTn dur="1250"/>
                                        <p:tgtEl>
                                          <p:spTgt spid="81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823"/>
                                        </p:tgtEl>
                                        <p:attrNameLst>
                                          <p:attrName>style.visibility</p:attrName>
                                        </p:attrNameLst>
                                      </p:cBhvr>
                                      <p:to>
                                        <p:strVal val="visible"/>
                                      </p:to>
                                    </p:set>
                                    <p:anim calcmode="lin" valueType="num">
                                      <p:cBhvr additive="base">
                                        <p:cTn dur="1250"/>
                                        <p:tgtEl>
                                          <p:spTgt spid="82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814"/>
                                        </p:tgtEl>
                                        <p:attrNameLst>
                                          <p:attrName>style.visibility</p:attrName>
                                        </p:attrNameLst>
                                      </p:cBhvr>
                                      <p:to>
                                        <p:strVal val="visible"/>
                                      </p:to>
                                    </p:set>
                                    <p:anim calcmode="lin" valueType="num">
                                      <p:cBhvr additive="base">
                                        <p:cTn dur="1250"/>
                                        <p:tgtEl>
                                          <p:spTgt spid="81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820"/>
                                        </p:tgtEl>
                                        <p:attrNameLst>
                                          <p:attrName>style.visibility</p:attrName>
                                        </p:attrNameLst>
                                      </p:cBhvr>
                                      <p:to>
                                        <p:strVal val="visible"/>
                                      </p:to>
                                    </p:set>
                                    <p:anim calcmode="lin" valueType="num">
                                      <p:cBhvr additive="base">
                                        <p:cTn dur="1250"/>
                                        <p:tgtEl>
                                          <p:spTgt spid="82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817"/>
                                        </p:tgtEl>
                                        <p:attrNameLst>
                                          <p:attrName>style.visibility</p:attrName>
                                        </p:attrNameLst>
                                      </p:cBhvr>
                                      <p:to>
                                        <p:strVal val="visible"/>
                                      </p:to>
                                    </p:set>
                                    <p:anim calcmode="lin" valueType="num">
                                      <p:cBhvr additive="base">
                                        <p:cTn dur="1250"/>
                                        <p:tgtEl>
                                          <p:spTgt spid="81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2">
                                  <p:stCondLst>
                                    <p:cond delay="1000"/>
                                  </p:stCondLst>
                                  <p:childTnLst>
                                    <p:set>
                                      <p:cBhvr>
                                        <p:cTn dur="1" fill="hold">
                                          <p:stCondLst>
                                            <p:cond delay="0"/>
                                          </p:stCondLst>
                                        </p:cTn>
                                        <p:tgtEl>
                                          <p:spTgt spid="826"/>
                                        </p:tgtEl>
                                        <p:attrNameLst>
                                          <p:attrName>style.visibility</p:attrName>
                                        </p:attrNameLst>
                                      </p:cBhvr>
                                      <p:to>
                                        <p:strVal val="visible"/>
                                      </p:to>
                                    </p:set>
                                    <p:anim calcmode="lin" valueType="num">
                                      <p:cBhvr additive="base">
                                        <p:cTn dur="1500"/>
                                        <p:tgtEl>
                                          <p:spTgt spid="826"/>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1000"/>
                                  </p:stCondLst>
                                  <p:childTnLst>
                                    <p:set>
                                      <p:cBhvr>
                                        <p:cTn dur="1" fill="hold">
                                          <p:stCondLst>
                                            <p:cond delay="0"/>
                                          </p:stCondLst>
                                        </p:cTn>
                                        <p:tgtEl>
                                          <p:spTgt spid="827"/>
                                        </p:tgtEl>
                                        <p:attrNameLst>
                                          <p:attrName>style.visibility</p:attrName>
                                        </p:attrNameLst>
                                      </p:cBhvr>
                                      <p:to>
                                        <p:strVal val="visible"/>
                                      </p:to>
                                    </p:set>
                                    <p:animEffect filter="fade" transition="in">
                                      <p:cBhvr>
                                        <p:cTn dur="1000"/>
                                        <p:tgtEl>
                                          <p:spTgt spid="8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grpSp>
        <p:nvGrpSpPr>
          <p:cNvPr id="141" name="Google Shape;141;p7"/>
          <p:cNvGrpSpPr/>
          <p:nvPr/>
        </p:nvGrpSpPr>
        <p:grpSpPr>
          <a:xfrm>
            <a:off x="5713365" y="-3153028"/>
            <a:ext cx="6311949" cy="6008653"/>
            <a:chOff x="5713365" y="-3153028"/>
            <a:chExt cx="6311949" cy="6008653"/>
          </a:xfrm>
        </p:grpSpPr>
        <p:grpSp>
          <p:nvGrpSpPr>
            <p:cNvPr id="142" name="Google Shape;142;p7"/>
            <p:cNvGrpSpPr/>
            <p:nvPr/>
          </p:nvGrpSpPr>
          <p:grpSpPr>
            <a:xfrm>
              <a:off x="8085157" y="-1579282"/>
              <a:ext cx="587486" cy="1728000"/>
              <a:chOff x="8085157" y="5279067"/>
              <a:chExt cx="587486" cy="1728000"/>
            </a:xfrm>
          </p:grpSpPr>
          <p:sp>
            <p:nvSpPr>
              <p:cNvPr id="143" name="Google Shape;143;p7"/>
              <p:cNvSpPr/>
              <p:nvPr/>
            </p:nvSpPr>
            <p:spPr>
              <a:xfrm rot="10800000">
                <a:off x="8085157" y="5546117"/>
                <a:ext cx="587486" cy="146095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44" name="Google Shape;144;p7"/>
              <p:cNvSpPr/>
              <p:nvPr/>
            </p:nvSpPr>
            <p:spPr>
              <a:xfrm>
                <a:off x="8111847" y="5279067"/>
                <a:ext cx="534106" cy="53409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45" name="Google Shape;145;p7"/>
            <p:cNvGrpSpPr/>
            <p:nvPr/>
          </p:nvGrpSpPr>
          <p:grpSpPr>
            <a:xfrm>
              <a:off x="8930899" y="-1838751"/>
              <a:ext cx="771066" cy="2268000"/>
              <a:chOff x="8930899" y="5019598"/>
              <a:chExt cx="771066" cy="2268000"/>
            </a:xfrm>
          </p:grpSpPr>
          <p:sp>
            <p:nvSpPr>
              <p:cNvPr id="146" name="Google Shape;146;p7"/>
              <p:cNvSpPr/>
              <p:nvPr/>
            </p:nvSpPr>
            <p:spPr>
              <a:xfrm rot="10800000">
                <a:off x="8930899" y="5370100"/>
                <a:ext cx="771066" cy="191749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47" name="Google Shape;147;p7"/>
              <p:cNvSpPr/>
              <p:nvPr/>
            </p:nvSpPr>
            <p:spPr>
              <a:xfrm>
                <a:off x="8965930" y="5019598"/>
                <a:ext cx="701006" cy="701005"/>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48" name="Google Shape;148;p7"/>
            <p:cNvGrpSpPr/>
            <p:nvPr/>
          </p:nvGrpSpPr>
          <p:grpSpPr>
            <a:xfrm>
              <a:off x="8491539" y="-3153028"/>
              <a:ext cx="1248391" cy="3672000"/>
              <a:chOff x="8491539" y="3705321"/>
              <a:chExt cx="1248391" cy="3672000"/>
            </a:xfrm>
          </p:grpSpPr>
          <p:sp>
            <p:nvSpPr>
              <p:cNvPr id="149" name="Google Shape;149;p7"/>
              <p:cNvSpPr/>
              <p:nvPr/>
            </p:nvSpPr>
            <p:spPr>
              <a:xfrm rot="10800000">
                <a:off x="8491539" y="4272801"/>
                <a:ext cx="1248391" cy="310452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50" name="Google Shape;150;p7"/>
              <p:cNvSpPr/>
              <p:nvPr/>
            </p:nvSpPr>
            <p:spPr>
              <a:xfrm>
                <a:off x="8548254" y="3705321"/>
                <a:ext cx="1134960" cy="1134960"/>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51" name="Google Shape;151;p7"/>
            <p:cNvGrpSpPr/>
            <p:nvPr/>
          </p:nvGrpSpPr>
          <p:grpSpPr>
            <a:xfrm>
              <a:off x="7678206" y="-2685027"/>
              <a:ext cx="905695" cy="2664001"/>
              <a:chOff x="7678206" y="4173322"/>
              <a:chExt cx="905695" cy="2664001"/>
            </a:xfrm>
          </p:grpSpPr>
          <p:sp>
            <p:nvSpPr>
              <p:cNvPr id="152" name="Google Shape;152;p7"/>
              <p:cNvSpPr/>
              <p:nvPr/>
            </p:nvSpPr>
            <p:spPr>
              <a:xfrm rot="10800000">
                <a:off x="7678206" y="4585024"/>
                <a:ext cx="905695" cy="225229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53" name="Google Shape;153;p7"/>
              <p:cNvSpPr/>
              <p:nvPr/>
            </p:nvSpPr>
            <p:spPr>
              <a:xfrm>
                <a:off x="7719353" y="4173322"/>
                <a:ext cx="823402" cy="82340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54" name="Google Shape;154;p7"/>
            <p:cNvGrpSpPr/>
            <p:nvPr/>
          </p:nvGrpSpPr>
          <p:grpSpPr>
            <a:xfrm>
              <a:off x="8158768" y="-2346784"/>
              <a:ext cx="942412" cy="2772000"/>
              <a:chOff x="8158768" y="4511565"/>
              <a:chExt cx="942412" cy="2772000"/>
            </a:xfrm>
          </p:grpSpPr>
          <p:sp>
            <p:nvSpPr>
              <p:cNvPr id="155" name="Google Shape;155;p7"/>
              <p:cNvSpPr/>
              <p:nvPr/>
            </p:nvSpPr>
            <p:spPr>
              <a:xfrm rot="10800000">
                <a:off x="8158768" y="4939957"/>
                <a:ext cx="942412" cy="234360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56" name="Google Shape;156;p7"/>
              <p:cNvSpPr/>
              <p:nvPr/>
            </p:nvSpPr>
            <p:spPr>
              <a:xfrm>
                <a:off x="8201583" y="4511565"/>
                <a:ext cx="856783" cy="85678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57" name="Google Shape;157;p7"/>
            <p:cNvGrpSpPr/>
            <p:nvPr/>
          </p:nvGrpSpPr>
          <p:grpSpPr>
            <a:xfrm>
              <a:off x="11309411" y="-847185"/>
              <a:ext cx="715902" cy="1980000"/>
              <a:chOff x="11309411" y="6011164"/>
              <a:chExt cx="715902" cy="1980000"/>
            </a:xfrm>
          </p:grpSpPr>
          <p:sp>
            <p:nvSpPr>
              <p:cNvPr id="158" name="Google Shape;158;p7"/>
              <p:cNvSpPr/>
              <p:nvPr/>
            </p:nvSpPr>
            <p:spPr>
              <a:xfrm rot="10800000">
                <a:off x="11309411" y="6317158"/>
                <a:ext cx="715902" cy="167400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59" name="Google Shape;159;p7"/>
              <p:cNvSpPr/>
              <p:nvPr/>
            </p:nvSpPr>
            <p:spPr>
              <a:xfrm>
                <a:off x="11361368" y="6011164"/>
                <a:ext cx="611990" cy="61198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60" name="Google Shape;160;p7"/>
            <p:cNvGrpSpPr/>
            <p:nvPr/>
          </p:nvGrpSpPr>
          <p:grpSpPr>
            <a:xfrm>
              <a:off x="9272737" y="-684692"/>
              <a:ext cx="868978" cy="2556000"/>
              <a:chOff x="9272737" y="6173657"/>
              <a:chExt cx="868978" cy="2556000"/>
            </a:xfrm>
          </p:grpSpPr>
          <p:sp>
            <p:nvSpPr>
              <p:cNvPr id="161" name="Google Shape;161;p7"/>
              <p:cNvSpPr/>
              <p:nvPr/>
            </p:nvSpPr>
            <p:spPr>
              <a:xfrm rot="10800000">
                <a:off x="9272737" y="6568668"/>
                <a:ext cx="868978" cy="21609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62" name="Google Shape;162;p7"/>
              <p:cNvSpPr/>
              <p:nvPr/>
            </p:nvSpPr>
            <p:spPr>
              <a:xfrm>
                <a:off x="9312216" y="6173657"/>
                <a:ext cx="790021" cy="79002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63" name="Google Shape;163;p7"/>
            <p:cNvGrpSpPr/>
            <p:nvPr/>
          </p:nvGrpSpPr>
          <p:grpSpPr>
            <a:xfrm>
              <a:off x="8447464" y="-1278114"/>
              <a:ext cx="1174957" cy="3455999"/>
              <a:chOff x="8447464" y="5580235"/>
              <a:chExt cx="1174957" cy="3455999"/>
            </a:xfrm>
          </p:grpSpPr>
          <p:sp>
            <p:nvSpPr>
              <p:cNvPr id="164" name="Google Shape;164;p7"/>
              <p:cNvSpPr/>
              <p:nvPr/>
            </p:nvSpPr>
            <p:spPr>
              <a:xfrm rot="10800000">
                <a:off x="8447464" y="6114333"/>
                <a:ext cx="1174957" cy="2921901"/>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65" name="Google Shape;165;p7"/>
              <p:cNvSpPr/>
              <p:nvPr/>
            </p:nvSpPr>
            <p:spPr>
              <a:xfrm>
                <a:off x="8500844" y="5580235"/>
                <a:ext cx="1068199" cy="106819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66" name="Google Shape;166;p7"/>
            <p:cNvGrpSpPr/>
            <p:nvPr/>
          </p:nvGrpSpPr>
          <p:grpSpPr>
            <a:xfrm>
              <a:off x="5713365" y="-2216284"/>
              <a:ext cx="1358547" cy="3996000"/>
              <a:chOff x="5713365" y="4642065"/>
              <a:chExt cx="1358547" cy="3996000"/>
            </a:xfrm>
          </p:grpSpPr>
          <p:sp>
            <p:nvSpPr>
              <p:cNvPr id="167" name="Google Shape;167;p7"/>
              <p:cNvSpPr/>
              <p:nvPr/>
            </p:nvSpPr>
            <p:spPr>
              <a:xfrm rot="10800000">
                <a:off x="5713365" y="5259617"/>
                <a:ext cx="1358547" cy="337844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68" name="Google Shape;168;p7"/>
              <p:cNvSpPr/>
              <p:nvPr/>
            </p:nvSpPr>
            <p:spPr>
              <a:xfrm>
                <a:off x="5775086" y="4642065"/>
                <a:ext cx="1235107" cy="123510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69" name="Google Shape;169;p7"/>
            <p:cNvGrpSpPr/>
            <p:nvPr/>
          </p:nvGrpSpPr>
          <p:grpSpPr>
            <a:xfrm>
              <a:off x="7146608" y="-1854039"/>
              <a:ext cx="820027" cy="2412000"/>
              <a:chOff x="7146608" y="5004310"/>
              <a:chExt cx="820027" cy="2412000"/>
            </a:xfrm>
          </p:grpSpPr>
          <p:sp>
            <p:nvSpPr>
              <p:cNvPr id="170" name="Google Shape;170;p7"/>
              <p:cNvSpPr/>
              <p:nvPr/>
            </p:nvSpPr>
            <p:spPr>
              <a:xfrm rot="10800000">
                <a:off x="7146608" y="5377067"/>
                <a:ext cx="820027" cy="2039243"/>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71" name="Google Shape;171;p7"/>
              <p:cNvSpPr/>
              <p:nvPr/>
            </p:nvSpPr>
            <p:spPr>
              <a:xfrm>
                <a:off x="7183863" y="5004310"/>
                <a:ext cx="745518" cy="74551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72" name="Google Shape;172;p7"/>
            <p:cNvGrpSpPr/>
            <p:nvPr/>
          </p:nvGrpSpPr>
          <p:grpSpPr>
            <a:xfrm>
              <a:off x="6965950" y="-2432198"/>
              <a:ext cx="879620" cy="2555999"/>
              <a:chOff x="6965950" y="4426151"/>
              <a:chExt cx="879620" cy="2555999"/>
            </a:xfrm>
          </p:grpSpPr>
          <p:sp>
            <p:nvSpPr>
              <p:cNvPr id="173" name="Google Shape;173;p7"/>
              <p:cNvSpPr/>
              <p:nvPr/>
            </p:nvSpPr>
            <p:spPr>
              <a:xfrm rot="10800000">
                <a:off x="6965950" y="4821161"/>
                <a:ext cx="879620" cy="21609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74" name="Google Shape;174;p7"/>
              <p:cNvSpPr/>
              <p:nvPr/>
            </p:nvSpPr>
            <p:spPr>
              <a:xfrm>
                <a:off x="7010750" y="4426151"/>
                <a:ext cx="790022" cy="790021"/>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75" name="Google Shape;175;p7"/>
            <p:cNvGrpSpPr/>
            <p:nvPr/>
          </p:nvGrpSpPr>
          <p:grpSpPr>
            <a:xfrm>
              <a:off x="7245345" y="-1392019"/>
              <a:ext cx="1358542" cy="3996000"/>
              <a:chOff x="7245345" y="5466330"/>
              <a:chExt cx="1358542" cy="3996000"/>
            </a:xfrm>
          </p:grpSpPr>
          <p:sp>
            <p:nvSpPr>
              <p:cNvPr id="176" name="Google Shape;176;p7"/>
              <p:cNvSpPr/>
              <p:nvPr/>
            </p:nvSpPr>
            <p:spPr>
              <a:xfrm rot="10800000">
                <a:off x="7245345" y="6083882"/>
                <a:ext cx="1358542" cy="337844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77" name="Google Shape;177;p7"/>
              <p:cNvSpPr/>
              <p:nvPr/>
            </p:nvSpPr>
            <p:spPr>
              <a:xfrm>
                <a:off x="7307066" y="5466330"/>
                <a:ext cx="1235103" cy="123510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78" name="Google Shape;178;p7"/>
            <p:cNvGrpSpPr/>
            <p:nvPr/>
          </p:nvGrpSpPr>
          <p:grpSpPr>
            <a:xfrm>
              <a:off x="6696365" y="-1511431"/>
              <a:ext cx="917938" cy="2700000"/>
              <a:chOff x="6696365" y="5346918"/>
              <a:chExt cx="917938" cy="2700000"/>
            </a:xfrm>
          </p:grpSpPr>
          <p:sp>
            <p:nvSpPr>
              <p:cNvPr id="179" name="Google Shape;179;p7"/>
              <p:cNvSpPr/>
              <p:nvPr/>
            </p:nvSpPr>
            <p:spPr>
              <a:xfrm rot="10800000">
                <a:off x="6696365" y="5764183"/>
                <a:ext cx="917938" cy="22827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80" name="Google Shape;180;p7"/>
              <p:cNvSpPr/>
              <p:nvPr/>
            </p:nvSpPr>
            <p:spPr>
              <a:xfrm>
                <a:off x="6738068" y="5346918"/>
                <a:ext cx="834533" cy="834530"/>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81" name="Google Shape;181;p7"/>
            <p:cNvGrpSpPr/>
            <p:nvPr/>
          </p:nvGrpSpPr>
          <p:grpSpPr>
            <a:xfrm>
              <a:off x="6245184" y="-600374"/>
              <a:ext cx="1174953" cy="3455999"/>
              <a:chOff x="6245184" y="6257975"/>
              <a:chExt cx="1174953" cy="3455999"/>
            </a:xfrm>
          </p:grpSpPr>
          <p:sp>
            <p:nvSpPr>
              <p:cNvPr id="182" name="Google Shape;182;p7"/>
              <p:cNvSpPr/>
              <p:nvPr/>
            </p:nvSpPr>
            <p:spPr>
              <a:xfrm rot="10800000">
                <a:off x="6245184" y="6792073"/>
                <a:ext cx="1174953" cy="2921901"/>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83" name="Google Shape;183;p7"/>
              <p:cNvSpPr/>
              <p:nvPr/>
            </p:nvSpPr>
            <p:spPr>
              <a:xfrm>
                <a:off x="6298564" y="6257975"/>
                <a:ext cx="1068195" cy="106819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84" name="Google Shape;184;p7"/>
            <p:cNvGrpSpPr/>
            <p:nvPr/>
          </p:nvGrpSpPr>
          <p:grpSpPr>
            <a:xfrm>
              <a:off x="9417129" y="-1960953"/>
              <a:ext cx="1077041" cy="3168000"/>
              <a:chOff x="9417129" y="4897396"/>
              <a:chExt cx="1077041" cy="3168000"/>
            </a:xfrm>
          </p:grpSpPr>
          <p:sp>
            <p:nvSpPr>
              <p:cNvPr id="185" name="Google Shape;185;p7"/>
              <p:cNvSpPr/>
              <p:nvPr/>
            </p:nvSpPr>
            <p:spPr>
              <a:xfrm rot="10800000">
                <a:off x="9417129" y="5386987"/>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86" name="Google Shape;186;p7"/>
              <p:cNvSpPr/>
              <p:nvPr/>
            </p:nvSpPr>
            <p:spPr>
              <a:xfrm>
                <a:off x="9466061" y="4897396"/>
                <a:ext cx="979179" cy="97918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87" name="Google Shape;187;p7"/>
            <p:cNvGrpSpPr/>
            <p:nvPr/>
          </p:nvGrpSpPr>
          <p:grpSpPr>
            <a:xfrm>
              <a:off x="10073620" y="-1211944"/>
              <a:ext cx="632480" cy="1692000"/>
              <a:chOff x="10073620" y="5646405"/>
              <a:chExt cx="632480" cy="1692000"/>
            </a:xfrm>
          </p:grpSpPr>
          <p:sp>
            <p:nvSpPr>
              <p:cNvPr id="188" name="Google Shape;188;p7"/>
              <p:cNvSpPr/>
              <p:nvPr/>
            </p:nvSpPr>
            <p:spPr>
              <a:xfrm rot="10800000">
                <a:off x="10073620" y="5907891"/>
                <a:ext cx="632480" cy="143051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89" name="Google Shape;189;p7"/>
              <p:cNvSpPr/>
              <p:nvPr/>
            </p:nvSpPr>
            <p:spPr>
              <a:xfrm>
                <a:off x="10128371" y="5646405"/>
                <a:ext cx="522979" cy="52297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90" name="Google Shape;190;p7"/>
            <p:cNvGrpSpPr/>
            <p:nvPr/>
          </p:nvGrpSpPr>
          <p:grpSpPr>
            <a:xfrm>
              <a:off x="10231003" y="-614663"/>
              <a:ext cx="1077041" cy="3168000"/>
              <a:chOff x="10231003" y="6243686"/>
              <a:chExt cx="1077041" cy="3168000"/>
            </a:xfrm>
          </p:grpSpPr>
          <p:sp>
            <p:nvSpPr>
              <p:cNvPr id="191" name="Google Shape;191;p7"/>
              <p:cNvSpPr/>
              <p:nvPr/>
            </p:nvSpPr>
            <p:spPr>
              <a:xfrm rot="10800000">
                <a:off x="10231003" y="6733277"/>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92" name="Google Shape;192;p7"/>
              <p:cNvSpPr/>
              <p:nvPr/>
            </p:nvSpPr>
            <p:spPr>
              <a:xfrm>
                <a:off x="10279935" y="6243686"/>
                <a:ext cx="979179" cy="979182"/>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sp>
        <p:nvSpPr>
          <p:cNvPr id="193" name="Google Shape;193;p7"/>
          <p:cNvSpPr/>
          <p:nvPr/>
        </p:nvSpPr>
        <p:spPr>
          <a:xfrm>
            <a:off x="-2290773" y="-1637259"/>
            <a:ext cx="4767943" cy="4767943"/>
          </a:xfrm>
          <a:prstGeom prst="arc">
            <a:avLst>
              <a:gd fmla="val 1279359" name="adj1"/>
              <a:gd fmla="val 188280" name="adj2"/>
            </a:avLst>
          </a:prstGeom>
          <a:noFill/>
          <a:ln cap="flat" cmpd="sng" w="9525">
            <a:solidFill>
              <a:srgbClr val="BFBFBF"/>
            </a:solidFill>
            <a:prstDash val="solid"/>
            <a:miter lim="800000"/>
            <a:headEnd len="sm" w="sm" type="oval"/>
            <a:tailEnd len="sm" w="sm" type="ova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entury Gothic"/>
              <a:ea typeface="Century Gothic"/>
              <a:cs typeface="Century Gothic"/>
              <a:sym typeface="Century Gothic"/>
            </a:endParaRPr>
          </a:p>
        </p:txBody>
      </p:sp>
      <p:sp>
        <p:nvSpPr>
          <p:cNvPr id="194" name="Google Shape;194;p7"/>
          <p:cNvSpPr/>
          <p:nvPr/>
        </p:nvSpPr>
        <p:spPr>
          <a:xfrm>
            <a:off x="-57150" y="5408413"/>
            <a:ext cx="12325350" cy="1330769"/>
          </a:xfrm>
          <a:custGeom>
            <a:rect b="b" l="l" r="r" t="t"/>
            <a:pathLst>
              <a:path extrusionOk="0" h="1330769" w="12325350">
                <a:moveTo>
                  <a:pt x="0" y="859037"/>
                </a:moveTo>
                <a:cubicBezTo>
                  <a:pt x="108744" y="721718"/>
                  <a:pt x="217488" y="584399"/>
                  <a:pt x="323850" y="478037"/>
                </a:cubicBezTo>
                <a:cubicBezTo>
                  <a:pt x="430212" y="371675"/>
                  <a:pt x="542925" y="284362"/>
                  <a:pt x="638175" y="220862"/>
                </a:cubicBezTo>
                <a:cubicBezTo>
                  <a:pt x="733425" y="157362"/>
                  <a:pt x="801688" y="111324"/>
                  <a:pt x="895350" y="97037"/>
                </a:cubicBezTo>
                <a:cubicBezTo>
                  <a:pt x="989012" y="82750"/>
                  <a:pt x="1112838" y="100212"/>
                  <a:pt x="1200150" y="135137"/>
                </a:cubicBezTo>
                <a:cubicBezTo>
                  <a:pt x="1287462" y="170062"/>
                  <a:pt x="1319213" y="203400"/>
                  <a:pt x="1419225" y="306587"/>
                </a:cubicBezTo>
                <a:cubicBezTo>
                  <a:pt x="1519237" y="409774"/>
                  <a:pt x="1685925" y="632025"/>
                  <a:pt x="1800225" y="754262"/>
                </a:cubicBezTo>
                <a:cubicBezTo>
                  <a:pt x="1914525" y="876499"/>
                  <a:pt x="2020888" y="970162"/>
                  <a:pt x="2105025" y="1040012"/>
                </a:cubicBezTo>
                <a:cubicBezTo>
                  <a:pt x="2189163" y="1109862"/>
                  <a:pt x="2233613" y="1140025"/>
                  <a:pt x="2305050" y="1173362"/>
                </a:cubicBezTo>
                <a:cubicBezTo>
                  <a:pt x="2376487" y="1206699"/>
                  <a:pt x="2417763" y="1240037"/>
                  <a:pt x="2533650" y="1240037"/>
                </a:cubicBezTo>
                <a:cubicBezTo>
                  <a:pt x="2649537" y="1240037"/>
                  <a:pt x="2770188" y="1273374"/>
                  <a:pt x="3000375" y="1173362"/>
                </a:cubicBezTo>
                <a:cubicBezTo>
                  <a:pt x="3230562" y="1073350"/>
                  <a:pt x="3914775" y="639962"/>
                  <a:pt x="3914775" y="639962"/>
                </a:cubicBezTo>
                <a:cubicBezTo>
                  <a:pt x="4186238" y="482799"/>
                  <a:pt x="4427538" y="327224"/>
                  <a:pt x="4629150" y="230387"/>
                </a:cubicBezTo>
                <a:cubicBezTo>
                  <a:pt x="4830763" y="133549"/>
                  <a:pt x="4979988" y="92274"/>
                  <a:pt x="5124450" y="58937"/>
                </a:cubicBezTo>
                <a:cubicBezTo>
                  <a:pt x="5268913" y="25599"/>
                  <a:pt x="5319713" y="-37900"/>
                  <a:pt x="5495925" y="30362"/>
                </a:cubicBezTo>
                <a:cubicBezTo>
                  <a:pt x="5672137" y="98624"/>
                  <a:pt x="5967412" y="281187"/>
                  <a:pt x="6181725" y="468512"/>
                </a:cubicBezTo>
                <a:cubicBezTo>
                  <a:pt x="6396038" y="655837"/>
                  <a:pt x="6613525" y="1011437"/>
                  <a:pt x="6781800" y="1154312"/>
                </a:cubicBezTo>
                <a:cubicBezTo>
                  <a:pt x="6950075" y="1297187"/>
                  <a:pt x="7046913" y="1347987"/>
                  <a:pt x="7191375" y="1325762"/>
                </a:cubicBezTo>
                <a:cubicBezTo>
                  <a:pt x="7335837" y="1303537"/>
                  <a:pt x="7483475" y="1189237"/>
                  <a:pt x="7648575" y="1020962"/>
                </a:cubicBezTo>
                <a:cubicBezTo>
                  <a:pt x="7813675" y="852687"/>
                  <a:pt x="8039100" y="474862"/>
                  <a:pt x="8181975" y="316112"/>
                </a:cubicBezTo>
                <a:cubicBezTo>
                  <a:pt x="8324850" y="157362"/>
                  <a:pt x="8394700" y="93862"/>
                  <a:pt x="8505825" y="68462"/>
                </a:cubicBezTo>
                <a:cubicBezTo>
                  <a:pt x="8616950" y="43062"/>
                  <a:pt x="8701087" y="44649"/>
                  <a:pt x="8848725" y="163712"/>
                </a:cubicBezTo>
                <a:cubicBezTo>
                  <a:pt x="8996363" y="282775"/>
                  <a:pt x="9226550" y="605037"/>
                  <a:pt x="9391650" y="782837"/>
                </a:cubicBezTo>
                <a:cubicBezTo>
                  <a:pt x="9556750" y="960637"/>
                  <a:pt x="9693275" y="1154312"/>
                  <a:pt x="9839325" y="1230512"/>
                </a:cubicBezTo>
                <a:cubicBezTo>
                  <a:pt x="9985375" y="1306712"/>
                  <a:pt x="10101263" y="1314649"/>
                  <a:pt x="10267950" y="1240037"/>
                </a:cubicBezTo>
                <a:cubicBezTo>
                  <a:pt x="10434637" y="1165425"/>
                  <a:pt x="10691813" y="908249"/>
                  <a:pt x="10839450" y="782837"/>
                </a:cubicBezTo>
                <a:cubicBezTo>
                  <a:pt x="10987087" y="657425"/>
                  <a:pt x="11033125" y="558999"/>
                  <a:pt x="11153775" y="487562"/>
                </a:cubicBezTo>
                <a:cubicBezTo>
                  <a:pt x="11274425" y="416125"/>
                  <a:pt x="11439525" y="362149"/>
                  <a:pt x="11563350" y="354212"/>
                </a:cubicBezTo>
                <a:cubicBezTo>
                  <a:pt x="11687175" y="346274"/>
                  <a:pt x="11769725" y="371674"/>
                  <a:pt x="11896725" y="439937"/>
                </a:cubicBezTo>
                <a:cubicBezTo>
                  <a:pt x="12023725" y="508199"/>
                  <a:pt x="12174537" y="635993"/>
                  <a:pt x="12325350" y="763787"/>
                </a:cubicBezTo>
              </a:path>
            </a:pathLst>
          </a:custGeom>
          <a:noFill/>
          <a:ln cap="rnd" cmpd="sng" w="25400">
            <a:solidFill>
              <a:srgbClr val="7C7C7C"/>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nvGrpSpPr>
          <p:cNvPr id="195" name="Google Shape;195;p7"/>
          <p:cNvGrpSpPr/>
          <p:nvPr/>
        </p:nvGrpSpPr>
        <p:grpSpPr>
          <a:xfrm>
            <a:off x="466871" y="5167055"/>
            <a:ext cx="1008000" cy="2936689"/>
            <a:chOff x="466871" y="5154355"/>
            <a:chExt cx="1008000" cy="2936689"/>
          </a:xfrm>
        </p:grpSpPr>
        <p:sp>
          <p:nvSpPr>
            <p:cNvPr id="196" name="Google Shape;196;p7"/>
            <p:cNvSpPr/>
            <p:nvPr/>
          </p:nvSpPr>
          <p:spPr>
            <a:xfrm rot="10800000">
              <a:off x="466871" y="5608198"/>
              <a:ext cx="1008000" cy="248284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97" name="Google Shape;197;p7"/>
            <p:cNvSpPr/>
            <p:nvPr/>
          </p:nvSpPr>
          <p:spPr>
            <a:xfrm>
              <a:off x="517029" y="5154355"/>
              <a:ext cx="907686" cy="90768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98" name="Google Shape;198;p7"/>
          <p:cNvGrpSpPr/>
          <p:nvPr/>
        </p:nvGrpSpPr>
        <p:grpSpPr>
          <a:xfrm>
            <a:off x="1745295" y="6092326"/>
            <a:ext cx="741401" cy="2160000"/>
            <a:chOff x="1770695" y="6092326"/>
            <a:chExt cx="741401" cy="2160000"/>
          </a:xfrm>
        </p:grpSpPr>
        <p:sp>
          <p:nvSpPr>
            <p:cNvPr id="199" name="Google Shape;199;p7"/>
            <p:cNvSpPr/>
            <p:nvPr/>
          </p:nvSpPr>
          <p:spPr>
            <a:xfrm rot="10800000">
              <a:off x="1770695" y="6426137"/>
              <a:ext cx="741401" cy="18261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00" name="Google Shape;200;p7"/>
            <p:cNvSpPr/>
            <p:nvPr/>
          </p:nvSpPr>
          <p:spPr>
            <a:xfrm>
              <a:off x="1807586" y="6092326"/>
              <a:ext cx="669600" cy="669605"/>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01" name="Google Shape;201;p7"/>
          <p:cNvGrpSpPr/>
          <p:nvPr/>
        </p:nvGrpSpPr>
        <p:grpSpPr>
          <a:xfrm>
            <a:off x="3127820" y="6074100"/>
            <a:ext cx="605980" cy="1656000"/>
            <a:chOff x="3127820" y="6086800"/>
            <a:chExt cx="605980" cy="1656000"/>
          </a:xfrm>
        </p:grpSpPr>
        <p:sp>
          <p:nvSpPr>
            <p:cNvPr id="202" name="Google Shape;202;p7"/>
            <p:cNvSpPr/>
            <p:nvPr/>
          </p:nvSpPr>
          <p:spPr>
            <a:xfrm rot="10800000">
              <a:off x="3127820" y="6342722"/>
              <a:ext cx="605980" cy="140007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03" name="Google Shape;203;p7"/>
            <p:cNvSpPr/>
            <p:nvPr/>
          </p:nvSpPr>
          <p:spPr>
            <a:xfrm>
              <a:off x="3174892" y="6086800"/>
              <a:ext cx="513356" cy="51336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04" name="Google Shape;204;p7"/>
          <p:cNvGrpSpPr/>
          <p:nvPr/>
        </p:nvGrpSpPr>
        <p:grpSpPr>
          <a:xfrm>
            <a:off x="4445045" y="5183458"/>
            <a:ext cx="864000" cy="2517173"/>
            <a:chOff x="4445045" y="5208858"/>
            <a:chExt cx="864000" cy="2517173"/>
          </a:xfrm>
        </p:grpSpPr>
        <p:sp>
          <p:nvSpPr>
            <p:cNvPr id="205" name="Google Shape;205;p7"/>
            <p:cNvSpPr/>
            <p:nvPr/>
          </p:nvSpPr>
          <p:spPr>
            <a:xfrm rot="10800000">
              <a:off x="4445045" y="5597868"/>
              <a:ext cx="864000" cy="2128163"/>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06" name="Google Shape;206;p7"/>
            <p:cNvSpPr/>
            <p:nvPr/>
          </p:nvSpPr>
          <p:spPr>
            <a:xfrm>
              <a:off x="4488037" y="5208858"/>
              <a:ext cx="780326" cy="780329"/>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07" name="Google Shape;207;p7"/>
          <p:cNvGrpSpPr/>
          <p:nvPr/>
        </p:nvGrpSpPr>
        <p:grpSpPr>
          <a:xfrm>
            <a:off x="5845726" y="5660469"/>
            <a:ext cx="1037968" cy="3024000"/>
            <a:chOff x="5845726" y="5660469"/>
            <a:chExt cx="1037968" cy="3024000"/>
          </a:xfrm>
        </p:grpSpPr>
        <p:sp>
          <p:nvSpPr>
            <p:cNvPr id="208" name="Google Shape;208;p7"/>
            <p:cNvSpPr/>
            <p:nvPr/>
          </p:nvSpPr>
          <p:spPr>
            <a:xfrm rot="10800000">
              <a:off x="5845726" y="6127805"/>
              <a:ext cx="1037968" cy="255666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09" name="Google Shape;209;p7"/>
            <p:cNvSpPr/>
            <p:nvPr/>
          </p:nvSpPr>
          <p:spPr>
            <a:xfrm>
              <a:off x="5897374" y="5660469"/>
              <a:ext cx="937446" cy="937447"/>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10" name="Google Shape;210;p7"/>
          <p:cNvGrpSpPr/>
          <p:nvPr/>
        </p:nvGrpSpPr>
        <p:grpSpPr>
          <a:xfrm>
            <a:off x="8682069" y="5544686"/>
            <a:ext cx="654812" cy="1783018"/>
            <a:chOff x="8682069" y="5557386"/>
            <a:chExt cx="654812" cy="1783018"/>
          </a:xfrm>
        </p:grpSpPr>
        <p:sp>
          <p:nvSpPr>
            <p:cNvPr id="211" name="Google Shape;211;p7"/>
            <p:cNvSpPr/>
            <p:nvPr/>
          </p:nvSpPr>
          <p:spPr>
            <a:xfrm rot="10800000">
              <a:off x="8682069" y="5832938"/>
              <a:ext cx="654812" cy="150746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12" name="Google Shape;212;p7"/>
            <p:cNvSpPr/>
            <p:nvPr/>
          </p:nvSpPr>
          <p:spPr>
            <a:xfrm>
              <a:off x="8733927" y="5557386"/>
              <a:ext cx="552731" cy="552740"/>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13" name="Google Shape;213;p7"/>
          <p:cNvGrpSpPr/>
          <p:nvPr/>
        </p:nvGrpSpPr>
        <p:grpSpPr>
          <a:xfrm>
            <a:off x="11330422" y="5471913"/>
            <a:ext cx="716685" cy="2088000"/>
            <a:chOff x="11330422" y="5408413"/>
            <a:chExt cx="716685" cy="2088000"/>
          </a:xfrm>
        </p:grpSpPr>
        <p:sp>
          <p:nvSpPr>
            <p:cNvPr id="214" name="Google Shape;214;p7"/>
            <p:cNvSpPr/>
            <p:nvPr/>
          </p:nvSpPr>
          <p:spPr>
            <a:xfrm rot="10800000">
              <a:off x="11330422" y="5731097"/>
              <a:ext cx="716685" cy="176531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4705"/>
                  </a:srgbClr>
                </a:gs>
                <a:gs pos="70000">
                  <a:srgbClr val="000000">
                    <a:alpha val="9803"/>
                  </a:srgbClr>
                </a:gs>
                <a:gs pos="100000">
                  <a:srgbClr val="000000">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15" name="Google Shape;215;p7"/>
            <p:cNvSpPr/>
            <p:nvPr/>
          </p:nvSpPr>
          <p:spPr>
            <a:xfrm>
              <a:off x="11366083" y="5408413"/>
              <a:ext cx="647278" cy="647285"/>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216" name="Google Shape;216;p7"/>
          <p:cNvSpPr txBox="1"/>
          <p:nvPr/>
        </p:nvSpPr>
        <p:spPr>
          <a:xfrm>
            <a:off x="1687385" y="671150"/>
            <a:ext cx="747320"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5400">
                <a:solidFill>
                  <a:srgbClr val="3F3F3F"/>
                </a:solidFill>
                <a:latin typeface="Century Gothic"/>
                <a:ea typeface="Century Gothic"/>
                <a:cs typeface="Century Gothic"/>
                <a:sym typeface="Century Gothic"/>
              </a:rPr>
              <a:t>C</a:t>
            </a:r>
            <a:endParaRPr sz="5400">
              <a:solidFill>
                <a:srgbClr val="3F3F3F"/>
              </a:solidFill>
              <a:latin typeface="Century Gothic"/>
              <a:ea typeface="Century Gothic"/>
              <a:cs typeface="Century Gothic"/>
              <a:sym typeface="Century Gothic"/>
            </a:endParaRPr>
          </a:p>
        </p:txBody>
      </p:sp>
      <p:sp>
        <p:nvSpPr>
          <p:cNvPr id="217" name="Google Shape;217;p7"/>
          <p:cNvSpPr txBox="1"/>
          <p:nvPr/>
        </p:nvSpPr>
        <p:spPr>
          <a:xfrm>
            <a:off x="2140524" y="662768"/>
            <a:ext cx="3086126" cy="92333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5400">
                <a:solidFill>
                  <a:srgbClr val="3F3F3F"/>
                </a:solidFill>
                <a:latin typeface="Century Gothic"/>
                <a:ea typeface="Century Gothic"/>
                <a:cs typeface="Century Gothic"/>
                <a:sym typeface="Century Gothic"/>
              </a:rPr>
              <a:t>ontents</a:t>
            </a:r>
            <a:endParaRPr sz="5400">
              <a:solidFill>
                <a:srgbClr val="3F3F3F"/>
              </a:solidFill>
              <a:latin typeface="Century Gothic"/>
              <a:ea typeface="Century Gothic"/>
              <a:cs typeface="Century Gothic"/>
              <a:sym typeface="Century Gothic"/>
            </a:endParaRPr>
          </a:p>
        </p:txBody>
      </p:sp>
      <p:sp>
        <p:nvSpPr>
          <p:cNvPr id="218" name="Google Shape;218;p7"/>
          <p:cNvSpPr/>
          <p:nvPr/>
        </p:nvSpPr>
        <p:spPr>
          <a:xfrm>
            <a:off x="2152071" y="2434358"/>
            <a:ext cx="576000" cy="576000"/>
          </a:xfrm>
          <a:prstGeom prst="ellipse">
            <a:avLst/>
          </a:prstGeom>
          <a:noFill/>
          <a:ln cap="flat" cmpd="sng" w="9525">
            <a:solidFill>
              <a:srgbClr val="7F7F7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595959"/>
                </a:solidFill>
                <a:latin typeface="Century Gothic"/>
                <a:ea typeface="Century Gothic"/>
                <a:cs typeface="Century Gothic"/>
                <a:sym typeface="Century Gothic"/>
              </a:rPr>
              <a:t>1</a:t>
            </a:r>
            <a:endParaRPr sz="2800">
              <a:solidFill>
                <a:srgbClr val="595959"/>
              </a:solidFill>
              <a:latin typeface="Century Gothic"/>
              <a:ea typeface="Century Gothic"/>
              <a:cs typeface="Century Gothic"/>
              <a:sym typeface="Century Gothic"/>
            </a:endParaRPr>
          </a:p>
        </p:txBody>
      </p:sp>
      <p:sp>
        <p:nvSpPr>
          <p:cNvPr id="219" name="Google Shape;219;p7"/>
          <p:cNvSpPr txBox="1"/>
          <p:nvPr/>
        </p:nvSpPr>
        <p:spPr>
          <a:xfrm>
            <a:off x="2816070" y="2425583"/>
            <a:ext cx="152317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entury Gothic"/>
                <a:ea typeface="Century Gothic"/>
                <a:cs typeface="Century Gothic"/>
                <a:sym typeface="Century Gothic"/>
              </a:rPr>
              <a:t>Design</a:t>
            </a:r>
            <a:endParaRPr sz="3200">
              <a:solidFill>
                <a:srgbClr val="3F3F3F"/>
              </a:solidFill>
              <a:latin typeface="Century Gothic"/>
              <a:ea typeface="Century Gothic"/>
              <a:cs typeface="Century Gothic"/>
              <a:sym typeface="Century Gothic"/>
            </a:endParaRPr>
          </a:p>
        </p:txBody>
      </p:sp>
      <p:sp>
        <p:nvSpPr>
          <p:cNvPr id="220" name="Google Shape;220;p7"/>
          <p:cNvSpPr/>
          <p:nvPr/>
        </p:nvSpPr>
        <p:spPr>
          <a:xfrm>
            <a:off x="6566362" y="2434358"/>
            <a:ext cx="576000" cy="576000"/>
          </a:xfrm>
          <a:prstGeom prst="ellipse">
            <a:avLst/>
          </a:prstGeom>
          <a:noFill/>
          <a:ln cap="flat" cmpd="sng" w="9525">
            <a:solidFill>
              <a:srgbClr val="7F7F7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595959"/>
                </a:solidFill>
                <a:latin typeface="Century Gothic"/>
                <a:ea typeface="Century Gothic"/>
                <a:cs typeface="Century Gothic"/>
                <a:sym typeface="Century Gothic"/>
              </a:rPr>
              <a:t>2</a:t>
            </a:r>
            <a:endParaRPr sz="2800">
              <a:solidFill>
                <a:srgbClr val="595959"/>
              </a:solidFill>
              <a:latin typeface="Century Gothic"/>
              <a:ea typeface="Century Gothic"/>
              <a:cs typeface="Century Gothic"/>
              <a:sym typeface="Century Gothic"/>
            </a:endParaRPr>
          </a:p>
        </p:txBody>
      </p:sp>
      <p:sp>
        <p:nvSpPr>
          <p:cNvPr id="221" name="Google Shape;221;p7"/>
          <p:cNvSpPr txBox="1"/>
          <p:nvPr/>
        </p:nvSpPr>
        <p:spPr>
          <a:xfrm>
            <a:off x="7315795" y="2425582"/>
            <a:ext cx="2265364"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entury Gothic"/>
                <a:ea typeface="Century Gothic"/>
                <a:cs typeface="Century Gothic"/>
                <a:sym typeface="Century Gothic"/>
              </a:rPr>
              <a:t>Evaluation</a:t>
            </a:r>
            <a:endParaRPr sz="3200">
              <a:solidFill>
                <a:srgbClr val="3F3F3F"/>
              </a:solidFill>
              <a:latin typeface="Century Gothic"/>
              <a:ea typeface="Century Gothic"/>
              <a:cs typeface="Century Gothic"/>
              <a:sym typeface="Century Gothic"/>
            </a:endParaRPr>
          </a:p>
        </p:txBody>
      </p:sp>
      <p:sp>
        <p:nvSpPr>
          <p:cNvPr id="222" name="Google Shape;222;p7"/>
          <p:cNvSpPr/>
          <p:nvPr/>
        </p:nvSpPr>
        <p:spPr>
          <a:xfrm>
            <a:off x="2152071" y="3689711"/>
            <a:ext cx="576000" cy="576000"/>
          </a:xfrm>
          <a:prstGeom prst="ellipse">
            <a:avLst/>
          </a:prstGeom>
          <a:noFill/>
          <a:ln cap="flat" cmpd="sng" w="9525">
            <a:solidFill>
              <a:srgbClr val="7F7F7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595959"/>
                </a:solidFill>
                <a:latin typeface="Century Gothic"/>
                <a:ea typeface="Century Gothic"/>
                <a:cs typeface="Century Gothic"/>
                <a:sym typeface="Century Gothic"/>
              </a:rPr>
              <a:t>3</a:t>
            </a:r>
            <a:endParaRPr sz="2800">
              <a:solidFill>
                <a:srgbClr val="595959"/>
              </a:solidFill>
              <a:latin typeface="Century Gothic"/>
              <a:ea typeface="Century Gothic"/>
              <a:cs typeface="Century Gothic"/>
              <a:sym typeface="Century Gothic"/>
            </a:endParaRPr>
          </a:p>
        </p:txBody>
      </p:sp>
      <p:sp>
        <p:nvSpPr>
          <p:cNvPr id="223" name="Google Shape;223;p7"/>
          <p:cNvSpPr txBox="1"/>
          <p:nvPr/>
        </p:nvSpPr>
        <p:spPr>
          <a:xfrm>
            <a:off x="2816069" y="3701202"/>
            <a:ext cx="2342308"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entury Gothic"/>
                <a:ea typeface="Century Gothic"/>
                <a:cs typeface="Century Gothic"/>
                <a:sym typeface="Century Gothic"/>
              </a:rPr>
              <a:t>WorkShops</a:t>
            </a:r>
            <a:endParaRPr sz="3200">
              <a:solidFill>
                <a:srgbClr val="3F3F3F"/>
              </a:solidFill>
              <a:latin typeface="Century Gothic"/>
              <a:ea typeface="Century Gothic"/>
              <a:cs typeface="Century Gothic"/>
              <a:sym typeface="Century Gothic"/>
            </a:endParaRPr>
          </a:p>
        </p:txBody>
      </p:sp>
      <p:sp>
        <p:nvSpPr>
          <p:cNvPr id="224" name="Google Shape;224;p7"/>
          <p:cNvSpPr/>
          <p:nvPr/>
        </p:nvSpPr>
        <p:spPr>
          <a:xfrm>
            <a:off x="6566362" y="3689711"/>
            <a:ext cx="576000" cy="576000"/>
          </a:xfrm>
          <a:prstGeom prst="ellipse">
            <a:avLst/>
          </a:prstGeom>
          <a:noFill/>
          <a:ln cap="flat" cmpd="sng" w="9525">
            <a:solidFill>
              <a:srgbClr val="7F7F7F"/>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2800">
                <a:solidFill>
                  <a:srgbClr val="595959"/>
                </a:solidFill>
                <a:latin typeface="Century Gothic"/>
                <a:ea typeface="Century Gothic"/>
                <a:cs typeface="Century Gothic"/>
                <a:sym typeface="Century Gothic"/>
              </a:rPr>
              <a:t>4</a:t>
            </a:r>
            <a:endParaRPr sz="2800">
              <a:solidFill>
                <a:srgbClr val="595959"/>
              </a:solidFill>
              <a:latin typeface="Century Gothic"/>
              <a:ea typeface="Century Gothic"/>
              <a:cs typeface="Century Gothic"/>
              <a:sym typeface="Century Gothic"/>
            </a:endParaRPr>
          </a:p>
        </p:txBody>
      </p:sp>
      <p:sp>
        <p:nvSpPr>
          <p:cNvPr id="225" name="Google Shape;225;p7"/>
          <p:cNvSpPr txBox="1"/>
          <p:nvPr/>
        </p:nvSpPr>
        <p:spPr>
          <a:xfrm>
            <a:off x="7315795" y="3706256"/>
            <a:ext cx="2222083"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3F3F3F"/>
                </a:solidFill>
                <a:latin typeface="Century Gothic"/>
                <a:ea typeface="Century Gothic"/>
                <a:cs typeface="Century Gothic"/>
                <a:sym typeface="Century Gothic"/>
              </a:rPr>
              <a:t>Education</a:t>
            </a:r>
            <a:endParaRPr sz="3200">
              <a:solidFill>
                <a:srgbClr val="3F3F3F"/>
              </a:solidFill>
              <a:latin typeface="Century Gothic"/>
              <a:ea typeface="Century Gothic"/>
              <a:cs typeface="Century Gothic"/>
              <a:sym typeface="Century Gothic"/>
            </a:endParaRPr>
          </a:p>
        </p:txBody>
      </p:sp>
    </p:spTree>
  </p:cSld>
  <p:clrMapOvr>
    <a:masterClrMapping/>
  </p:clrMapOvr>
  <mc:AlternateContent>
    <mc:Choice Requires="p14">
      <p:transition spd="slow" p14:dur="12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750"/>
                                        <p:tgtEl>
                                          <p:spTgt spid="216"/>
                                        </p:tgtEl>
                                      </p:cBhvr>
                                    </p:animEffect>
                                  </p:childTnLst>
                                </p:cTn>
                              </p:par>
                              <p:par>
                                <p:cTn fill="hold" nodeType="with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75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3000"/>
                                        <p:tgtEl>
                                          <p:spTgt spid="194"/>
                                        </p:tgtEl>
                                      </p:cBhvr>
                                    </p:animEffect>
                                  </p:childTnLst>
                                </p:cTn>
                              </p:par>
                              <p:par>
                                <p:cTn fill="hold" nodeType="withEffect" presetClass="entr" presetID="2" presetSubtype="4">
                                  <p:stCondLst>
                                    <p:cond delay="0"/>
                                  </p:stCondLst>
                                  <p:childTnLst>
                                    <p:set>
                                      <p:cBhvr>
                                        <p:cTn dur="1" fill="hold">
                                          <p:stCondLst>
                                            <p:cond delay="0"/>
                                          </p:stCondLst>
                                        </p:cTn>
                                        <p:tgtEl>
                                          <p:spTgt spid="195"/>
                                        </p:tgtEl>
                                        <p:attrNameLst>
                                          <p:attrName>style.visibility</p:attrName>
                                        </p:attrNameLst>
                                      </p:cBhvr>
                                      <p:to>
                                        <p:strVal val="visible"/>
                                      </p:to>
                                    </p:set>
                                    <p:anim calcmode="lin" valueType="num">
                                      <p:cBhvr additive="base">
                                        <p:cTn dur="1500"/>
                                        <p:tgtEl>
                                          <p:spTgt spid="19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198"/>
                                        </p:tgtEl>
                                        <p:attrNameLst>
                                          <p:attrName>style.visibility</p:attrName>
                                        </p:attrNameLst>
                                      </p:cBhvr>
                                      <p:to>
                                        <p:strVal val="visible"/>
                                      </p:to>
                                    </p:set>
                                    <p:anim calcmode="lin" valueType="num">
                                      <p:cBhvr additive="base">
                                        <p:cTn dur="1500"/>
                                        <p:tgtEl>
                                          <p:spTgt spid="19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201"/>
                                        </p:tgtEl>
                                        <p:attrNameLst>
                                          <p:attrName>style.visibility</p:attrName>
                                        </p:attrNameLst>
                                      </p:cBhvr>
                                      <p:to>
                                        <p:strVal val="visible"/>
                                      </p:to>
                                    </p:set>
                                    <p:anim calcmode="lin" valueType="num">
                                      <p:cBhvr additive="base">
                                        <p:cTn dur="1500"/>
                                        <p:tgtEl>
                                          <p:spTgt spid="20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204"/>
                                        </p:tgtEl>
                                        <p:attrNameLst>
                                          <p:attrName>style.visibility</p:attrName>
                                        </p:attrNameLst>
                                      </p:cBhvr>
                                      <p:to>
                                        <p:strVal val="visible"/>
                                      </p:to>
                                    </p:set>
                                    <p:anim calcmode="lin" valueType="num">
                                      <p:cBhvr additive="base">
                                        <p:cTn dur="1500"/>
                                        <p:tgtEl>
                                          <p:spTgt spid="20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207"/>
                                        </p:tgtEl>
                                        <p:attrNameLst>
                                          <p:attrName>style.visibility</p:attrName>
                                        </p:attrNameLst>
                                      </p:cBhvr>
                                      <p:to>
                                        <p:strVal val="visible"/>
                                      </p:to>
                                    </p:set>
                                    <p:anim calcmode="lin" valueType="num">
                                      <p:cBhvr additive="base">
                                        <p:cTn dur="1500"/>
                                        <p:tgtEl>
                                          <p:spTgt spid="20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500"/>
                                  </p:stCondLst>
                                  <p:childTnLst>
                                    <p:set>
                                      <p:cBhvr>
                                        <p:cTn dur="1" fill="hold">
                                          <p:stCondLst>
                                            <p:cond delay="0"/>
                                          </p:stCondLst>
                                        </p:cTn>
                                        <p:tgtEl>
                                          <p:spTgt spid="210"/>
                                        </p:tgtEl>
                                        <p:attrNameLst>
                                          <p:attrName>style.visibility</p:attrName>
                                        </p:attrNameLst>
                                      </p:cBhvr>
                                      <p:to>
                                        <p:strVal val="visible"/>
                                      </p:to>
                                    </p:set>
                                    <p:anim calcmode="lin" valueType="num">
                                      <p:cBhvr additive="base">
                                        <p:cTn dur="1500"/>
                                        <p:tgtEl>
                                          <p:spTgt spid="21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0"/>
                                  </p:stCondLst>
                                  <p:childTnLst>
                                    <p:set>
                                      <p:cBhvr>
                                        <p:cTn dur="1" fill="hold">
                                          <p:stCondLst>
                                            <p:cond delay="0"/>
                                          </p:stCondLst>
                                        </p:cTn>
                                        <p:tgtEl>
                                          <p:spTgt spid="213"/>
                                        </p:tgtEl>
                                        <p:attrNameLst>
                                          <p:attrName>style.visibility</p:attrName>
                                        </p:attrNameLst>
                                      </p:cBhvr>
                                      <p:to>
                                        <p:strVal val="visible"/>
                                      </p:to>
                                    </p:set>
                                    <p:anim calcmode="lin" valueType="num">
                                      <p:cBhvr additive="base">
                                        <p:cTn dur="1500"/>
                                        <p:tgtEl>
                                          <p:spTgt spid="213"/>
                                        </p:tgtEl>
                                        <p:attrNameLst>
                                          <p:attrName>ppt_y</p:attrName>
                                        </p:attrNameLst>
                                      </p:cBhvr>
                                      <p:tavLst>
                                        <p:tav fmla="" tm="0">
                                          <p:val>
                                            <p:strVal val="#ppt_y+1"/>
                                          </p:val>
                                        </p:tav>
                                        <p:tav fmla="" tm="100000">
                                          <p:val>
                                            <p:strVal val="#ppt_y"/>
                                          </p:val>
                                        </p:tav>
                                      </p:tavLst>
                                    </p:anim>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25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childTnLst>
                          </p:cTn>
                        </p:par>
                        <p:par>
                          <p:cTn fill="hold">
                            <p:stCondLst>
                              <p:cond delay="4000"/>
                            </p:stCondLst>
                            <p:childTnLst>
                              <p:par>
                                <p:cTn fill="hold" nodeType="afterEffect" presetClass="entr" presetID="10" presetSubtype="0">
                                  <p:stCondLst>
                                    <p:cond delay="75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childTnLst>
                          </p:cTn>
                        </p:par>
                        <p:par>
                          <p:cTn fill="hold">
                            <p:stCondLst>
                              <p:cond delay="5000"/>
                            </p:stCondLst>
                            <p:childTnLst>
                              <p:par>
                                <p:cTn fill="hold" nodeType="afterEffect" presetClass="entr" presetID="10" presetSubtype="0">
                                  <p:stCondLst>
                                    <p:cond delay="100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childTnLst>
                          </p:cTn>
                        </p:par>
                        <p:par>
                          <p:cTn fill="hold">
                            <p:stCondLst>
                              <p:cond delay="6000"/>
                            </p:stCondLst>
                            <p:childTnLst>
                              <p:par>
                                <p:cTn fill="hold" nodeType="afterEffect" presetClass="entr" presetID="10" presetSubtype="0">
                                  <p:stCondLst>
                                    <p:cond delay="150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childTnLst>
                          </p:cTn>
                        </p:par>
                        <p:par>
                          <p:cTn fill="hold">
                            <p:stCondLst>
                              <p:cond delay="7000"/>
                            </p:stCondLst>
                            <p:childTnLst>
                              <p:par>
                                <p:cTn fill="hold" nodeType="afterEffect" presetClass="entr" presetID="10" presetSubtype="0">
                                  <p:stCondLst>
                                    <p:cond delay="175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par>
                          <p:cTn fill="hold">
                            <p:stCondLst>
                              <p:cond delay="8000"/>
                            </p:stCondLst>
                            <p:childTnLst>
                              <p:par>
                                <p:cTn fill="hold" nodeType="afterEffect" presetClass="entr" presetID="10" presetSubtype="0">
                                  <p:stCondLst>
                                    <p:cond delay="225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par>
                          <p:cTn fill="hold">
                            <p:stCondLst>
                              <p:cond delay="9000"/>
                            </p:stCondLst>
                            <p:childTnLst>
                              <p:par>
                                <p:cTn fill="hold" nodeType="afterEffect" presetClass="entr" presetID="10" presetSubtype="0">
                                  <p:stCondLst>
                                    <p:cond delay="250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2" name="Shape 832"/>
        <p:cNvGrpSpPr/>
        <p:nvPr/>
      </p:nvGrpSpPr>
      <p:grpSpPr>
        <a:xfrm>
          <a:off x="0" y="0"/>
          <a:ext cx="0" cy="0"/>
          <a:chOff x="0" y="0"/>
          <a:chExt cx="0" cy="0"/>
        </a:xfrm>
      </p:grpSpPr>
      <p:sp>
        <p:nvSpPr>
          <p:cNvPr id="833" name="Google Shape;833;p25"/>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Education</a:t>
            </a:r>
            <a:endParaRPr>
              <a:latin typeface="Century Gothic"/>
              <a:ea typeface="Century Gothic"/>
              <a:cs typeface="Century Gothic"/>
              <a:sym typeface="Century Gothic"/>
            </a:endParaRPr>
          </a:p>
        </p:txBody>
      </p:sp>
      <p:sp>
        <p:nvSpPr>
          <p:cNvPr id="834" name="Google Shape;834;p25"/>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WORK PLANNING</a:t>
            </a:r>
            <a:endParaRPr sz="1600">
              <a:solidFill>
                <a:srgbClr val="5F5F5F"/>
              </a:solidFill>
              <a:latin typeface="Century Gothic"/>
              <a:ea typeface="Century Gothic"/>
              <a:cs typeface="Century Gothic"/>
              <a:sym typeface="Century Gothic"/>
            </a:endParaRPr>
          </a:p>
        </p:txBody>
      </p:sp>
      <p:sp>
        <p:nvSpPr>
          <p:cNvPr id="835" name="Google Shape;835;p25"/>
          <p:cNvSpPr/>
          <p:nvPr/>
        </p:nvSpPr>
        <p:spPr>
          <a:xfrm>
            <a:off x="2" y="3815229"/>
            <a:ext cx="12194118" cy="87199"/>
          </a:xfrm>
          <a:prstGeom prst="rect">
            <a:avLst/>
          </a:prstGeom>
          <a:solidFill>
            <a:srgbClr val="BFBFBF"/>
          </a:solidFill>
          <a:ln>
            <a:noFill/>
          </a:ln>
        </p:spPr>
        <p:txBody>
          <a:bodyPr anchorCtr="0" anchor="ctr" bIns="61550" lIns="123100" spcFirstLastPara="1" rIns="123100" wrap="square" tIns="6155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nvGrpSpPr>
          <p:cNvPr id="836" name="Google Shape;836;p25"/>
          <p:cNvGrpSpPr/>
          <p:nvPr/>
        </p:nvGrpSpPr>
        <p:grpSpPr>
          <a:xfrm>
            <a:off x="1307268" y="3251020"/>
            <a:ext cx="1159947" cy="1159761"/>
            <a:chOff x="1466675" y="3784103"/>
            <a:chExt cx="1301392" cy="1301862"/>
          </a:xfrm>
        </p:grpSpPr>
        <p:grpSp>
          <p:nvGrpSpPr>
            <p:cNvPr id="837" name="Google Shape;837;p25"/>
            <p:cNvGrpSpPr/>
            <p:nvPr/>
          </p:nvGrpSpPr>
          <p:grpSpPr>
            <a:xfrm>
              <a:off x="1466675" y="3784103"/>
              <a:ext cx="1301392" cy="1301862"/>
              <a:chOff x="4345444" y="2542859"/>
              <a:chExt cx="1810550" cy="1811205"/>
            </a:xfrm>
          </p:grpSpPr>
          <p:grpSp>
            <p:nvGrpSpPr>
              <p:cNvPr id="838" name="Google Shape;838;p25"/>
              <p:cNvGrpSpPr/>
              <p:nvPr/>
            </p:nvGrpSpPr>
            <p:grpSpPr>
              <a:xfrm>
                <a:off x="4345444" y="2542859"/>
                <a:ext cx="1810550" cy="1811205"/>
                <a:chOff x="1463339" y="1072758"/>
                <a:chExt cx="1546058" cy="1546058"/>
              </a:xfrm>
            </p:grpSpPr>
            <p:sp>
              <p:nvSpPr>
                <p:cNvPr id="839" name="Google Shape;839;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40" name="Google Shape;840;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41" name="Google Shape;841;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42" name="Google Shape;842;p25"/>
            <p:cNvSpPr txBox="1"/>
            <p:nvPr/>
          </p:nvSpPr>
          <p:spPr>
            <a:xfrm>
              <a:off x="1692270" y="4180596"/>
              <a:ext cx="850203" cy="531379"/>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867">
                  <a:solidFill>
                    <a:srgbClr val="FFFFFF"/>
                  </a:solidFill>
                  <a:latin typeface="Century Gothic"/>
                  <a:ea typeface="Century Gothic"/>
                  <a:cs typeface="Century Gothic"/>
                  <a:sym typeface="Century Gothic"/>
                </a:rPr>
                <a:t>#6</a:t>
              </a:r>
              <a:endParaRPr sz="1867">
                <a:solidFill>
                  <a:srgbClr val="FFFFFF"/>
                </a:solidFill>
                <a:latin typeface="Century Gothic"/>
                <a:ea typeface="Century Gothic"/>
                <a:cs typeface="Century Gothic"/>
                <a:sym typeface="Century Gothic"/>
              </a:endParaRPr>
            </a:p>
          </p:txBody>
        </p:sp>
      </p:grpSp>
      <p:grpSp>
        <p:nvGrpSpPr>
          <p:cNvPr id="843" name="Google Shape;843;p25"/>
          <p:cNvGrpSpPr/>
          <p:nvPr/>
        </p:nvGrpSpPr>
        <p:grpSpPr>
          <a:xfrm>
            <a:off x="2778245" y="3407000"/>
            <a:ext cx="877900" cy="877759"/>
            <a:chOff x="3117025" y="3959191"/>
            <a:chExt cx="984950" cy="985306"/>
          </a:xfrm>
        </p:grpSpPr>
        <p:grpSp>
          <p:nvGrpSpPr>
            <p:cNvPr id="844" name="Google Shape;844;p25"/>
            <p:cNvGrpSpPr/>
            <p:nvPr/>
          </p:nvGrpSpPr>
          <p:grpSpPr>
            <a:xfrm>
              <a:off x="3117025" y="3959191"/>
              <a:ext cx="984950" cy="985306"/>
              <a:chOff x="4345444" y="2542859"/>
              <a:chExt cx="1810550" cy="1811205"/>
            </a:xfrm>
          </p:grpSpPr>
          <p:grpSp>
            <p:nvGrpSpPr>
              <p:cNvPr id="845" name="Google Shape;845;p25"/>
              <p:cNvGrpSpPr/>
              <p:nvPr/>
            </p:nvGrpSpPr>
            <p:grpSpPr>
              <a:xfrm>
                <a:off x="4345444" y="2542859"/>
                <a:ext cx="1810550" cy="1811205"/>
                <a:chOff x="1463339" y="1072758"/>
                <a:chExt cx="1546058" cy="1546058"/>
              </a:xfrm>
            </p:grpSpPr>
            <p:sp>
              <p:nvSpPr>
                <p:cNvPr id="846" name="Google Shape;846;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47" name="Google Shape;847;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48" name="Google Shape;848;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49" name="Google Shape;849;p25"/>
            <p:cNvSpPr txBox="1"/>
            <p:nvPr/>
          </p:nvSpPr>
          <p:spPr>
            <a:xfrm>
              <a:off x="3188496" y="4196695"/>
              <a:ext cx="850204" cy="531380"/>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867">
                  <a:solidFill>
                    <a:srgbClr val="FFFFFF"/>
                  </a:solidFill>
                  <a:latin typeface="Century Gothic"/>
                  <a:ea typeface="Century Gothic"/>
                  <a:cs typeface="Century Gothic"/>
                  <a:sym typeface="Century Gothic"/>
                </a:rPr>
                <a:t>#7</a:t>
              </a:r>
              <a:endParaRPr sz="1867">
                <a:solidFill>
                  <a:srgbClr val="FFFFFF"/>
                </a:solidFill>
                <a:latin typeface="Century Gothic"/>
                <a:ea typeface="Century Gothic"/>
                <a:cs typeface="Century Gothic"/>
                <a:sym typeface="Century Gothic"/>
              </a:endParaRPr>
            </a:p>
          </p:txBody>
        </p:sp>
      </p:grpSp>
      <p:grpSp>
        <p:nvGrpSpPr>
          <p:cNvPr id="850" name="Google Shape;850;p25"/>
          <p:cNvGrpSpPr/>
          <p:nvPr/>
        </p:nvGrpSpPr>
        <p:grpSpPr>
          <a:xfrm>
            <a:off x="3967175" y="3258011"/>
            <a:ext cx="1175915" cy="1175726"/>
            <a:chOff x="4450933" y="3791953"/>
            <a:chExt cx="1319306" cy="1319782"/>
          </a:xfrm>
        </p:grpSpPr>
        <p:grpSp>
          <p:nvGrpSpPr>
            <p:cNvPr id="851" name="Google Shape;851;p25"/>
            <p:cNvGrpSpPr/>
            <p:nvPr/>
          </p:nvGrpSpPr>
          <p:grpSpPr>
            <a:xfrm>
              <a:off x="4450933" y="3791953"/>
              <a:ext cx="1319306" cy="1319782"/>
              <a:chOff x="4345444" y="2542859"/>
              <a:chExt cx="1810550" cy="1811205"/>
            </a:xfrm>
          </p:grpSpPr>
          <p:grpSp>
            <p:nvGrpSpPr>
              <p:cNvPr id="852" name="Google Shape;852;p25"/>
              <p:cNvGrpSpPr/>
              <p:nvPr/>
            </p:nvGrpSpPr>
            <p:grpSpPr>
              <a:xfrm>
                <a:off x="4345444" y="2542859"/>
                <a:ext cx="1810550" cy="1811205"/>
                <a:chOff x="1463339" y="1072758"/>
                <a:chExt cx="1546058" cy="1546058"/>
              </a:xfrm>
            </p:grpSpPr>
            <p:sp>
              <p:nvSpPr>
                <p:cNvPr id="853" name="Google Shape;853;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54" name="Google Shape;854;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55" name="Google Shape;855;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56" name="Google Shape;856;p25"/>
            <p:cNvSpPr txBox="1"/>
            <p:nvPr/>
          </p:nvSpPr>
          <p:spPr>
            <a:xfrm>
              <a:off x="4685484" y="4180595"/>
              <a:ext cx="850203" cy="531379"/>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867">
                  <a:solidFill>
                    <a:srgbClr val="FFFFFF"/>
                  </a:solidFill>
                  <a:latin typeface="Century Gothic"/>
                  <a:ea typeface="Century Gothic"/>
                  <a:cs typeface="Century Gothic"/>
                  <a:sym typeface="Century Gothic"/>
                </a:rPr>
                <a:t>#8</a:t>
              </a:r>
              <a:endParaRPr sz="1867">
                <a:solidFill>
                  <a:srgbClr val="FFFFFF"/>
                </a:solidFill>
                <a:latin typeface="Century Gothic"/>
                <a:ea typeface="Century Gothic"/>
                <a:cs typeface="Century Gothic"/>
                <a:sym typeface="Century Gothic"/>
              </a:endParaRPr>
            </a:p>
          </p:txBody>
        </p:sp>
      </p:grpSp>
      <p:grpSp>
        <p:nvGrpSpPr>
          <p:cNvPr id="857" name="Google Shape;857;p25"/>
          <p:cNvGrpSpPr/>
          <p:nvPr/>
        </p:nvGrpSpPr>
        <p:grpSpPr>
          <a:xfrm>
            <a:off x="5454119" y="3392021"/>
            <a:ext cx="907853" cy="907708"/>
            <a:chOff x="6119197" y="3942381"/>
            <a:chExt cx="1018558" cy="1018926"/>
          </a:xfrm>
        </p:grpSpPr>
        <p:grpSp>
          <p:nvGrpSpPr>
            <p:cNvPr id="858" name="Google Shape;858;p25"/>
            <p:cNvGrpSpPr/>
            <p:nvPr/>
          </p:nvGrpSpPr>
          <p:grpSpPr>
            <a:xfrm>
              <a:off x="6119197" y="3942381"/>
              <a:ext cx="1018558" cy="1018926"/>
              <a:chOff x="4345444" y="2542859"/>
              <a:chExt cx="1810550" cy="1811205"/>
            </a:xfrm>
          </p:grpSpPr>
          <p:grpSp>
            <p:nvGrpSpPr>
              <p:cNvPr id="859" name="Google Shape;859;p25"/>
              <p:cNvGrpSpPr/>
              <p:nvPr/>
            </p:nvGrpSpPr>
            <p:grpSpPr>
              <a:xfrm>
                <a:off x="4345444" y="2542859"/>
                <a:ext cx="1810550" cy="1811205"/>
                <a:chOff x="1463339" y="1072758"/>
                <a:chExt cx="1546058" cy="1546058"/>
              </a:xfrm>
            </p:grpSpPr>
            <p:sp>
              <p:nvSpPr>
                <p:cNvPr id="860" name="Google Shape;860;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61" name="Google Shape;861;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62" name="Google Shape;862;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63" name="Google Shape;863;p25"/>
            <p:cNvSpPr txBox="1"/>
            <p:nvPr/>
          </p:nvSpPr>
          <p:spPr>
            <a:xfrm>
              <a:off x="6209133" y="4196696"/>
              <a:ext cx="850205" cy="531379"/>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867">
                  <a:solidFill>
                    <a:srgbClr val="FFFFFF"/>
                  </a:solidFill>
                  <a:latin typeface="Century Gothic"/>
                  <a:ea typeface="Century Gothic"/>
                  <a:cs typeface="Century Gothic"/>
                  <a:sym typeface="Century Gothic"/>
                </a:rPr>
                <a:t>#9</a:t>
              </a:r>
              <a:endParaRPr sz="1867">
                <a:solidFill>
                  <a:srgbClr val="FFFFFF"/>
                </a:solidFill>
                <a:latin typeface="Century Gothic"/>
                <a:ea typeface="Century Gothic"/>
                <a:cs typeface="Century Gothic"/>
                <a:sym typeface="Century Gothic"/>
              </a:endParaRPr>
            </a:p>
          </p:txBody>
        </p:sp>
      </p:grpSp>
      <p:grpSp>
        <p:nvGrpSpPr>
          <p:cNvPr id="864" name="Google Shape;864;p25"/>
          <p:cNvGrpSpPr/>
          <p:nvPr/>
        </p:nvGrpSpPr>
        <p:grpSpPr>
          <a:xfrm>
            <a:off x="6673006" y="3392023"/>
            <a:ext cx="944820" cy="907708"/>
            <a:chOff x="7486713" y="3942381"/>
            <a:chExt cx="1060031" cy="1018926"/>
          </a:xfrm>
        </p:grpSpPr>
        <p:grpSp>
          <p:nvGrpSpPr>
            <p:cNvPr id="865" name="Google Shape;865;p25"/>
            <p:cNvGrpSpPr/>
            <p:nvPr/>
          </p:nvGrpSpPr>
          <p:grpSpPr>
            <a:xfrm>
              <a:off x="7486713" y="3942381"/>
              <a:ext cx="1018558" cy="1018926"/>
              <a:chOff x="4345444" y="2542859"/>
              <a:chExt cx="1810550" cy="1811205"/>
            </a:xfrm>
          </p:grpSpPr>
          <p:grpSp>
            <p:nvGrpSpPr>
              <p:cNvPr id="866" name="Google Shape;866;p25"/>
              <p:cNvGrpSpPr/>
              <p:nvPr/>
            </p:nvGrpSpPr>
            <p:grpSpPr>
              <a:xfrm>
                <a:off x="4345444" y="2542859"/>
                <a:ext cx="1810550" cy="1811205"/>
                <a:chOff x="1463339" y="1072758"/>
                <a:chExt cx="1546058" cy="1546058"/>
              </a:xfrm>
            </p:grpSpPr>
            <p:sp>
              <p:nvSpPr>
                <p:cNvPr id="867" name="Google Shape;867;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68" name="Google Shape;868;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69" name="Google Shape;869;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70" name="Google Shape;870;p25"/>
            <p:cNvSpPr txBox="1"/>
            <p:nvPr/>
          </p:nvSpPr>
          <p:spPr>
            <a:xfrm>
              <a:off x="7555666" y="4199438"/>
              <a:ext cx="991078" cy="485242"/>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600">
                  <a:solidFill>
                    <a:srgbClr val="FFFFFF"/>
                  </a:solidFill>
                  <a:latin typeface="Century Gothic"/>
                  <a:ea typeface="Century Gothic"/>
                  <a:cs typeface="Century Gothic"/>
                  <a:sym typeface="Century Gothic"/>
                </a:rPr>
                <a:t>#10</a:t>
              </a:r>
              <a:endParaRPr sz="1600">
                <a:solidFill>
                  <a:srgbClr val="FFFFFF"/>
                </a:solidFill>
                <a:latin typeface="Century Gothic"/>
                <a:ea typeface="Century Gothic"/>
                <a:cs typeface="Century Gothic"/>
                <a:sym typeface="Century Gothic"/>
              </a:endParaRPr>
            </a:p>
          </p:txBody>
        </p:sp>
      </p:grpSp>
      <p:grpSp>
        <p:nvGrpSpPr>
          <p:cNvPr id="871" name="Google Shape;871;p25"/>
          <p:cNvGrpSpPr/>
          <p:nvPr/>
        </p:nvGrpSpPr>
        <p:grpSpPr>
          <a:xfrm>
            <a:off x="7891889" y="3241470"/>
            <a:ext cx="1209007" cy="1208814"/>
            <a:chOff x="8854229" y="3773382"/>
            <a:chExt cx="1356434" cy="1356924"/>
          </a:xfrm>
        </p:grpSpPr>
        <p:grpSp>
          <p:nvGrpSpPr>
            <p:cNvPr id="872" name="Google Shape;872;p25"/>
            <p:cNvGrpSpPr/>
            <p:nvPr/>
          </p:nvGrpSpPr>
          <p:grpSpPr>
            <a:xfrm>
              <a:off x="8854229" y="3773382"/>
              <a:ext cx="1356434" cy="1356924"/>
              <a:chOff x="4345444" y="2542859"/>
              <a:chExt cx="1810550" cy="1811205"/>
            </a:xfrm>
          </p:grpSpPr>
          <p:grpSp>
            <p:nvGrpSpPr>
              <p:cNvPr id="873" name="Google Shape;873;p25"/>
              <p:cNvGrpSpPr/>
              <p:nvPr/>
            </p:nvGrpSpPr>
            <p:grpSpPr>
              <a:xfrm>
                <a:off x="4345444" y="2542859"/>
                <a:ext cx="1810550" cy="1811205"/>
                <a:chOff x="1463339" y="1072758"/>
                <a:chExt cx="1546058" cy="1546058"/>
              </a:xfrm>
            </p:grpSpPr>
            <p:sp>
              <p:nvSpPr>
                <p:cNvPr id="874" name="Google Shape;874;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75" name="Google Shape;875;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76" name="Google Shape;876;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77" name="Google Shape;877;p25"/>
            <p:cNvSpPr txBox="1"/>
            <p:nvPr/>
          </p:nvSpPr>
          <p:spPr>
            <a:xfrm>
              <a:off x="9068720" y="4180595"/>
              <a:ext cx="1015119" cy="531379"/>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867">
                  <a:solidFill>
                    <a:srgbClr val="FFFFFF"/>
                  </a:solidFill>
                  <a:latin typeface="Century Gothic"/>
                  <a:ea typeface="Century Gothic"/>
                  <a:cs typeface="Century Gothic"/>
                  <a:sym typeface="Century Gothic"/>
                </a:rPr>
                <a:t>#11</a:t>
              </a:r>
              <a:endParaRPr sz="1867">
                <a:solidFill>
                  <a:srgbClr val="FFFFFF"/>
                </a:solidFill>
                <a:latin typeface="Century Gothic"/>
                <a:ea typeface="Century Gothic"/>
                <a:cs typeface="Century Gothic"/>
                <a:sym typeface="Century Gothic"/>
              </a:endParaRPr>
            </a:p>
          </p:txBody>
        </p:sp>
      </p:grpSp>
      <p:grpSp>
        <p:nvGrpSpPr>
          <p:cNvPr id="878" name="Google Shape;878;p25"/>
          <p:cNvGrpSpPr/>
          <p:nvPr/>
        </p:nvGrpSpPr>
        <p:grpSpPr>
          <a:xfrm>
            <a:off x="9411927" y="3023851"/>
            <a:ext cx="1644309" cy="1644047"/>
            <a:chOff x="10559621" y="3529102"/>
            <a:chExt cx="1844818" cy="1845484"/>
          </a:xfrm>
        </p:grpSpPr>
        <p:grpSp>
          <p:nvGrpSpPr>
            <p:cNvPr id="879" name="Google Shape;879;p25"/>
            <p:cNvGrpSpPr/>
            <p:nvPr/>
          </p:nvGrpSpPr>
          <p:grpSpPr>
            <a:xfrm>
              <a:off x="10559621" y="3529102"/>
              <a:ext cx="1844818" cy="1845484"/>
              <a:chOff x="4345444" y="2542859"/>
              <a:chExt cx="1810550" cy="1811205"/>
            </a:xfrm>
          </p:grpSpPr>
          <p:grpSp>
            <p:nvGrpSpPr>
              <p:cNvPr id="880" name="Google Shape;880;p25"/>
              <p:cNvGrpSpPr/>
              <p:nvPr/>
            </p:nvGrpSpPr>
            <p:grpSpPr>
              <a:xfrm>
                <a:off x="4345444" y="2542859"/>
                <a:ext cx="1810550" cy="1811205"/>
                <a:chOff x="1463339" y="1072758"/>
                <a:chExt cx="1546058" cy="1546058"/>
              </a:xfrm>
            </p:grpSpPr>
            <p:sp>
              <p:nvSpPr>
                <p:cNvPr id="881" name="Google Shape;881;p25"/>
                <p:cNvSpPr/>
                <p:nvPr/>
              </p:nvSpPr>
              <p:spPr>
                <a:xfrm>
                  <a:off x="1463339" y="1072758"/>
                  <a:ext cx="1546058" cy="1546058"/>
                </a:xfrm>
                <a:prstGeom prst="donut">
                  <a:avLst>
                    <a:gd fmla="val 4879" name="adj"/>
                  </a:avLst>
                </a:prstGeom>
                <a:gradFill>
                  <a:gsLst>
                    <a:gs pos="0">
                      <a:srgbClr val="F2F2F2"/>
                    </a:gs>
                    <a:gs pos="55000">
                      <a:srgbClr val="F2F2F2"/>
                    </a:gs>
                    <a:gs pos="100000">
                      <a:srgbClr val="D8D8D8"/>
                    </a:gs>
                  </a:gsLst>
                  <a:lin ang="81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882" name="Google Shape;882;p25"/>
                <p:cNvSpPr/>
                <p:nvPr/>
              </p:nvSpPr>
              <p:spPr>
                <a:xfrm>
                  <a:off x="1484232" y="1093651"/>
                  <a:ext cx="1504274" cy="1504273"/>
                </a:xfrm>
                <a:prstGeom prst="ellipse">
                  <a:avLst/>
                </a:prstGeom>
                <a:gradFill>
                  <a:gsLst>
                    <a:gs pos="0">
                      <a:schemeClr val="lt1"/>
                    </a:gs>
                    <a:gs pos="51000">
                      <a:srgbClr val="F2F2F2"/>
                    </a:gs>
                    <a:gs pos="100000">
                      <a:srgbClr val="D8D8D8"/>
                    </a:gs>
                  </a:gsLst>
                  <a:lin ang="18900000" scaled="0"/>
                </a:gradFill>
                <a:ln>
                  <a:noFill/>
                </a:ln>
                <a:effectLst>
                  <a:outerShdw blurRad="330200" sx="91000" rotWithShape="0" algn="t" dir="6900000" dist="215900" sy="91000">
                    <a:srgbClr val="000000">
                      <a:alpha val="4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83" name="Google Shape;883;p25"/>
              <p:cNvSpPr/>
              <p:nvPr/>
            </p:nvSpPr>
            <p:spPr>
              <a:xfrm>
                <a:off x="4565570" y="2763062"/>
                <a:ext cx="1370298" cy="1370793"/>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67">
                  <a:solidFill>
                    <a:srgbClr val="FFFFFF"/>
                  </a:solidFill>
                  <a:latin typeface="Century Gothic"/>
                  <a:ea typeface="Century Gothic"/>
                  <a:cs typeface="Century Gothic"/>
                  <a:sym typeface="Century Gothic"/>
                </a:endParaRPr>
              </a:p>
            </p:txBody>
          </p:sp>
        </p:grpSp>
        <p:sp>
          <p:nvSpPr>
            <p:cNvPr id="884" name="Google Shape;884;p25"/>
            <p:cNvSpPr txBox="1"/>
            <p:nvPr/>
          </p:nvSpPr>
          <p:spPr>
            <a:xfrm>
              <a:off x="10948736" y="4180595"/>
              <a:ext cx="1097152" cy="531379"/>
            </a:xfrm>
            <a:prstGeom prst="rect">
              <a:avLst/>
            </a:prstGeom>
            <a:noFill/>
            <a:ln>
              <a:noFill/>
            </a:ln>
          </p:spPr>
          <p:txBody>
            <a:bodyPr anchorCtr="0" anchor="t" bIns="92125" lIns="184250" spcFirstLastPara="1" rIns="184250" wrap="square" tIns="92125">
              <a:noAutofit/>
            </a:bodyPr>
            <a:lstStyle/>
            <a:p>
              <a:pPr indent="0" lvl="0" marL="0" marR="0" rtl="0" algn="l">
                <a:spcBef>
                  <a:spcPts val="0"/>
                </a:spcBef>
                <a:spcAft>
                  <a:spcPts val="0"/>
                </a:spcAft>
                <a:buNone/>
              </a:pPr>
              <a:r>
                <a:rPr lang="tr-TR" sz="1867">
                  <a:solidFill>
                    <a:srgbClr val="FFFFFF"/>
                  </a:solidFill>
                  <a:latin typeface="Century Gothic"/>
                  <a:ea typeface="Century Gothic"/>
                  <a:cs typeface="Century Gothic"/>
                  <a:sym typeface="Century Gothic"/>
                </a:rPr>
                <a:t>#12</a:t>
              </a:r>
              <a:endParaRPr sz="1867">
                <a:solidFill>
                  <a:srgbClr val="FFFFFF"/>
                </a:solidFill>
                <a:latin typeface="Century Gothic"/>
                <a:ea typeface="Century Gothic"/>
                <a:cs typeface="Century Gothic"/>
                <a:sym typeface="Century Gothic"/>
              </a:endParaRPr>
            </a:p>
          </p:txBody>
        </p:sp>
      </p:grpSp>
      <p:grpSp>
        <p:nvGrpSpPr>
          <p:cNvPr id="885" name="Google Shape;885;p25"/>
          <p:cNvGrpSpPr/>
          <p:nvPr/>
        </p:nvGrpSpPr>
        <p:grpSpPr>
          <a:xfrm>
            <a:off x="694206" y="1700808"/>
            <a:ext cx="2588797" cy="1456387"/>
            <a:chOff x="689131" y="1318791"/>
            <a:chExt cx="1631535" cy="1036935"/>
          </a:xfrm>
        </p:grpSpPr>
        <p:sp>
          <p:nvSpPr>
            <p:cNvPr id="886" name="Google Shape;886;p25"/>
            <p:cNvSpPr txBox="1"/>
            <p:nvPr/>
          </p:nvSpPr>
          <p:spPr>
            <a:xfrm>
              <a:off x="800766" y="1667530"/>
              <a:ext cx="1363987" cy="241905"/>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Speakers Introduction</a:t>
              </a:r>
              <a:endParaRPr sz="1200">
                <a:solidFill>
                  <a:srgbClr val="595959"/>
                </a:solidFill>
                <a:latin typeface="Century Gothic"/>
                <a:ea typeface="Century Gothic"/>
                <a:cs typeface="Century Gothic"/>
                <a:sym typeface="Century Gothic"/>
              </a:endParaRPr>
            </a:p>
          </p:txBody>
        </p:sp>
        <p:grpSp>
          <p:nvGrpSpPr>
            <p:cNvPr id="887" name="Google Shape;887;p25"/>
            <p:cNvGrpSpPr/>
            <p:nvPr/>
          </p:nvGrpSpPr>
          <p:grpSpPr>
            <a:xfrm>
              <a:off x="689131" y="1318791"/>
              <a:ext cx="1631535" cy="1036935"/>
              <a:chOff x="689131" y="1318791"/>
              <a:chExt cx="1631535" cy="1036935"/>
            </a:xfrm>
          </p:grpSpPr>
          <p:cxnSp>
            <p:nvCxnSpPr>
              <p:cNvPr id="888" name="Google Shape;888;p25"/>
              <p:cNvCxnSpPr/>
              <p:nvPr/>
            </p:nvCxnSpPr>
            <p:spPr>
              <a:xfrm rot="10800000">
                <a:off x="1481601" y="2139702"/>
                <a:ext cx="0" cy="216024"/>
              </a:xfrm>
              <a:prstGeom prst="straightConnector1">
                <a:avLst/>
              </a:prstGeom>
              <a:noFill/>
              <a:ln cap="flat" cmpd="sng" w="9525">
                <a:solidFill>
                  <a:srgbClr val="016B42"/>
                </a:solidFill>
                <a:prstDash val="solid"/>
                <a:miter lim="800000"/>
                <a:headEnd len="sm" w="sm" type="oval"/>
                <a:tailEnd len="sm" w="sm" type="none"/>
              </a:ln>
            </p:spPr>
          </p:cxnSp>
          <p:sp>
            <p:nvSpPr>
              <p:cNvPr id="889" name="Google Shape;889;p25"/>
              <p:cNvSpPr txBox="1"/>
              <p:nvPr/>
            </p:nvSpPr>
            <p:spPr>
              <a:xfrm>
                <a:off x="689131" y="1318791"/>
                <a:ext cx="1631535" cy="309299"/>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Base</a:t>
                </a:r>
                <a:endParaRPr b="1" sz="2133">
                  <a:solidFill>
                    <a:srgbClr val="000000"/>
                  </a:solidFill>
                  <a:latin typeface="Century Gothic"/>
                  <a:ea typeface="Century Gothic"/>
                  <a:cs typeface="Century Gothic"/>
                  <a:sym typeface="Century Gothic"/>
                </a:endParaRPr>
              </a:p>
            </p:txBody>
          </p:sp>
        </p:grpSp>
      </p:grpSp>
      <p:grpSp>
        <p:nvGrpSpPr>
          <p:cNvPr id="890" name="Google Shape;890;p25"/>
          <p:cNvGrpSpPr/>
          <p:nvPr/>
        </p:nvGrpSpPr>
        <p:grpSpPr>
          <a:xfrm>
            <a:off x="3407701" y="1704849"/>
            <a:ext cx="2100419" cy="1404707"/>
            <a:chOff x="873900" y="1466996"/>
            <a:chExt cx="1166203" cy="888730"/>
          </a:xfrm>
        </p:grpSpPr>
        <p:sp>
          <p:nvSpPr>
            <p:cNvPr id="891" name="Google Shape;891;p25"/>
            <p:cNvSpPr txBox="1"/>
            <p:nvPr/>
          </p:nvSpPr>
          <p:spPr>
            <a:xfrm>
              <a:off x="873900" y="1767302"/>
              <a:ext cx="1166203" cy="214959"/>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Easy to change colors.</a:t>
              </a:r>
              <a:endParaRPr sz="1200">
                <a:solidFill>
                  <a:srgbClr val="595959"/>
                </a:solidFill>
                <a:latin typeface="Century Gothic"/>
                <a:ea typeface="Century Gothic"/>
                <a:cs typeface="Century Gothic"/>
                <a:sym typeface="Century Gothic"/>
              </a:endParaRPr>
            </a:p>
          </p:txBody>
        </p:sp>
        <p:grpSp>
          <p:nvGrpSpPr>
            <p:cNvPr id="892" name="Google Shape;892;p25"/>
            <p:cNvGrpSpPr/>
            <p:nvPr/>
          </p:nvGrpSpPr>
          <p:grpSpPr>
            <a:xfrm>
              <a:off x="946587" y="1466996"/>
              <a:ext cx="1008112" cy="888730"/>
              <a:chOff x="946587" y="1466996"/>
              <a:chExt cx="1008112" cy="888730"/>
            </a:xfrm>
          </p:grpSpPr>
          <p:cxnSp>
            <p:nvCxnSpPr>
              <p:cNvPr id="893" name="Google Shape;893;p25"/>
              <p:cNvCxnSpPr/>
              <p:nvPr/>
            </p:nvCxnSpPr>
            <p:spPr>
              <a:xfrm rot="10800000">
                <a:off x="1481601" y="2139702"/>
                <a:ext cx="0" cy="216024"/>
              </a:xfrm>
              <a:prstGeom prst="straightConnector1">
                <a:avLst/>
              </a:prstGeom>
              <a:noFill/>
              <a:ln cap="flat" cmpd="sng" w="9525">
                <a:solidFill>
                  <a:srgbClr val="016B42"/>
                </a:solidFill>
                <a:prstDash val="solid"/>
                <a:miter lim="800000"/>
                <a:headEnd len="sm" w="sm" type="oval"/>
                <a:tailEnd len="sm" w="sm" type="none"/>
              </a:ln>
            </p:spPr>
          </p:cxnSp>
          <p:sp>
            <p:nvSpPr>
              <p:cNvPr id="894" name="Google Shape;894;p25"/>
              <p:cNvSpPr txBox="1"/>
              <p:nvPr/>
            </p:nvSpPr>
            <p:spPr>
              <a:xfrm>
                <a:off x="946587" y="1466996"/>
                <a:ext cx="1008112" cy="274845"/>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Business</a:t>
                </a:r>
                <a:endParaRPr b="1" sz="2133">
                  <a:solidFill>
                    <a:srgbClr val="000000"/>
                  </a:solidFill>
                  <a:latin typeface="Century Gothic"/>
                  <a:ea typeface="Century Gothic"/>
                  <a:cs typeface="Century Gothic"/>
                  <a:sym typeface="Century Gothic"/>
                </a:endParaRPr>
              </a:p>
            </p:txBody>
          </p:sp>
        </p:grpSp>
      </p:grpSp>
      <p:grpSp>
        <p:nvGrpSpPr>
          <p:cNvPr id="895" name="Google Shape;895;p25"/>
          <p:cNvGrpSpPr/>
          <p:nvPr/>
        </p:nvGrpSpPr>
        <p:grpSpPr>
          <a:xfrm>
            <a:off x="5999990" y="1666439"/>
            <a:ext cx="2185753" cy="1435899"/>
            <a:chOff x="873900" y="1521352"/>
            <a:chExt cx="1166203" cy="834374"/>
          </a:xfrm>
        </p:grpSpPr>
        <p:sp>
          <p:nvSpPr>
            <p:cNvPr id="896" name="Google Shape;896;p25"/>
            <p:cNvSpPr txBox="1"/>
            <p:nvPr/>
          </p:nvSpPr>
          <p:spPr>
            <a:xfrm>
              <a:off x="873900" y="1767302"/>
              <a:ext cx="1166203" cy="336925"/>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Insert the title of your subtitle here</a:t>
              </a:r>
              <a:endParaRPr sz="1200">
                <a:solidFill>
                  <a:srgbClr val="595959"/>
                </a:solidFill>
                <a:latin typeface="Century Gothic"/>
                <a:ea typeface="Century Gothic"/>
                <a:cs typeface="Century Gothic"/>
                <a:sym typeface="Century Gothic"/>
              </a:endParaRPr>
            </a:p>
          </p:txBody>
        </p:sp>
        <p:grpSp>
          <p:nvGrpSpPr>
            <p:cNvPr id="897" name="Google Shape;897;p25"/>
            <p:cNvGrpSpPr/>
            <p:nvPr/>
          </p:nvGrpSpPr>
          <p:grpSpPr>
            <a:xfrm>
              <a:off x="931945" y="1521352"/>
              <a:ext cx="1008112" cy="834374"/>
              <a:chOff x="931945" y="1521352"/>
              <a:chExt cx="1008112" cy="834374"/>
            </a:xfrm>
          </p:grpSpPr>
          <p:cxnSp>
            <p:nvCxnSpPr>
              <p:cNvPr id="898" name="Google Shape;898;p25"/>
              <p:cNvCxnSpPr/>
              <p:nvPr/>
            </p:nvCxnSpPr>
            <p:spPr>
              <a:xfrm rot="10800000">
                <a:off x="1481601" y="2139702"/>
                <a:ext cx="0" cy="216024"/>
              </a:xfrm>
              <a:prstGeom prst="straightConnector1">
                <a:avLst/>
              </a:prstGeom>
              <a:noFill/>
              <a:ln cap="flat" cmpd="sng" w="9525">
                <a:solidFill>
                  <a:srgbClr val="016B42"/>
                </a:solidFill>
                <a:prstDash val="solid"/>
                <a:miter lim="800000"/>
                <a:headEnd len="sm" w="sm" type="oval"/>
                <a:tailEnd len="sm" w="sm" type="none"/>
              </a:ln>
            </p:spPr>
          </p:cxnSp>
          <p:sp>
            <p:nvSpPr>
              <p:cNvPr id="899" name="Google Shape;899;p25"/>
              <p:cNvSpPr txBox="1"/>
              <p:nvPr/>
            </p:nvSpPr>
            <p:spPr>
              <a:xfrm>
                <a:off x="931945" y="1521352"/>
                <a:ext cx="1008112" cy="252430"/>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Enterprise</a:t>
                </a:r>
                <a:endParaRPr b="1" sz="2133">
                  <a:solidFill>
                    <a:srgbClr val="000000"/>
                  </a:solidFill>
                  <a:latin typeface="Century Gothic"/>
                  <a:ea typeface="Century Gothic"/>
                  <a:cs typeface="Century Gothic"/>
                  <a:sym typeface="Century Gothic"/>
                </a:endParaRPr>
              </a:p>
            </p:txBody>
          </p:sp>
        </p:grpSp>
      </p:grpSp>
      <p:grpSp>
        <p:nvGrpSpPr>
          <p:cNvPr id="900" name="Google Shape;900;p25"/>
          <p:cNvGrpSpPr/>
          <p:nvPr/>
        </p:nvGrpSpPr>
        <p:grpSpPr>
          <a:xfrm>
            <a:off x="9117037" y="1639460"/>
            <a:ext cx="2067529" cy="1218419"/>
            <a:chOff x="873900" y="1464296"/>
            <a:chExt cx="1166203" cy="729412"/>
          </a:xfrm>
        </p:grpSpPr>
        <p:sp>
          <p:nvSpPr>
            <p:cNvPr id="901" name="Google Shape;901;p25"/>
            <p:cNvSpPr txBox="1"/>
            <p:nvPr/>
          </p:nvSpPr>
          <p:spPr>
            <a:xfrm>
              <a:off x="873900" y="1767302"/>
              <a:ext cx="1166203" cy="203398"/>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Our Process is Easy</a:t>
              </a:r>
              <a:endParaRPr sz="1200">
                <a:solidFill>
                  <a:srgbClr val="595959"/>
                </a:solidFill>
                <a:latin typeface="Century Gothic"/>
                <a:ea typeface="Century Gothic"/>
                <a:cs typeface="Century Gothic"/>
                <a:sym typeface="Century Gothic"/>
              </a:endParaRPr>
            </a:p>
          </p:txBody>
        </p:sp>
        <p:grpSp>
          <p:nvGrpSpPr>
            <p:cNvPr id="902" name="Google Shape;902;p25"/>
            <p:cNvGrpSpPr/>
            <p:nvPr/>
          </p:nvGrpSpPr>
          <p:grpSpPr>
            <a:xfrm>
              <a:off x="873900" y="1464296"/>
              <a:ext cx="1008112" cy="729412"/>
              <a:chOff x="873900" y="1464296"/>
              <a:chExt cx="1008112" cy="729412"/>
            </a:xfrm>
          </p:grpSpPr>
          <p:cxnSp>
            <p:nvCxnSpPr>
              <p:cNvPr id="903" name="Google Shape;903;p25"/>
              <p:cNvCxnSpPr/>
              <p:nvPr/>
            </p:nvCxnSpPr>
            <p:spPr>
              <a:xfrm rot="10800000">
                <a:off x="1481601" y="2085697"/>
                <a:ext cx="0" cy="108011"/>
              </a:xfrm>
              <a:prstGeom prst="straightConnector1">
                <a:avLst/>
              </a:prstGeom>
              <a:noFill/>
              <a:ln cap="flat" cmpd="sng" w="9525">
                <a:solidFill>
                  <a:srgbClr val="016B42"/>
                </a:solidFill>
                <a:prstDash val="solid"/>
                <a:miter lim="800000"/>
                <a:headEnd len="sm" w="sm" type="oval"/>
                <a:tailEnd len="sm" w="sm" type="none"/>
              </a:ln>
            </p:spPr>
          </p:cxnSp>
          <p:sp>
            <p:nvSpPr>
              <p:cNvPr id="904" name="Google Shape;904;p25"/>
              <p:cNvSpPr txBox="1"/>
              <p:nvPr/>
            </p:nvSpPr>
            <p:spPr>
              <a:xfrm>
                <a:off x="873900" y="1464296"/>
                <a:ext cx="1008112" cy="260064"/>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Future</a:t>
                </a:r>
                <a:endParaRPr b="1" sz="2133">
                  <a:solidFill>
                    <a:srgbClr val="000000"/>
                  </a:solidFill>
                  <a:latin typeface="Century Gothic"/>
                  <a:ea typeface="Century Gothic"/>
                  <a:cs typeface="Century Gothic"/>
                  <a:sym typeface="Century Gothic"/>
                </a:endParaRPr>
              </a:p>
            </p:txBody>
          </p:sp>
        </p:grpSp>
      </p:grpSp>
      <p:grpSp>
        <p:nvGrpSpPr>
          <p:cNvPr id="905" name="Google Shape;905;p25"/>
          <p:cNvGrpSpPr/>
          <p:nvPr/>
        </p:nvGrpSpPr>
        <p:grpSpPr>
          <a:xfrm>
            <a:off x="2069569" y="4563110"/>
            <a:ext cx="2166061" cy="1064056"/>
            <a:chOff x="868338" y="1340833"/>
            <a:chExt cx="1166203" cy="735725"/>
          </a:xfrm>
        </p:grpSpPr>
        <p:sp>
          <p:nvSpPr>
            <p:cNvPr id="906" name="Google Shape;906;p25"/>
            <p:cNvSpPr txBox="1"/>
            <p:nvPr/>
          </p:nvSpPr>
          <p:spPr>
            <a:xfrm>
              <a:off x="868338" y="1841637"/>
              <a:ext cx="1166203" cy="234921"/>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Organic, Social Media</a:t>
              </a:r>
              <a:endParaRPr sz="1200">
                <a:solidFill>
                  <a:srgbClr val="595959"/>
                </a:solidFill>
                <a:latin typeface="Century Gothic"/>
                <a:ea typeface="Century Gothic"/>
                <a:cs typeface="Century Gothic"/>
                <a:sym typeface="Century Gothic"/>
              </a:endParaRPr>
            </a:p>
          </p:txBody>
        </p:sp>
        <p:grpSp>
          <p:nvGrpSpPr>
            <p:cNvPr id="907" name="Google Shape;907;p25"/>
            <p:cNvGrpSpPr/>
            <p:nvPr/>
          </p:nvGrpSpPr>
          <p:grpSpPr>
            <a:xfrm>
              <a:off x="947384" y="1340833"/>
              <a:ext cx="1008112" cy="500861"/>
              <a:chOff x="947384" y="1340833"/>
              <a:chExt cx="1008112" cy="500861"/>
            </a:xfrm>
          </p:grpSpPr>
          <p:cxnSp>
            <p:nvCxnSpPr>
              <p:cNvPr id="908" name="Google Shape;908;p25"/>
              <p:cNvCxnSpPr/>
              <p:nvPr/>
            </p:nvCxnSpPr>
            <p:spPr>
              <a:xfrm>
                <a:off x="1481601" y="1340833"/>
                <a:ext cx="0" cy="200492"/>
              </a:xfrm>
              <a:prstGeom prst="straightConnector1">
                <a:avLst/>
              </a:prstGeom>
              <a:noFill/>
              <a:ln cap="flat" cmpd="sng" w="9525">
                <a:solidFill>
                  <a:srgbClr val="016B42"/>
                </a:solidFill>
                <a:prstDash val="solid"/>
                <a:miter lim="800000"/>
                <a:headEnd len="sm" w="sm" type="oval"/>
                <a:tailEnd len="sm" w="sm" type="none"/>
              </a:ln>
            </p:spPr>
          </p:cxnSp>
          <p:sp>
            <p:nvSpPr>
              <p:cNvPr id="909" name="Google Shape;909;p25"/>
              <p:cNvSpPr txBox="1"/>
              <p:nvPr/>
            </p:nvSpPr>
            <p:spPr>
              <a:xfrm>
                <a:off x="947384" y="1541325"/>
                <a:ext cx="1008112" cy="300369"/>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Think</a:t>
                </a:r>
                <a:endParaRPr b="1" sz="2133">
                  <a:solidFill>
                    <a:srgbClr val="000000"/>
                  </a:solidFill>
                  <a:latin typeface="Century Gothic"/>
                  <a:ea typeface="Century Gothic"/>
                  <a:cs typeface="Century Gothic"/>
                  <a:sym typeface="Century Gothic"/>
                </a:endParaRPr>
              </a:p>
            </p:txBody>
          </p:sp>
        </p:grpSp>
      </p:grpSp>
      <p:grpSp>
        <p:nvGrpSpPr>
          <p:cNvPr id="910" name="Google Shape;910;p25"/>
          <p:cNvGrpSpPr/>
          <p:nvPr/>
        </p:nvGrpSpPr>
        <p:grpSpPr>
          <a:xfrm>
            <a:off x="4727946" y="4563109"/>
            <a:ext cx="2166061" cy="1064054"/>
            <a:chOff x="868837" y="1340833"/>
            <a:chExt cx="1166203" cy="735724"/>
          </a:xfrm>
        </p:grpSpPr>
        <p:sp>
          <p:nvSpPr>
            <p:cNvPr id="911" name="Google Shape;911;p25"/>
            <p:cNvSpPr txBox="1"/>
            <p:nvPr/>
          </p:nvSpPr>
          <p:spPr>
            <a:xfrm>
              <a:off x="868837" y="1841636"/>
              <a:ext cx="1166203" cy="234921"/>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Conferences and Events</a:t>
              </a:r>
              <a:endParaRPr sz="1200">
                <a:solidFill>
                  <a:srgbClr val="595959"/>
                </a:solidFill>
                <a:latin typeface="Century Gothic"/>
                <a:ea typeface="Century Gothic"/>
                <a:cs typeface="Century Gothic"/>
                <a:sym typeface="Century Gothic"/>
              </a:endParaRPr>
            </a:p>
          </p:txBody>
        </p:sp>
        <p:grpSp>
          <p:nvGrpSpPr>
            <p:cNvPr id="912" name="Google Shape;912;p25"/>
            <p:cNvGrpSpPr/>
            <p:nvPr/>
          </p:nvGrpSpPr>
          <p:grpSpPr>
            <a:xfrm>
              <a:off x="947384" y="1340833"/>
              <a:ext cx="1008112" cy="500861"/>
              <a:chOff x="947384" y="1340833"/>
              <a:chExt cx="1008112" cy="500861"/>
            </a:xfrm>
          </p:grpSpPr>
          <p:cxnSp>
            <p:nvCxnSpPr>
              <p:cNvPr id="913" name="Google Shape;913;p25"/>
              <p:cNvCxnSpPr/>
              <p:nvPr/>
            </p:nvCxnSpPr>
            <p:spPr>
              <a:xfrm>
                <a:off x="1481601" y="1340833"/>
                <a:ext cx="0" cy="200492"/>
              </a:xfrm>
              <a:prstGeom prst="straightConnector1">
                <a:avLst/>
              </a:prstGeom>
              <a:noFill/>
              <a:ln cap="flat" cmpd="sng" w="9525">
                <a:solidFill>
                  <a:srgbClr val="016B42"/>
                </a:solidFill>
                <a:prstDash val="solid"/>
                <a:miter lim="800000"/>
                <a:headEnd len="sm" w="sm" type="oval"/>
                <a:tailEnd len="sm" w="sm" type="none"/>
              </a:ln>
            </p:spPr>
          </p:cxnSp>
          <p:sp>
            <p:nvSpPr>
              <p:cNvPr id="914" name="Google Shape;914;p25"/>
              <p:cNvSpPr txBox="1"/>
              <p:nvPr/>
            </p:nvSpPr>
            <p:spPr>
              <a:xfrm>
                <a:off x="947384" y="1541325"/>
                <a:ext cx="1008112" cy="300369"/>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Make</a:t>
                </a:r>
                <a:endParaRPr b="1" sz="2133">
                  <a:solidFill>
                    <a:srgbClr val="000000"/>
                  </a:solidFill>
                  <a:latin typeface="Century Gothic"/>
                  <a:ea typeface="Century Gothic"/>
                  <a:cs typeface="Century Gothic"/>
                  <a:sym typeface="Century Gothic"/>
                </a:endParaRPr>
              </a:p>
            </p:txBody>
          </p:sp>
        </p:grpSp>
      </p:grpSp>
      <p:grpSp>
        <p:nvGrpSpPr>
          <p:cNvPr id="915" name="Google Shape;915;p25"/>
          <p:cNvGrpSpPr/>
          <p:nvPr/>
        </p:nvGrpSpPr>
        <p:grpSpPr>
          <a:xfrm>
            <a:off x="7386323" y="4637286"/>
            <a:ext cx="2166061" cy="992591"/>
            <a:chOff x="873900" y="1340833"/>
            <a:chExt cx="1166203" cy="686311"/>
          </a:xfrm>
        </p:grpSpPr>
        <p:sp>
          <p:nvSpPr>
            <p:cNvPr id="916" name="Google Shape;916;p25"/>
            <p:cNvSpPr txBox="1"/>
            <p:nvPr/>
          </p:nvSpPr>
          <p:spPr>
            <a:xfrm>
              <a:off x="873900" y="1792223"/>
              <a:ext cx="1166203" cy="234921"/>
            </a:xfrm>
            <a:prstGeom prst="rect">
              <a:avLst/>
            </a:prstGeom>
            <a:noFill/>
            <a:ln>
              <a:noFill/>
            </a:ln>
          </p:spPr>
          <p:txBody>
            <a:bodyPr anchorCtr="0" anchor="t" bIns="60950" lIns="121900" spcFirstLastPara="1" rIns="121900" wrap="square" tIns="60950">
              <a:noAutofit/>
            </a:bodyPr>
            <a:lstStyle/>
            <a:p>
              <a:pPr indent="0" lvl="0" marL="0" marR="0" rtl="0" algn="ctr">
                <a:lnSpc>
                  <a:spcPct val="130000"/>
                </a:lnSpc>
                <a:spcBef>
                  <a:spcPts val="0"/>
                </a:spcBef>
                <a:spcAft>
                  <a:spcPts val="0"/>
                </a:spcAft>
                <a:buNone/>
              </a:pPr>
              <a:r>
                <a:rPr lang="tr-TR" sz="1200">
                  <a:solidFill>
                    <a:srgbClr val="000000"/>
                  </a:solidFill>
                  <a:latin typeface="Century Gothic"/>
                  <a:ea typeface="Century Gothic"/>
                  <a:cs typeface="Century Gothic"/>
                  <a:sym typeface="Century Gothic"/>
                </a:rPr>
                <a:t> Slideshare Campaign</a:t>
              </a:r>
              <a:endParaRPr sz="1200">
                <a:solidFill>
                  <a:srgbClr val="595959"/>
                </a:solidFill>
                <a:latin typeface="Century Gothic"/>
                <a:ea typeface="Century Gothic"/>
                <a:cs typeface="Century Gothic"/>
                <a:sym typeface="Century Gothic"/>
              </a:endParaRPr>
            </a:p>
          </p:txBody>
        </p:sp>
        <p:grpSp>
          <p:nvGrpSpPr>
            <p:cNvPr id="917" name="Google Shape;917;p25"/>
            <p:cNvGrpSpPr/>
            <p:nvPr/>
          </p:nvGrpSpPr>
          <p:grpSpPr>
            <a:xfrm>
              <a:off x="938346" y="1340833"/>
              <a:ext cx="1008112" cy="450898"/>
              <a:chOff x="938346" y="1340833"/>
              <a:chExt cx="1008112" cy="450898"/>
            </a:xfrm>
          </p:grpSpPr>
          <p:cxnSp>
            <p:nvCxnSpPr>
              <p:cNvPr id="918" name="Google Shape;918;p25"/>
              <p:cNvCxnSpPr/>
              <p:nvPr/>
            </p:nvCxnSpPr>
            <p:spPr>
              <a:xfrm>
                <a:off x="1481601" y="1340833"/>
                <a:ext cx="0" cy="200492"/>
              </a:xfrm>
              <a:prstGeom prst="straightConnector1">
                <a:avLst/>
              </a:prstGeom>
              <a:noFill/>
              <a:ln cap="flat" cmpd="sng" w="9525">
                <a:solidFill>
                  <a:srgbClr val="016B42"/>
                </a:solidFill>
                <a:prstDash val="solid"/>
                <a:miter lim="800000"/>
                <a:headEnd len="sm" w="sm" type="oval"/>
                <a:tailEnd len="sm" w="sm" type="none"/>
              </a:ln>
            </p:spPr>
          </p:cxnSp>
          <p:sp>
            <p:nvSpPr>
              <p:cNvPr id="919" name="Google Shape;919;p25"/>
              <p:cNvSpPr txBox="1"/>
              <p:nvPr/>
            </p:nvSpPr>
            <p:spPr>
              <a:xfrm>
                <a:off x="938346" y="1491362"/>
                <a:ext cx="1008112" cy="300369"/>
              </a:xfrm>
              <a:prstGeom prst="rect">
                <a:avLst/>
              </a:prstGeom>
              <a:noFill/>
              <a:ln>
                <a:noFill/>
              </a:ln>
            </p:spPr>
            <p:txBody>
              <a:bodyPr anchorCtr="0" anchor="t" bIns="0" lIns="121900" spcFirstLastPara="1" rIns="121900" wrap="square" tIns="0">
                <a:noAutofit/>
              </a:bodyPr>
              <a:lstStyle/>
              <a:p>
                <a:pPr indent="0" lvl="0" marL="0" marR="0" rtl="0" algn="ctr">
                  <a:lnSpc>
                    <a:spcPct val="150000"/>
                  </a:lnSpc>
                  <a:spcBef>
                    <a:spcPts val="0"/>
                  </a:spcBef>
                  <a:spcAft>
                    <a:spcPts val="0"/>
                  </a:spcAft>
                  <a:buNone/>
                </a:pPr>
                <a:r>
                  <a:rPr b="1" lang="tr-TR" sz="2133">
                    <a:solidFill>
                      <a:srgbClr val="000000"/>
                    </a:solidFill>
                    <a:latin typeface="Century Gothic"/>
                    <a:ea typeface="Century Gothic"/>
                    <a:cs typeface="Century Gothic"/>
                    <a:sym typeface="Century Gothic"/>
                  </a:rPr>
                  <a:t>Forum</a:t>
                </a:r>
                <a:endParaRPr b="1" sz="2133">
                  <a:solidFill>
                    <a:srgbClr val="000000"/>
                  </a:solidFill>
                  <a:latin typeface="Century Gothic"/>
                  <a:ea typeface="Century Gothic"/>
                  <a:cs typeface="Century Gothic"/>
                  <a:sym typeface="Century Gothic"/>
                </a:endParaRPr>
              </a:p>
            </p:txBody>
          </p:sp>
        </p:grpSp>
      </p:gr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35"/>
                                        </p:tgtEl>
                                        <p:attrNameLst>
                                          <p:attrName>style.visibility</p:attrName>
                                        </p:attrNameLst>
                                      </p:cBhvr>
                                      <p:to>
                                        <p:strVal val="visible"/>
                                      </p:to>
                                    </p:set>
                                    <p:animEffect filter="fade" transition="in">
                                      <p:cBhvr>
                                        <p:cTn dur="1000"/>
                                        <p:tgtEl>
                                          <p:spTgt spid="835"/>
                                        </p:tgtEl>
                                      </p:cBhvr>
                                    </p:animEffect>
                                  </p:childTnLst>
                                </p:cTn>
                              </p:par>
                            </p:childTnLst>
                          </p:cTn>
                        </p:par>
                        <p:par>
                          <p:cTn fill="hold">
                            <p:stCondLst>
                              <p:cond delay="1000"/>
                            </p:stCondLst>
                            <p:childTnLst>
                              <p:par>
                                <p:cTn fill="hold" nodeType="afterEffect" presetClass="entr" presetID="2" presetSubtype="2">
                                  <p:stCondLst>
                                    <p:cond delay="0"/>
                                  </p:stCondLst>
                                  <p:childTnLst>
                                    <p:set>
                                      <p:cBhvr>
                                        <p:cTn dur="1" fill="hold">
                                          <p:stCondLst>
                                            <p:cond delay="0"/>
                                          </p:stCondLst>
                                        </p:cTn>
                                        <p:tgtEl>
                                          <p:spTgt spid="836"/>
                                        </p:tgtEl>
                                        <p:attrNameLst>
                                          <p:attrName>style.visibility</p:attrName>
                                        </p:attrNameLst>
                                      </p:cBhvr>
                                      <p:to>
                                        <p:strVal val="visible"/>
                                      </p:to>
                                    </p:set>
                                    <p:anim calcmode="lin" valueType="num">
                                      <p:cBhvr additive="base">
                                        <p:cTn dur="1500"/>
                                        <p:tgtEl>
                                          <p:spTgt spid="83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00"/>
                                  </p:stCondLst>
                                  <p:childTnLst>
                                    <p:set>
                                      <p:cBhvr>
                                        <p:cTn dur="1" fill="hold">
                                          <p:stCondLst>
                                            <p:cond delay="0"/>
                                          </p:stCondLst>
                                        </p:cTn>
                                        <p:tgtEl>
                                          <p:spTgt spid="843"/>
                                        </p:tgtEl>
                                        <p:attrNameLst>
                                          <p:attrName>style.visibility</p:attrName>
                                        </p:attrNameLst>
                                      </p:cBhvr>
                                      <p:to>
                                        <p:strVal val="visible"/>
                                      </p:to>
                                    </p:set>
                                    <p:anim calcmode="lin" valueType="num">
                                      <p:cBhvr additive="base">
                                        <p:cTn dur="1500"/>
                                        <p:tgtEl>
                                          <p:spTgt spid="84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400"/>
                                  </p:stCondLst>
                                  <p:childTnLst>
                                    <p:set>
                                      <p:cBhvr>
                                        <p:cTn dur="1" fill="hold">
                                          <p:stCondLst>
                                            <p:cond delay="0"/>
                                          </p:stCondLst>
                                        </p:cTn>
                                        <p:tgtEl>
                                          <p:spTgt spid="850"/>
                                        </p:tgtEl>
                                        <p:attrNameLst>
                                          <p:attrName>style.visibility</p:attrName>
                                        </p:attrNameLst>
                                      </p:cBhvr>
                                      <p:to>
                                        <p:strVal val="visible"/>
                                      </p:to>
                                    </p:set>
                                    <p:anim calcmode="lin" valueType="num">
                                      <p:cBhvr additive="base">
                                        <p:cTn dur="1500"/>
                                        <p:tgtEl>
                                          <p:spTgt spid="850"/>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600"/>
                                  </p:stCondLst>
                                  <p:childTnLst>
                                    <p:set>
                                      <p:cBhvr>
                                        <p:cTn dur="1" fill="hold">
                                          <p:stCondLst>
                                            <p:cond delay="0"/>
                                          </p:stCondLst>
                                        </p:cTn>
                                        <p:tgtEl>
                                          <p:spTgt spid="857"/>
                                        </p:tgtEl>
                                        <p:attrNameLst>
                                          <p:attrName>style.visibility</p:attrName>
                                        </p:attrNameLst>
                                      </p:cBhvr>
                                      <p:to>
                                        <p:strVal val="visible"/>
                                      </p:to>
                                    </p:set>
                                    <p:anim calcmode="lin" valueType="num">
                                      <p:cBhvr additive="base">
                                        <p:cTn dur="1500"/>
                                        <p:tgtEl>
                                          <p:spTgt spid="85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800"/>
                                  </p:stCondLst>
                                  <p:childTnLst>
                                    <p:set>
                                      <p:cBhvr>
                                        <p:cTn dur="1" fill="hold">
                                          <p:stCondLst>
                                            <p:cond delay="0"/>
                                          </p:stCondLst>
                                        </p:cTn>
                                        <p:tgtEl>
                                          <p:spTgt spid="864"/>
                                        </p:tgtEl>
                                        <p:attrNameLst>
                                          <p:attrName>style.visibility</p:attrName>
                                        </p:attrNameLst>
                                      </p:cBhvr>
                                      <p:to>
                                        <p:strVal val="visible"/>
                                      </p:to>
                                    </p:set>
                                    <p:anim calcmode="lin" valueType="num">
                                      <p:cBhvr additive="base">
                                        <p:cTn dur="1500"/>
                                        <p:tgtEl>
                                          <p:spTgt spid="86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871"/>
                                        </p:tgtEl>
                                        <p:attrNameLst>
                                          <p:attrName>style.visibility</p:attrName>
                                        </p:attrNameLst>
                                      </p:cBhvr>
                                      <p:to>
                                        <p:strVal val="visible"/>
                                      </p:to>
                                    </p:set>
                                    <p:anim calcmode="lin" valueType="num">
                                      <p:cBhvr additive="base">
                                        <p:cTn dur="1500"/>
                                        <p:tgtEl>
                                          <p:spTgt spid="87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00"/>
                                  </p:stCondLst>
                                  <p:childTnLst>
                                    <p:set>
                                      <p:cBhvr>
                                        <p:cTn dur="1" fill="hold">
                                          <p:stCondLst>
                                            <p:cond delay="0"/>
                                          </p:stCondLst>
                                        </p:cTn>
                                        <p:tgtEl>
                                          <p:spTgt spid="878"/>
                                        </p:tgtEl>
                                        <p:attrNameLst>
                                          <p:attrName>style.visibility</p:attrName>
                                        </p:attrNameLst>
                                      </p:cBhvr>
                                      <p:to>
                                        <p:strVal val="visible"/>
                                      </p:to>
                                    </p:set>
                                    <p:anim calcmode="lin" valueType="num">
                                      <p:cBhvr additive="base">
                                        <p:cTn dur="1500"/>
                                        <p:tgtEl>
                                          <p:spTgt spid="878"/>
                                        </p:tgtEl>
                                        <p:attrNameLst>
                                          <p:attrName>ppt_x</p:attrName>
                                        </p:attrNameLst>
                                      </p:cBhvr>
                                      <p:tavLst>
                                        <p:tav fmla="" tm="0">
                                          <p:val>
                                            <p:strVal val="#ppt_x+1"/>
                                          </p:val>
                                        </p:tav>
                                        <p:tav fmla="" tm="100000">
                                          <p:val>
                                            <p:strVal val="#ppt_x"/>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900"/>
                                        </p:tgtEl>
                                        <p:attrNameLst>
                                          <p:attrName>style.visibility</p:attrName>
                                        </p:attrNameLst>
                                      </p:cBhvr>
                                      <p:to>
                                        <p:strVal val="visible"/>
                                      </p:to>
                                    </p:set>
                                    <p:animEffect filter="fade" transition="in">
                                      <p:cBhvr>
                                        <p:cTn dur="500"/>
                                        <p:tgtEl>
                                          <p:spTgt spid="900"/>
                                        </p:tgtEl>
                                      </p:cBhvr>
                                    </p:animEffect>
                                  </p:childTnLst>
                                </p:cTn>
                              </p:par>
                              <p:par>
                                <p:cTn fill="hold" nodeType="withEffect" presetClass="entr" presetID="10" presetSubtype="0">
                                  <p:stCondLst>
                                    <p:cond delay="300"/>
                                  </p:stCondLst>
                                  <p:childTnLst>
                                    <p:set>
                                      <p:cBhvr>
                                        <p:cTn dur="1" fill="hold">
                                          <p:stCondLst>
                                            <p:cond delay="0"/>
                                          </p:stCondLst>
                                        </p:cTn>
                                        <p:tgtEl>
                                          <p:spTgt spid="895"/>
                                        </p:tgtEl>
                                        <p:attrNameLst>
                                          <p:attrName>style.visibility</p:attrName>
                                        </p:attrNameLst>
                                      </p:cBhvr>
                                      <p:to>
                                        <p:strVal val="visible"/>
                                      </p:to>
                                    </p:set>
                                    <p:animEffect filter="fade" transition="in">
                                      <p:cBhvr>
                                        <p:cTn dur="500"/>
                                        <p:tgtEl>
                                          <p:spTgt spid="895"/>
                                        </p:tgtEl>
                                      </p:cBhvr>
                                    </p:animEffect>
                                  </p:childTnLst>
                                </p:cTn>
                              </p:par>
                              <p:par>
                                <p:cTn fill="hold" nodeType="withEffect" presetClass="entr" presetID="10" presetSubtype="0">
                                  <p:stCondLst>
                                    <p:cond delay="600"/>
                                  </p:stCondLst>
                                  <p:childTnLst>
                                    <p:set>
                                      <p:cBhvr>
                                        <p:cTn dur="1" fill="hold">
                                          <p:stCondLst>
                                            <p:cond delay="0"/>
                                          </p:stCondLst>
                                        </p:cTn>
                                        <p:tgtEl>
                                          <p:spTgt spid="890"/>
                                        </p:tgtEl>
                                        <p:attrNameLst>
                                          <p:attrName>style.visibility</p:attrName>
                                        </p:attrNameLst>
                                      </p:cBhvr>
                                      <p:to>
                                        <p:strVal val="visible"/>
                                      </p:to>
                                    </p:set>
                                    <p:animEffect filter="fade" transition="in">
                                      <p:cBhvr>
                                        <p:cTn dur="500"/>
                                        <p:tgtEl>
                                          <p:spTgt spid="890"/>
                                        </p:tgtEl>
                                      </p:cBhvr>
                                    </p:animEffect>
                                  </p:childTnLst>
                                </p:cTn>
                              </p:par>
                              <p:par>
                                <p:cTn fill="hold" nodeType="withEffect" presetClass="entr" presetID="10" presetSubtype="0">
                                  <p:stCondLst>
                                    <p:cond delay="800"/>
                                  </p:stCondLst>
                                  <p:childTnLst>
                                    <p:set>
                                      <p:cBhvr>
                                        <p:cTn dur="1" fill="hold">
                                          <p:stCondLst>
                                            <p:cond delay="0"/>
                                          </p:stCondLst>
                                        </p:cTn>
                                        <p:tgtEl>
                                          <p:spTgt spid="885"/>
                                        </p:tgtEl>
                                        <p:attrNameLst>
                                          <p:attrName>style.visibility</p:attrName>
                                        </p:attrNameLst>
                                      </p:cBhvr>
                                      <p:to>
                                        <p:strVal val="visible"/>
                                      </p:to>
                                    </p:set>
                                    <p:animEffect filter="fade" transition="in">
                                      <p:cBhvr>
                                        <p:cTn dur="500"/>
                                        <p:tgtEl>
                                          <p:spTgt spid="885"/>
                                        </p:tgtEl>
                                      </p:cBhvr>
                                    </p:animEffect>
                                  </p:childTnLst>
                                </p:cTn>
                              </p:par>
                              <p:par>
                                <p:cTn fill="hold" nodeType="withEffect" presetClass="entr" presetID="10" presetSubtype="0">
                                  <p:stCondLst>
                                    <p:cond delay="0"/>
                                  </p:stCondLst>
                                  <p:childTnLst>
                                    <p:set>
                                      <p:cBhvr>
                                        <p:cTn dur="1" fill="hold">
                                          <p:stCondLst>
                                            <p:cond delay="0"/>
                                          </p:stCondLst>
                                        </p:cTn>
                                        <p:tgtEl>
                                          <p:spTgt spid="905"/>
                                        </p:tgtEl>
                                        <p:attrNameLst>
                                          <p:attrName>style.visibility</p:attrName>
                                        </p:attrNameLst>
                                      </p:cBhvr>
                                      <p:to>
                                        <p:strVal val="visible"/>
                                      </p:to>
                                    </p:set>
                                    <p:animEffect filter="fade" transition="in">
                                      <p:cBhvr>
                                        <p:cTn dur="500"/>
                                        <p:tgtEl>
                                          <p:spTgt spid="905"/>
                                        </p:tgtEl>
                                      </p:cBhvr>
                                    </p:animEffect>
                                  </p:childTnLst>
                                </p:cTn>
                              </p:par>
                              <p:par>
                                <p:cTn fill="hold" nodeType="withEffect" presetClass="entr" presetID="10" presetSubtype="0">
                                  <p:stCondLst>
                                    <p:cond delay="300"/>
                                  </p:stCondLst>
                                  <p:childTnLst>
                                    <p:set>
                                      <p:cBhvr>
                                        <p:cTn dur="1" fill="hold">
                                          <p:stCondLst>
                                            <p:cond delay="0"/>
                                          </p:stCondLst>
                                        </p:cTn>
                                        <p:tgtEl>
                                          <p:spTgt spid="910"/>
                                        </p:tgtEl>
                                        <p:attrNameLst>
                                          <p:attrName>style.visibility</p:attrName>
                                        </p:attrNameLst>
                                      </p:cBhvr>
                                      <p:to>
                                        <p:strVal val="visible"/>
                                      </p:to>
                                    </p:set>
                                    <p:animEffect filter="fade" transition="in">
                                      <p:cBhvr>
                                        <p:cTn dur="500"/>
                                        <p:tgtEl>
                                          <p:spTgt spid="910"/>
                                        </p:tgtEl>
                                      </p:cBhvr>
                                    </p:animEffect>
                                  </p:childTnLst>
                                </p:cTn>
                              </p:par>
                              <p:par>
                                <p:cTn fill="hold" nodeType="withEffect" presetClass="entr" presetID="10" presetSubtype="0">
                                  <p:stCondLst>
                                    <p:cond delay="600"/>
                                  </p:stCondLst>
                                  <p:childTnLst>
                                    <p:set>
                                      <p:cBhvr>
                                        <p:cTn dur="1" fill="hold">
                                          <p:stCondLst>
                                            <p:cond delay="0"/>
                                          </p:stCondLst>
                                        </p:cTn>
                                        <p:tgtEl>
                                          <p:spTgt spid="915"/>
                                        </p:tgtEl>
                                        <p:attrNameLst>
                                          <p:attrName>style.visibility</p:attrName>
                                        </p:attrNameLst>
                                      </p:cBhvr>
                                      <p:to>
                                        <p:strVal val="visible"/>
                                      </p:to>
                                    </p:set>
                                    <p:animEffect filter="fade" transition="in">
                                      <p:cBhvr>
                                        <p:cTn dur="500"/>
                                        <p:tgtEl>
                                          <p:spTgt spid="9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4" name="Shape 924"/>
        <p:cNvGrpSpPr/>
        <p:nvPr/>
      </p:nvGrpSpPr>
      <p:grpSpPr>
        <a:xfrm>
          <a:off x="0" y="0"/>
          <a:ext cx="0" cy="0"/>
          <a:chOff x="0" y="0"/>
          <a:chExt cx="0" cy="0"/>
        </a:xfrm>
      </p:grpSpPr>
      <p:sp>
        <p:nvSpPr>
          <p:cNvPr id="925" name="Google Shape;925;p26"/>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Education</a:t>
            </a:r>
            <a:endParaRPr>
              <a:latin typeface="Century Gothic"/>
              <a:ea typeface="Century Gothic"/>
              <a:cs typeface="Century Gothic"/>
              <a:sym typeface="Century Gothic"/>
            </a:endParaRPr>
          </a:p>
        </p:txBody>
      </p:sp>
      <p:sp>
        <p:nvSpPr>
          <p:cNvPr id="926" name="Google Shape;926;p26"/>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WORK PLANNING</a:t>
            </a:r>
            <a:endParaRPr sz="1600">
              <a:solidFill>
                <a:srgbClr val="5F5F5F"/>
              </a:solidFill>
              <a:latin typeface="Century Gothic"/>
              <a:ea typeface="Century Gothic"/>
              <a:cs typeface="Century Gothic"/>
              <a:sym typeface="Century Gothic"/>
            </a:endParaRPr>
          </a:p>
        </p:txBody>
      </p:sp>
      <p:pic>
        <p:nvPicPr>
          <p:cNvPr descr="C:\Users\Administrator\Desktop\787637.png" id="927" name="Google Shape;927;p26"/>
          <p:cNvPicPr preferRelativeResize="0"/>
          <p:nvPr/>
        </p:nvPicPr>
        <p:blipFill rotWithShape="1">
          <a:blip r:embed="rId3">
            <a:alphaModFix/>
          </a:blip>
          <a:srcRect b="0" l="0" r="0" t="0"/>
          <a:stretch/>
        </p:blipFill>
        <p:spPr>
          <a:xfrm>
            <a:off x="3845984" y="1194859"/>
            <a:ext cx="3876675" cy="5457439"/>
          </a:xfrm>
          <a:prstGeom prst="rect">
            <a:avLst/>
          </a:prstGeom>
          <a:noFill/>
          <a:ln>
            <a:noFill/>
          </a:ln>
          <a:effectLst>
            <a:outerShdw blurRad="50800" rotWithShape="0" algn="t" dir="5400000" dist="38100">
              <a:srgbClr val="000000">
                <a:alpha val="40000"/>
              </a:srgbClr>
            </a:outerShdw>
          </a:effectLst>
        </p:spPr>
      </p:pic>
      <p:grpSp>
        <p:nvGrpSpPr>
          <p:cNvPr id="928" name="Google Shape;928;p26"/>
          <p:cNvGrpSpPr/>
          <p:nvPr/>
        </p:nvGrpSpPr>
        <p:grpSpPr>
          <a:xfrm>
            <a:off x="5274459" y="5487459"/>
            <a:ext cx="1019724" cy="1019724"/>
            <a:chOff x="3832873" y="2297208"/>
            <a:chExt cx="1516550" cy="1516550"/>
          </a:xfrm>
        </p:grpSpPr>
        <p:grpSp>
          <p:nvGrpSpPr>
            <p:cNvPr id="929" name="Google Shape;929;p26"/>
            <p:cNvGrpSpPr/>
            <p:nvPr/>
          </p:nvGrpSpPr>
          <p:grpSpPr>
            <a:xfrm>
              <a:off x="3832873" y="2297208"/>
              <a:ext cx="1516550" cy="1516550"/>
              <a:chOff x="304800" y="673100"/>
              <a:chExt cx="4000500" cy="4000500"/>
            </a:xfrm>
          </p:grpSpPr>
          <p:sp>
            <p:nvSpPr>
              <p:cNvPr id="930" name="Google Shape;930;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31" name="Google Shape;931;p26"/>
              <p:cNvSpPr/>
              <p:nvPr/>
            </p:nvSpPr>
            <p:spPr>
              <a:xfrm>
                <a:off x="392113" y="760413"/>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932" name="Google Shape;932;p26"/>
            <p:cNvSpPr/>
            <p:nvPr/>
          </p:nvSpPr>
          <p:spPr>
            <a:xfrm>
              <a:off x="3983164" y="2466913"/>
              <a:ext cx="1185736" cy="11857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933" name="Google Shape;933;p26"/>
          <p:cNvGrpSpPr/>
          <p:nvPr/>
        </p:nvGrpSpPr>
        <p:grpSpPr>
          <a:xfrm>
            <a:off x="4264535" y="4399678"/>
            <a:ext cx="1019724" cy="1019724"/>
            <a:chOff x="3832873" y="2297208"/>
            <a:chExt cx="1516550" cy="1516550"/>
          </a:xfrm>
        </p:grpSpPr>
        <p:grpSp>
          <p:nvGrpSpPr>
            <p:cNvPr id="934" name="Google Shape;934;p26"/>
            <p:cNvGrpSpPr/>
            <p:nvPr/>
          </p:nvGrpSpPr>
          <p:grpSpPr>
            <a:xfrm>
              <a:off x="3832873" y="2297208"/>
              <a:ext cx="1516550" cy="1516550"/>
              <a:chOff x="304800" y="673100"/>
              <a:chExt cx="4000500" cy="4000500"/>
            </a:xfrm>
          </p:grpSpPr>
          <p:sp>
            <p:nvSpPr>
              <p:cNvPr id="935" name="Google Shape;935;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36" name="Google Shape;936;p26"/>
              <p:cNvSpPr/>
              <p:nvPr/>
            </p:nvSpPr>
            <p:spPr>
              <a:xfrm>
                <a:off x="392113" y="760413"/>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937" name="Google Shape;937;p26"/>
            <p:cNvSpPr/>
            <p:nvPr/>
          </p:nvSpPr>
          <p:spPr>
            <a:xfrm>
              <a:off x="3983164" y="2466913"/>
              <a:ext cx="1185736" cy="11857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938" name="Google Shape;938;p26"/>
          <p:cNvGrpSpPr/>
          <p:nvPr/>
        </p:nvGrpSpPr>
        <p:grpSpPr>
          <a:xfrm>
            <a:off x="6300259" y="3734859"/>
            <a:ext cx="1019724" cy="1019724"/>
            <a:chOff x="3832873" y="2297208"/>
            <a:chExt cx="1516550" cy="1516550"/>
          </a:xfrm>
        </p:grpSpPr>
        <p:grpSp>
          <p:nvGrpSpPr>
            <p:cNvPr id="939" name="Google Shape;939;p26"/>
            <p:cNvGrpSpPr/>
            <p:nvPr/>
          </p:nvGrpSpPr>
          <p:grpSpPr>
            <a:xfrm>
              <a:off x="3832873" y="2297208"/>
              <a:ext cx="1516550" cy="1516550"/>
              <a:chOff x="304800" y="673100"/>
              <a:chExt cx="4000500" cy="4000500"/>
            </a:xfrm>
          </p:grpSpPr>
          <p:sp>
            <p:nvSpPr>
              <p:cNvPr id="940" name="Google Shape;940;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41" name="Google Shape;941;p26"/>
              <p:cNvSpPr/>
              <p:nvPr/>
            </p:nvSpPr>
            <p:spPr>
              <a:xfrm>
                <a:off x="392113" y="760413"/>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942" name="Google Shape;942;p26"/>
            <p:cNvSpPr/>
            <p:nvPr/>
          </p:nvSpPr>
          <p:spPr>
            <a:xfrm>
              <a:off x="3983164" y="2466913"/>
              <a:ext cx="1185736" cy="11857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943" name="Google Shape;943;p26"/>
          <p:cNvGrpSpPr/>
          <p:nvPr/>
        </p:nvGrpSpPr>
        <p:grpSpPr>
          <a:xfrm>
            <a:off x="4264535" y="3104278"/>
            <a:ext cx="1019724" cy="1019724"/>
            <a:chOff x="3832873" y="2297208"/>
            <a:chExt cx="1516550" cy="1516550"/>
          </a:xfrm>
        </p:grpSpPr>
        <p:grpSp>
          <p:nvGrpSpPr>
            <p:cNvPr id="944" name="Google Shape;944;p26"/>
            <p:cNvGrpSpPr/>
            <p:nvPr/>
          </p:nvGrpSpPr>
          <p:grpSpPr>
            <a:xfrm>
              <a:off x="3832873" y="2297208"/>
              <a:ext cx="1516550" cy="1516550"/>
              <a:chOff x="304800" y="673100"/>
              <a:chExt cx="4000500" cy="4000500"/>
            </a:xfrm>
          </p:grpSpPr>
          <p:sp>
            <p:nvSpPr>
              <p:cNvPr id="945" name="Google Shape;945;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46" name="Google Shape;946;p26"/>
              <p:cNvSpPr/>
              <p:nvPr/>
            </p:nvSpPr>
            <p:spPr>
              <a:xfrm>
                <a:off x="392113" y="760413"/>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947" name="Google Shape;947;p26"/>
            <p:cNvSpPr/>
            <p:nvPr/>
          </p:nvSpPr>
          <p:spPr>
            <a:xfrm>
              <a:off x="3983164" y="2466913"/>
              <a:ext cx="1185736" cy="11857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948" name="Google Shape;948;p26"/>
          <p:cNvGrpSpPr/>
          <p:nvPr/>
        </p:nvGrpSpPr>
        <p:grpSpPr>
          <a:xfrm>
            <a:off x="6300259" y="2424219"/>
            <a:ext cx="1019724" cy="1019724"/>
            <a:chOff x="3832873" y="2297208"/>
            <a:chExt cx="1516550" cy="1516550"/>
          </a:xfrm>
        </p:grpSpPr>
        <p:grpSp>
          <p:nvGrpSpPr>
            <p:cNvPr id="949" name="Google Shape;949;p26"/>
            <p:cNvGrpSpPr/>
            <p:nvPr/>
          </p:nvGrpSpPr>
          <p:grpSpPr>
            <a:xfrm>
              <a:off x="3832873" y="2297208"/>
              <a:ext cx="1516550" cy="1516550"/>
              <a:chOff x="304800" y="673100"/>
              <a:chExt cx="4000500" cy="4000500"/>
            </a:xfrm>
          </p:grpSpPr>
          <p:sp>
            <p:nvSpPr>
              <p:cNvPr id="950" name="Google Shape;950;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51" name="Google Shape;951;p26"/>
              <p:cNvSpPr/>
              <p:nvPr/>
            </p:nvSpPr>
            <p:spPr>
              <a:xfrm>
                <a:off x="392113" y="760413"/>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952" name="Google Shape;952;p26"/>
            <p:cNvSpPr/>
            <p:nvPr/>
          </p:nvSpPr>
          <p:spPr>
            <a:xfrm>
              <a:off x="3983164" y="2466913"/>
              <a:ext cx="1185736" cy="11857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953" name="Google Shape;953;p26"/>
          <p:cNvGrpSpPr/>
          <p:nvPr/>
        </p:nvGrpSpPr>
        <p:grpSpPr>
          <a:xfrm>
            <a:off x="5274459" y="1296459"/>
            <a:ext cx="1019724" cy="1019724"/>
            <a:chOff x="3832873" y="2297208"/>
            <a:chExt cx="1516550" cy="1516550"/>
          </a:xfrm>
        </p:grpSpPr>
        <p:grpSp>
          <p:nvGrpSpPr>
            <p:cNvPr id="954" name="Google Shape;954;p26"/>
            <p:cNvGrpSpPr/>
            <p:nvPr/>
          </p:nvGrpSpPr>
          <p:grpSpPr>
            <a:xfrm>
              <a:off x="3832873" y="2297208"/>
              <a:ext cx="1516550" cy="1516550"/>
              <a:chOff x="304800" y="673100"/>
              <a:chExt cx="4000500" cy="4000500"/>
            </a:xfrm>
          </p:grpSpPr>
          <p:sp>
            <p:nvSpPr>
              <p:cNvPr id="955" name="Google Shape;955;p26"/>
              <p:cNvSpPr/>
              <p:nvPr/>
            </p:nvSpPr>
            <p:spPr>
              <a:xfrm>
                <a:off x="304800" y="673100"/>
                <a:ext cx="4000500" cy="4000500"/>
              </a:xfrm>
              <a:prstGeom prst="donut">
                <a:avLst>
                  <a:gd fmla="val 4879" name="adj"/>
                </a:avLst>
              </a:prstGeom>
              <a:gradFill>
                <a:gsLst>
                  <a:gs pos="0">
                    <a:srgbClr val="FFFFFF"/>
                  </a:gs>
                  <a:gs pos="55000">
                    <a:srgbClr val="FFFFFF"/>
                  </a:gs>
                  <a:gs pos="100000">
                    <a:srgbClr val="FFFFFF"/>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56" name="Google Shape;956;p26"/>
              <p:cNvSpPr/>
              <p:nvPr/>
            </p:nvSpPr>
            <p:spPr>
              <a:xfrm>
                <a:off x="392113" y="760413"/>
                <a:ext cx="3825874" cy="3825874"/>
              </a:xfrm>
              <a:prstGeom prst="ellipse">
                <a:avLst/>
              </a:prstGeom>
              <a:gradFill>
                <a:gsLst>
                  <a:gs pos="0">
                    <a:srgbClr val="FFFFFF"/>
                  </a:gs>
                  <a:gs pos="51000">
                    <a:srgbClr val="FFFFFF"/>
                  </a:gs>
                  <a:gs pos="100000">
                    <a:srgbClr val="FFFFF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957" name="Google Shape;957;p26"/>
            <p:cNvSpPr/>
            <p:nvPr/>
          </p:nvSpPr>
          <p:spPr>
            <a:xfrm>
              <a:off x="3983164" y="2466913"/>
              <a:ext cx="1185736" cy="11857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958" name="Google Shape;958;p26"/>
          <p:cNvGrpSpPr/>
          <p:nvPr/>
        </p:nvGrpSpPr>
        <p:grpSpPr>
          <a:xfrm>
            <a:off x="5596134" y="1580127"/>
            <a:ext cx="399325" cy="324941"/>
            <a:chOff x="1550139" y="1314466"/>
            <a:chExt cx="509139" cy="414300"/>
          </a:xfrm>
        </p:grpSpPr>
        <p:sp>
          <p:nvSpPr>
            <p:cNvPr id="959" name="Google Shape;959;p26"/>
            <p:cNvSpPr/>
            <p:nvPr/>
          </p:nvSpPr>
          <p:spPr>
            <a:xfrm>
              <a:off x="1550139" y="1314466"/>
              <a:ext cx="509139" cy="414300"/>
            </a:xfrm>
            <a:custGeom>
              <a:rect b="b" l="l" r="r" t="t"/>
              <a:pathLst>
                <a:path extrusionOk="0" h="125" w="153">
                  <a:moveTo>
                    <a:pt x="78" y="0"/>
                  </a:moveTo>
                  <a:cubicBezTo>
                    <a:pt x="0" y="69"/>
                    <a:pt x="0" y="69"/>
                    <a:pt x="0" y="69"/>
                  </a:cubicBezTo>
                  <a:cubicBezTo>
                    <a:pt x="0" y="69"/>
                    <a:pt x="5" y="78"/>
                    <a:pt x="15" y="69"/>
                  </a:cubicBezTo>
                  <a:cubicBezTo>
                    <a:pt x="21" y="64"/>
                    <a:pt x="21" y="64"/>
                    <a:pt x="21" y="64"/>
                  </a:cubicBezTo>
                  <a:cubicBezTo>
                    <a:pt x="21" y="121"/>
                    <a:pt x="21" y="121"/>
                    <a:pt x="21" y="121"/>
                  </a:cubicBezTo>
                  <a:cubicBezTo>
                    <a:pt x="21" y="121"/>
                    <a:pt x="21" y="125"/>
                    <a:pt x="24" y="125"/>
                  </a:cubicBezTo>
                  <a:cubicBezTo>
                    <a:pt x="28" y="125"/>
                    <a:pt x="62" y="125"/>
                    <a:pt x="62" y="125"/>
                  </a:cubicBezTo>
                  <a:cubicBezTo>
                    <a:pt x="63" y="93"/>
                    <a:pt x="63" y="93"/>
                    <a:pt x="63" y="93"/>
                  </a:cubicBezTo>
                  <a:cubicBezTo>
                    <a:pt x="63" y="93"/>
                    <a:pt x="62" y="88"/>
                    <a:pt x="67" y="88"/>
                  </a:cubicBezTo>
                  <a:cubicBezTo>
                    <a:pt x="83" y="88"/>
                    <a:pt x="83" y="88"/>
                    <a:pt x="83" y="88"/>
                  </a:cubicBezTo>
                  <a:cubicBezTo>
                    <a:pt x="89" y="88"/>
                    <a:pt x="89" y="93"/>
                    <a:pt x="89" y="93"/>
                  </a:cubicBezTo>
                  <a:cubicBezTo>
                    <a:pt x="89" y="125"/>
                    <a:pt x="89" y="125"/>
                    <a:pt x="89" y="125"/>
                  </a:cubicBezTo>
                  <a:cubicBezTo>
                    <a:pt x="89" y="125"/>
                    <a:pt x="121" y="125"/>
                    <a:pt x="126" y="125"/>
                  </a:cubicBezTo>
                  <a:cubicBezTo>
                    <a:pt x="131" y="125"/>
                    <a:pt x="130" y="120"/>
                    <a:pt x="130" y="120"/>
                  </a:cubicBezTo>
                  <a:cubicBezTo>
                    <a:pt x="130" y="63"/>
                    <a:pt x="130" y="63"/>
                    <a:pt x="130" y="63"/>
                  </a:cubicBezTo>
                  <a:cubicBezTo>
                    <a:pt x="136" y="69"/>
                    <a:pt x="136" y="69"/>
                    <a:pt x="136" y="69"/>
                  </a:cubicBezTo>
                  <a:cubicBezTo>
                    <a:pt x="148" y="77"/>
                    <a:pt x="153" y="69"/>
                    <a:pt x="153" y="69"/>
                  </a:cubicBezTo>
                  <a:lnTo>
                    <a:pt x="78" y="0"/>
                  </a:lnTo>
                  <a:close/>
                  <a:moveTo>
                    <a:pt x="76" y="76"/>
                  </a:moveTo>
                  <a:cubicBezTo>
                    <a:pt x="67" y="76"/>
                    <a:pt x="60" y="69"/>
                    <a:pt x="60" y="60"/>
                  </a:cubicBezTo>
                  <a:cubicBezTo>
                    <a:pt x="60" y="50"/>
                    <a:pt x="67" y="43"/>
                    <a:pt x="76" y="43"/>
                  </a:cubicBezTo>
                  <a:cubicBezTo>
                    <a:pt x="85" y="43"/>
                    <a:pt x="92" y="50"/>
                    <a:pt x="92" y="60"/>
                  </a:cubicBezTo>
                  <a:cubicBezTo>
                    <a:pt x="92" y="69"/>
                    <a:pt x="85" y="76"/>
                    <a:pt x="76" y="76"/>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60" name="Google Shape;960;p26"/>
            <p:cNvSpPr/>
            <p:nvPr/>
          </p:nvSpPr>
          <p:spPr>
            <a:xfrm>
              <a:off x="1949464" y="1366877"/>
              <a:ext cx="49916" cy="102328"/>
            </a:xfrm>
            <a:custGeom>
              <a:rect b="b" l="l" r="r" t="t"/>
              <a:pathLst>
                <a:path extrusionOk="0" h="41" w="20">
                  <a:moveTo>
                    <a:pt x="20" y="41"/>
                  </a:moveTo>
                  <a:lnTo>
                    <a:pt x="20" y="0"/>
                  </a:lnTo>
                  <a:lnTo>
                    <a:pt x="0" y="0"/>
                  </a:lnTo>
                  <a:lnTo>
                    <a:pt x="0" y="24"/>
                  </a:lnTo>
                  <a:lnTo>
                    <a:pt x="20" y="4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61" name="Google Shape;961;p26"/>
            <p:cNvSpPr/>
            <p:nvPr/>
          </p:nvSpPr>
          <p:spPr>
            <a:xfrm>
              <a:off x="1777255" y="1484179"/>
              <a:ext cx="52412" cy="54907"/>
            </a:xfrm>
            <a:prstGeom prst="ellipse">
              <a:avLst/>
            </a:pr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grpSp>
      <p:sp>
        <p:nvSpPr>
          <p:cNvPr id="962" name="Google Shape;962;p26"/>
          <p:cNvSpPr/>
          <p:nvPr/>
        </p:nvSpPr>
        <p:spPr>
          <a:xfrm>
            <a:off x="6486402" y="1607544"/>
            <a:ext cx="963731" cy="4001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0000"/>
                </a:solidFill>
                <a:latin typeface="Century Gothic"/>
                <a:ea typeface="Century Gothic"/>
                <a:cs typeface="Century Gothic"/>
                <a:sym typeface="Century Gothic"/>
              </a:rPr>
              <a:t>Home</a:t>
            </a:r>
            <a:endParaRPr b="1" sz="2000">
              <a:solidFill>
                <a:srgbClr val="000000"/>
              </a:solidFill>
              <a:latin typeface="Century Gothic"/>
              <a:ea typeface="Century Gothic"/>
              <a:cs typeface="Century Gothic"/>
              <a:sym typeface="Century Gothic"/>
            </a:endParaRPr>
          </a:p>
        </p:txBody>
      </p:sp>
      <p:sp>
        <p:nvSpPr>
          <p:cNvPr id="963" name="Google Shape;963;p26"/>
          <p:cNvSpPr txBox="1"/>
          <p:nvPr/>
        </p:nvSpPr>
        <p:spPr>
          <a:xfrm>
            <a:off x="7621060" y="1410569"/>
            <a:ext cx="3251200" cy="667304"/>
          </a:xfrm>
          <a:prstGeom prst="rect">
            <a:avLst/>
          </a:prstGeom>
          <a:noFill/>
          <a:ln>
            <a:noFill/>
          </a:ln>
        </p:spPr>
        <p:txBody>
          <a:bodyPr anchorCtr="0" anchor="t" bIns="43875" lIns="87750" spcFirstLastPara="1" rIns="87750" wrap="square" tIns="43875">
            <a:noAutofit/>
          </a:bodyPr>
          <a:lstStyle/>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Organic, Social Media</a:t>
            </a:r>
            <a:endParaRPr/>
          </a:p>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  Slideshare Campaign</a:t>
            </a:r>
            <a:endParaRPr sz="1333">
              <a:solidFill>
                <a:srgbClr val="000000"/>
              </a:solidFill>
              <a:latin typeface="Century Gothic"/>
              <a:ea typeface="Century Gothic"/>
              <a:cs typeface="Century Gothic"/>
              <a:sym typeface="Century Gothic"/>
            </a:endParaRPr>
          </a:p>
        </p:txBody>
      </p:sp>
      <p:sp>
        <p:nvSpPr>
          <p:cNvPr id="964" name="Google Shape;964;p26"/>
          <p:cNvSpPr/>
          <p:nvPr/>
        </p:nvSpPr>
        <p:spPr>
          <a:xfrm>
            <a:off x="7629666" y="2414059"/>
            <a:ext cx="944495" cy="4001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0000"/>
                </a:solidFill>
                <a:latin typeface="Century Gothic"/>
                <a:ea typeface="Century Gothic"/>
                <a:cs typeface="Century Gothic"/>
                <a:sym typeface="Century Gothic"/>
              </a:rPr>
              <a:t>Cloud</a:t>
            </a:r>
            <a:endParaRPr b="1" sz="2000">
              <a:solidFill>
                <a:srgbClr val="000000"/>
              </a:solidFill>
              <a:latin typeface="Century Gothic"/>
              <a:ea typeface="Century Gothic"/>
              <a:cs typeface="Century Gothic"/>
              <a:sym typeface="Century Gothic"/>
            </a:endParaRPr>
          </a:p>
        </p:txBody>
      </p:sp>
      <p:sp>
        <p:nvSpPr>
          <p:cNvPr id="965" name="Google Shape;965;p26"/>
          <p:cNvSpPr txBox="1"/>
          <p:nvPr/>
        </p:nvSpPr>
        <p:spPr>
          <a:xfrm>
            <a:off x="7621060" y="2820459"/>
            <a:ext cx="3251200" cy="667304"/>
          </a:xfrm>
          <a:prstGeom prst="rect">
            <a:avLst/>
          </a:prstGeom>
          <a:noFill/>
          <a:ln>
            <a:noFill/>
          </a:ln>
        </p:spPr>
        <p:txBody>
          <a:bodyPr anchorCtr="0" anchor="t" bIns="43875" lIns="87750" spcFirstLastPara="1" rIns="87750" wrap="square" tIns="43875">
            <a:noAutofit/>
          </a:bodyPr>
          <a:lstStyle/>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Partnerships</a:t>
            </a:r>
            <a:endParaRPr sz="1333">
              <a:solidFill>
                <a:srgbClr val="000000"/>
              </a:solidFill>
              <a:latin typeface="Century Gothic"/>
              <a:ea typeface="Century Gothic"/>
              <a:cs typeface="Century Gothic"/>
              <a:sym typeface="Century Gothic"/>
            </a:endParaRPr>
          </a:p>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  Conferences and Events</a:t>
            </a:r>
            <a:endParaRPr sz="1333">
              <a:solidFill>
                <a:srgbClr val="000000"/>
              </a:solidFill>
              <a:latin typeface="Century Gothic"/>
              <a:ea typeface="Century Gothic"/>
              <a:cs typeface="Century Gothic"/>
              <a:sym typeface="Century Gothic"/>
            </a:endParaRPr>
          </a:p>
        </p:txBody>
      </p:sp>
      <p:sp>
        <p:nvSpPr>
          <p:cNvPr id="966" name="Google Shape;966;p26"/>
          <p:cNvSpPr/>
          <p:nvPr/>
        </p:nvSpPr>
        <p:spPr>
          <a:xfrm>
            <a:off x="6601027" y="2786879"/>
            <a:ext cx="397859" cy="270360"/>
          </a:xfrm>
          <a:custGeom>
            <a:rect b="b" l="l" r="r" t="t"/>
            <a:pathLst>
              <a:path extrusionOk="0" h="107" w="157">
                <a:moveTo>
                  <a:pt x="135" y="46"/>
                </a:moveTo>
                <a:cubicBezTo>
                  <a:pt x="136" y="43"/>
                  <a:pt x="136" y="40"/>
                  <a:pt x="136" y="37"/>
                </a:cubicBezTo>
                <a:cubicBezTo>
                  <a:pt x="136" y="17"/>
                  <a:pt x="120" y="0"/>
                  <a:pt x="99" y="0"/>
                </a:cubicBezTo>
                <a:cubicBezTo>
                  <a:pt x="76" y="0"/>
                  <a:pt x="73" y="18"/>
                  <a:pt x="73" y="18"/>
                </a:cubicBezTo>
                <a:cubicBezTo>
                  <a:pt x="73" y="18"/>
                  <a:pt x="63" y="6"/>
                  <a:pt x="45" y="8"/>
                </a:cubicBezTo>
                <a:cubicBezTo>
                  <a:pt x="30" y="11"/>
                  <a:pt x="19" y="25"/>
                  <a:pt x="19" y="40"/>
                </a:cubicBezTo>
                <a:cubicBezTo>
                  <a:pt x="19" y="42"/>
                  <a:pt x="20" y="45"/>
                  <a:pt x="20" y="47"/>
                </a:cubicBezTo>
                <a:cubicBezTo>
                  <a:pt x="9" y="51"/>
                  <a:pt x="0" y="63"/>
                  <a:pt x="0" y="76"/>
                </a:cubicBezTo>
                <a:cubicBezTo>
                  <a:pt x="0" y="93"/>
                  <a:pt x="14" y="107"/>
                  <a:pt x="31" y="107"/>
                </a:cubicBezTo>
                <a:cubicBezTo>
                  <a:pt x="126" y="107"/>
                  <a:pt x="126" y="107"/>
                  <a:pt x="126" y="107"/>
                </a:cubicBezTo>
                <a:cubicBezTo>
                  <a:pt x="143" y="107"/>
                  <a:pt x="157" y="93"/>
                  <a:pt x="157" y="76"/>
                </a:cubicBezTo>
                <a:cubicBezTo>
                  <a:pt x="157" y="62"/>
                  <a:pt x="148" y="50"/>
                  <a:pt x="135" y="46"/>
                </a:cubicBezTo>
                <a:close/>
                <a:moveTo>
                  <a:pt x="120" y="100"/>
                </a:moveTo>
                <a:cubicBezTo>
                  <a:pt x="79" y="100"/>
                  <a:pt x="79" y="100"/>
                  <a:pt x="79" y="100"/>
                </a:cubicBezTo>
                <a:cubicBezTo>
                  <a:pt x="82" y="97"/>
                  <a:pt x="103" y="75"/>
                  <a:pt x="103" y="75"/>
                </a:cubicBezTo>
                <a:cubicBezTo>
                  <a:pt x="103" y="75"/>
                  <a:pt x="106" y="72"/>
                  <a:pt x="102" y="72"/>
                </a:cubicBezTo>
                <a:cubicBezTo>
                  <a:pt x="98" y="72"/>
                  <a:pt x="92" y="72"/>
                  <a:pt x="92" y="72"/>
                </a:cubicBezTo>
                <a:cubicBezTo>
                  <a:pt x="92" y="72"/>
                  <a:pt x="92" y="71"/>
                  <a:pt x="92" y="68"/>
                </a:cubicBezTo>
                <a:cubicBezTo>
                  <a:pt x="92" y="60"/>
                  <a:pt x="92" y="43"/>
                  <a:pt x="92" y="37"/>
                </a:cubicBezTo>
                <a:cubicBezTo>
                  <a:pt x="92" y="37"/>
                  <a:pt x="92" y="36"/>
                  <a:pt x="90" y="36"/>
                </a:cubicBezTo>
                <a:cubicBezTo>
                  <a:pt x="88" y="36"/>
                  <a:pt x="67" y="36"/>
                  <a:pt x="64" y="36"/>
                </a:cubicBezTo>
                <a:cubicBezTo>
                  <a:pt x="61" y="36"/>
                  <a:pt x="62" y="38"/>
                  <a:pt x="62" y="38"/>
                </a:cubicBezTo>
                <a:cubicBezTo>
                  <a:pt x="62" y="44"/>
                  <a:pt x="62" y="60"/>
                  <a:pt x="62" y="68"/>
                </a:cubicBezTo>
                <a:cubicBezTo>
                  <a:pt x="62" y="71"/>
                  <a:pt x="62" y="73"/>
                  <a:pt x="62" y="73"/>
                </a:cubicBezTo>
                <a:cubicBezTo>
                  <a:pt x="62" y="73"/>
                  <a:pt x="54" y="73"/>
                  <a:pt x="51" y="73"/>
                </a:cubicBezTo>
                <a:cubicBezTo>
                  <a:pt x="47" y="73"/>
                  <a:pt x="50" y="76"/>
                  <a:pt x="50" y="76"/>
                </a:cubicBezTo>
                <a:cubicBezTo>
                  <a:pt x="75" y="100"/>
                  <a:pt x="75" y="100"/>
                  <a:pt x="75" y="100"/>
                </a:cubicBezTo>
                <a:cubicBezTo>
                  <a:pt x="38" y="100"/>
                  <a:pt x="38" y="100"/>
                  <a:pt x="38" y="100"/>
                </a:cubicBezTo>
                <a:cubicBezTo>
                  <a:pt x="23" y="100"/>
                  <a:pt x="11" y="89"/>
                  <a:pt x="11" y="74"/>
                </a:cubicBezTo>
                <a:cubicBezTo>
                  <a:pt x="11" y="63"/>
                  <a:pt x="18" y="54"/>
                  <a:pt x="29" y="50"/>
                </a:cubicBezTo>
                <a:cubicBezTo>
                  <a:pt x="28" y="48"/>
                  <a:pt x="28" y="46"/>
                  <a:pt x="28" y="44"/>
                </a:cubicBezTo>
                <a:cubicBezTo>
                  <a:pt x="28" y="32"/>
                  <a:pt x="37" y="20"/>
                  <a:pt x="50" y="17"/>
                </a:cubicBezTo>
                <a:cubicBezTo>
                  <a:pt x="65" y="15"/>
                  <a:pt x="74" y="29"/>
                  <a:pt x="74" y="29"/>
                </a:cubicBezTo>
                <a:cubicBezTo>
                  <a:pt x="74" y="29"/>
                  <a:pt x="77" y="11"/>
                  <a:pt x="97" y="11"/>
                </a:cubicBezTo>
                <a:cubicBezTo>
                  <a:pt x="115" y="11"/>
                  <a:pt x="128" y="25"/>
                  <a:pt x="128" y="42"/>
                </a:cubicBezTo>
                <a:cubicBezTo>
                  <a:pt x="128" y="45"/>
                  <a:pt x="127" y="47"/>
                  <a:pt x="127" y="50"/>
                </a:cubicBezTo>
                <a:cubicBezTo>
                  <a:pt x="138" y="53"/>
                  <a:pt x="147" y="63"/>
                  <a:pt x="147" y="74"/>
                </a:cubicBezTo>
                <a:cubicBezTo>
                  <a:pt x="147" y="89"/>
                  <a:pt x="135" y="100"/>
                  <a:pt x="120" y="100"/>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67" name="Google Shape;967;p26"/>
          <p:cNvSpPr/>
          <p:nvPr/>
        </p:nvSpPr>
        <p:spPr>
          <a:xfrm>
            <a:off x="2933642" y="2922059"/>
            <a:ext cx="1034264" cy="4001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0000"/>
                </a:solidFill>
                <a:latin typeface="Century Gothic"/>
                <a:ea typeface="Century Gothic"/>
                <a:cs typeface="Century Gothic"/>
                <a:sym typeface="Century Gothic"/>
              </a:rPr>
              <a:t>Setting</a:t>
            </a:r>
            <a:endParaRPr b="1" sz="2000">
              <a:solidFill>
                <a:srgbClr val="000000"/>
              </a:solidFill>
              <a:latin typeface="Century Gothic"/>
              <a:ea typeface="Century Gothic"/>
              <a:cs typeface="Century Gothic"/>
              <a:sym typeface="Century Gothic"/>
            </a:endParaRPr>
          </a:p>
        </p:txBody>
      </p:sp>
      <p:sp>
        <p:nvSpPr>
          <p:cNvPr id="968" name="Google Shape;968;p26"/>
          <p:cNvSpPr txBox="1"/>
          <p:nvPr/>
        </p:nvSpPr>
        <p:spPr>
          <a:xfrm>
            <a:off x="915457" y="3313975"/>
            <a:ext cx="3111544" cy="667304"/>
          </a:xfrm>
          <a:prstGeom prst="rect">
            <a:avLst/>
          </a:prstGeom>
          <a:noFill/>
          <a:ln>
            <a:noFill/>
          </a:ln>
        </p:spPr>
        <p:txBody>
          <a:bodyPr anchorCtr="0" anchor="t" bIns="43875" lIns="87750" spcFirstLastPara="1" rIns="87750" wrap="square" tIns="43875">
            <a:noAutofit/>
          </a:bodyPr>
          <a:lstStyle/>
          <a:p>
            <a:pPr indent="-228594" lvl="0" marL="228594" marR="0" rtl="0" algn="r">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Opening Cerenomy</a:t>
            </a:r>
            <a:endParaRPr sz="1333">
              <a:solidFill>
                <a:srgbClr val="000000"/>
              </a:solidFill>
              <a:latin typeface="Century Gothic"/>
              <a:ea typeface="Century Gothic"/>
              <a:cs typeface="Century Gothic"/>
              <a:sym typeface="Century Gothic"/>
            </a:endParaRPr>
          </a:p>
          <a:p>
            <a:pPr indent="-228594" lvl="0" marL="228594" marR="0" rtl="0" algn="r">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Speakers Introduction</a:t>
            </a:r>
            <a:endParaRPr sz="1333">
              <a:solidFill>
                <a:srgbClr val="000000"/>
              </a:solidFill>
              <a:latin typeface="Century Gothic"/>
              <a:ea typeface="Century Gothic"/>
              <a:cs typeface="Century Gothic"/>
              <a:sym typeface="Century Gothic"/>
            </a:endParaRPr>
          </a:p>
        </p:txBody>
      </p:sp>
      <p:grpSp>
        <p:nvGrpSpPr>
          <p:cNvPr id="969" name="Google Shape;969;p26"/>
          <p:cNvGrpSpPr/>
          <p:nvPr/>
        </p:nvGrpSpPr>
        <p:grpSpPr>
          <a:xfrm>
            <a:off x="4557957" y="3449722"/>
            <a:ext cx="412551" cy="285749"/>
            <a:chOff x="7416800" y="1122363"/>
            <a:chExt cx="366713" cy="254000"/>
          </a:xfrm>
        </p:grpSpPr>
        <p:sp>
          <p:nvSpPr>
            <p:cNvPr id="970" name="Google Shape;970;p26"/>
            <p:cNvSpPr/>
            <p:nvPr/>
          </p:nvSpPr>
          <p:spPr>
            <a:xfrm>
              <a:off x="7416800" y="1122363"/>
              <a:ext cx="260350" cy="254000"/>
            </a:xfrm>
            <a:custGeom>
              <a:rect b="b" l="l" r="r" t="t"/>
              <a:pathLst>
                <a:path extrusionOk="0" h="97" w="99">
                  <a:moveTo>
                    <a:pt x="86" y="59"/>
                  </a:moveTo>
                  <a:cubicBezTo>
                    <a:pt x="86" y="59"/>
                    <a:pt x="99" y="54"/>
                    <a:pt x="99" y="53"/>
                  </a:cubicBezTo>
                  <a:cubicBezTo>
                    <a:pt x="99" y="42"/>
                    <a:pt x="99" y="42"/>
                    <a:pt x="99" y="42"/>
                  </a:cubicBezTo>
                  <a:cubicBezTo>
                    <a:pt x="99" y="42"/>
                    <a:pt x="86" y="37"/>
                    <a:pt x="86" y="37"/>
                  </a:cubicBezTo>
                  <a:cubicBezTo>
                    <a:pt x="83" y="31"/>
                    <a:pt x="83" y="31"/>
                    <a:pt x="83" y="31"/>
                  </a:cubicBezTo>
                  <a:cubicBezTo>
                    <a:pt x="83" y="31"/>
                    <a:pt x="89" y="18"/>
                    <a:pt x="89" y="17"/>
                  </a:cubicBezTo>
                  <a:cubicBezTo>
                    <a:pt x="81" y="10"/>
                    <a:pt x="81" y="10"/>
                    <a:pt x="81" y="10"/>
                  </a:cubicBezTo>
                  <a:cubicBezTo>
                    <a:pt x="80" y="9"/>
                    <a:pt x="67" y="15"/>
                    <a:pt x="67" y="15"/>
                  </a:cubicBezTo>
                  <a:cubicBezTo>
                    <a:pt x="61" y="13"/>
                    <a:pt x="61" y="13"/>
                    <a:pt x="61" y="13"/>
                  </a:cubicBezTo>
                  <a:cubicBezTo>
                    <a:pt x="61" y="13"/>
                    <a:pt x="56" y="0"/>
                    <a:pt x="55" y="0"/>
                  </a:cubicBezTo>
                  <a:cubicBezTo>
                    <a:pt x="44" y="0"/>
                    <a:pt x="44" y="0"/>
                    <a:pt x="44" y="0"/>
                  </a:cubicBezTo>
                  <a:cubicBezTo>
                    <a:pt x="43" y="0"/>
                    <a:pt x="39" y="13"/>
                    <a:pt x="39" y="13"/>
                  </a:cubicBezTo>
                  <a:cubicBezTo>
                    <a:pt x="32" y="15"/>
                    <a:pt x="32" y="15"/>
                    <a:pt x="32" y="15"/>
                  </a:cubicBezTo>
                  <a:cubicBezTo>
                    <a:pt x="32" y="15"/>
                    <a:pt x="19" y="10"/>
                    <a:pt x="19" y="10"/>
                  </a:cubicBezTo>
                  <a:cubicBezTo>
                    <a:pt x="11" y="18"/>
                    <a:pt x="11" y="18"/>
                    <a:pt x="11" y="18"/>
                  </a:cubicBezTo>
                  <a:cubicBezTo>
                    <a:pt x="10" y="18"/>
                    <a:pt x="16" y="31"/>
                    <a:pt x="16" y="31"/>
                  </a:cubicBezTo>
                  <a:cubicBezTo>
                    <a:pt x="14" y="37"/>
                    <a:pt x="14" y="37"/>
                    <a:pt x="14" y="37"/>
                  </a:cubicBezTo>
                  <a:cubicBezTo>
                    <a:pt x="14" y="37"/>
                    <a:pt x="0" y="42"/>
                    <a:pt x="0" y="43"/>
                  </a:cubicBezTo>
                  <a:cubicBezTo>
                    <a:pt x="0" y="54"/>
                    <a:pt x="0" y="54"/>
                    <a:pt x="0" y="54"/>
                  </a:cubicBezTo>
                  <a:cubicBezTo>
                    <a:pt x="0" y="54"/>
                    <a:pt x="14" y="59"/>
                    <a:pt x="14" y="59"/>
                  </a:cubicBezTo>
                  <a:cubicBezTo>
                    <a:pt x="16" y="65"/>
                    <a:pt x="16" y="65"/>
                    <a:pt x="16" y="65"/>
                  </a:cubicBezTo>
                  <a:cubicBezTo>
                    <a:pt x="16" y="65"/>
                    <a:pt x="11" y="78"/>
                    <a:pt x="11" y="79"/>
                  </a:cubicBezTo>
                  <a:cubicBezTo>
                    <a:pt x="19" y="86"/>
                    <a:pt x="19" y="86"/>
                    <a:pt x="19" y="86"/>
                  </a:cubicBezTo>
                  <a:cubicBezTo>
                    <a:pt x="19" y="87"/>
                    <a:pt x="33" y="81"/>
                    <a:pt x="33" y="81"/>
                  </a:cubicBezTo>
                  <a:cubicBezTo>
                    <a:pt x="39" y="83"/>
                    <a:pt x="39" y="83"/>
                    <a:pt x="39" y="83"/>
                  </a:cubicBezTo>
                  <a:cubicBezTo>
                    <a:pt x="39" y="83"/>
                    <a:pt x="44" y="97"/>
                    <a:pt x="45" y="97"/>
                  </a:cubicBezTo>
                  <a:cubicBezTo>
                    <a:pt x="56" y="97"/>
                    <a:pt x="56" y="97"/>
                    <a:pt x="56" y="97"/>
                  </a:cubicBezTo>
                  <a:cubicBezTo>
                    <a:pt x="56" y="97"/>
                    <a:pt x="61" y="83"/>
                    <a:pt x="61" y="83"/>
                  </a:cubicBezTo>
                  <a:cubicBezTo>
                    <a:pt x="67" y="81"/>
                    <a:pt x="67" y="81"/>
                    <a:pt x="67" y="81"/>
                  </a:cubicBezTo>
                  <a:cubicBezTo>
                    <a:pt x="67" y="81"/>
                    <a:pt x="81" y="86"/>
                    <a:pt x="81" y="86"/>
                  </a:cubicBezTo>
                  <a:cubicBezTo>
                    <a:pt x="89" y="78"/>
                    <a:pt x="89" y="78"/>
                    <a:pt x="89" y="78"/>
                  </a:cubicBezTo>
                  <a:cubicBezTo>
                    <a:pt x="89" y="78"/>
                    <a:pt x="83" y="65"/>
                    <a:pt x="83" y="65"/>
                  </a:cubicBezTo>
                  <a:lnTo>
                    <a:pt x="86" y="59"/>
                  </a:lnTo>
                  <a:close/>
                  <a:moveTo>
                    <a:pt x="50" y="64"/>
                  </a:moveTo>
                  <a:cubicBezTo>
                    <a:pt x="41" y="64"/>
                    <a:pt x="34" y="57"/>
                    <a:pt x="34" y="48"/>
                  </a:cubicBezTo>
                  <a:cubicBezTo>
                    <a:pt x="34" y="39"/>
                    <a:pt x="41" y="33"/>
                    <a:pt x="50" y="33"/>
                  </a:cubicBezTo>
                  <a:cubicBezTo>
                    <a:pt x="59" y="33"/>
                    <a:pt x="66" y="39"/>
                    <a:pt x="66" y="48"/>
                  </a:cubicBezTo>
                  <a:cubicBezTo>
                    <a:pt x="66" y="57"/>
                    <a:pt x="59" y="64"/>
                    <a:pt x="50" y="64"/>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71" name="Google Shape;971;p26"/>
            <p:cNvSpPr/>
            <p:nvPr/>
          </p:nvSpPr>
          <p:spPr>
            <a:xfrm>
              <a:off x="7661275" y="1247775"/>
              <a:ext cx="122238" cy="123825"/>
            </a:xfrm>
            <a:custGeom>
              <a:rect b="b" l="l" r="r" t="t"/>
              <a:pathLst>
                <a:path extrusionOk="0" h="47" w="47">
                  <a:moveTo>
                    <a:pt x="41" y="22"/>
                  </a:moveTo>
                  <a:cubicBezTo>
                    <a:pt x="41" y="19"/>
                    <a:pt x="41" y="19"/>
                    <a:pt x="41" y="19"/>
                  </a:cubicBezTo>
                  <a:cubicBezTo>
                    <a:pt x="41" y="19"/>
                    <a:pt x="45" y="14"/>
                    <a:pt x="45" y="13"/>
                  </a:cubicBezTo>
                  <a:cubicBezTo>
                    <a:pt x="42" y="9"/>
                    <a:pt x="42" y="9"/>
                    <a:pt x="42" y="9"/>
                  </a:cubicBezTo>
                  <a:cubicBezTo>
                    <a:pt x="42" y="9"/>
                    <a:pt x="35" y="10"/>
                    <a:pt x="35" y="10"/>
                  </a:cubicBezTo>
                  <a:cubicBezTo>
                    <a:pt x="33" y="8"/>
                    <a:pt x="33" y="8"/>
                    <a:pt x="33" y="8"/>
                  </a:cubicBezTo>
                  <a:cubicBezTo>
                    <a:pt x="33" y="8"/>
                    <a:pt x="32" y="1"/>
                    <a:pt x="32" y="1"/>
                  </a:cubicBezTo>
                  <a:cubicBezTo>
                    <a:pt x="27" y="0"/>
                    <a:pt x="27" y="0"/>
                    <a:pt x="27" y="0"/>
                  </a:cubicBezTo>
                  <a:cubicBezTo>
                    <a:pt x="26" y="0"/>
                    <a:pt x="22" y="6"/>
                    <a:pt x="22" y="6"/>
                  </a:cubicBezTo>
                  <a:cubicBezTo>
                    <a:pt x="19" y="6"/>
                    <a:pt x="19" y="6"/>
                    <a:pt x="19" y="6"/>
                  </a:cubicBezTo>
                  <a:cubicBezTo>
                    <a:pt x="19" y="6"/>
                    <a:pt x="14" y="2"/>
                    <a:pt x="14" y="2"/>
                  </a:cubicBezTo>
                  <a:cubicBezTo>
                    <a:pt x="9" y="5"/>
                    <a:pt x="9" y="5"/>
                    <a:pt x="9" y="5"/>
                  </a:cubicBezTo>
                  <a:cubicBezTo>
                    <a:pt x="9" y="5"/>
                    <a:pt x="10" y="12"/>
                    <a:pt x="10" y="12"/>
                  </a:cubicBezTo>
                  <a:cubicBezTo>
                    <a:pt x="9" y="14"/>
                    <a:pt x="9" y="14"/>
                    <a:pt x="9" y="14"/>
                  </a:cubicBezTo>
                  <a:cubicBezTo>
                    <a:pt x="9" y="14"/>
                    <a:pt x="2" y="15"/>
                    <a:pt x="2" y="16"/>
                  </a:cubicBezTo>
                  <a:cubicBezTo>
                    <a:pt x="0" y="21"/>
                    <a:pt x="0" y="21"/>
                    <a:pt x="0" y="21"/>
                  </a:cubicBezTo>
                  <a:cubicBezTo>
                    <a:pt x="0" y="21"/>
                    <a:pt x="6" y="25"/>
                    <a:pt x="6" y="25"/>
                  </a:cubicBezTo>
                  <a:cubicBezTo>
                    <a:pt x="6" y="28"/>
                    <a:pt x="6" y="28"/>
                    <a:pt x="6" y="28"/>
                  </a:cubicBezTo>
                  <a:cubicBezTo>
                    <a:pt x="6" y="28"/>
                    <a:pt x="2" y="34"/>
                    <a:pt x="2" y="34"/>
                  </a:cubicBezTo>
                  <a:cubicBezTo>
                    <a:pt x="5" y="38"/>
                    <a:pt x="5" y="38"/>
                    <a:pt x="5" y="38"/>
                  </a:cubicBezTo>
                  <a:cubicBezTo>
                    <a:pt x="5" y="39"/>
                    <a:pt x="12" y="37"/>
                    <a:pt x="12" y="37"/>
                  </a:cubicBezTo>
                  <a:cubicBezTo>
                    <a:pt x="14" y="39"/>
                    <a:pt x="14" y="39"/>
                    <a:pt x="14" y="39"/>
                  </a:cubicBezTo>
                  <a:cubicBezTo>
                    <a:pt x="14" y="39"/>
                    <a:pt x="15" y="46"/>
                    <a:pt x="16" y="46"/>
                  </a:cubicBezTo>
                  <a:cubicBezTo>
                    <a:pt x="20" y="47"/>
                    <a:pt x="20" y="47"/>
                    <a:pt x="20" y="47"/>
                  </a:cubicBezTo>
                  <a:cubicBezTo>
                    <a:pt x="21" y="47"/>
                    <a:pt x="25" y="42"/>
                    <a:pt x="25" y="42"/>
                  </a:cubicBezTo>
                  <a:cubicBezTo>
                    <a:pt x="28" y="41"/>
                    <a:pt x="28" y="41"/>
                    <a:pt x="28" y="41"/>
                  </a:cubicBezTo>
                  <a:cubicBezTo>
                    <a:pt x="28" y="41"/>
                    <a:pt x="33" y="45"/>
                    <a:pt x="33" y="45"/>
                  </a:cubicBezTo>
                  <a:cubicBezTo>
                    <a:pt x="38" y="42"/>
                    <a:pt x="38" y="42"/>
                    <a:pt x="38" y="42"/>
                  </a:cubicBezTo>
                  <a:cubicBezTo>
                    <a:pt x="38" y="42"/>
                    <a:pt x="37" y="35"/>
                    <a:pt x="37" y="35"/>
                  </a:cubicBezTo>
                  <a:cubicBezTo>
                    <a:pt x="39" y="33"/>
                    <a:pt x="39" y="33"/>
                    <a:pt x="39" y="33"/>
                  </a:cubicBezTo>
                  <a:cubicBezTo>
                    <a:pt x="39" y="33"/>
                    <a:pt x="45" y="32"/>
                    <a:pt x="45" y="32"/>
                  </a:cubicBezTo>
                  <a:cubicBezTo>
                    <a:pt x="47" y="27"/>
                    <a:pt x="47" y="27"/>
                    <a:pt x="47" y="27"/>
                  </a:cubicBezTo>
                  <a:cubicBezTo>
                    <a:pt x="47" y="26"/>
                    <a:pt x="41" y="22"/>
                    <a:pt x="41" y="22"/>
                  </a:cubicBezTo>
                  <a:close/>
                  <a:moveTo>
                    <a:pt x="31" y="25"/>
                  </a:moveTo>
                  <a:cubicBezTo>
                    <a:pt x="30" y="29"/>
                    <a:pt x="26" y="32"/>
                    <a:pt x="22" y="31"/>
                  </a:cubicBezTo>
                  <a:cubicBezTo>
                    <a:pt x="18" y="30"/>
                    <a:pt x="15" y="26"/>
                    <a:pt x="16" y="22"/>
                  </a:cubicBezTo>
                  <a:cubicBezTo>
                    <a:pt x="17" y="18"/>
                    <a:pt x="21" y="15"/>
                    <a:pt x="25" y="16"/>
                  </a:cubicBezTo>
                  <a:cubicBezTo>
                    <a:pt x="29" y="17"/>
                    <a:pt x="32" y="21"/>
                    <a:pt x="31" y="25"/>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grpSp>
      <p:sp>
        <p:nvSpPr>
          <p:cNvPr id="972" name="Google Shape;972;p26"/>
          <p:cNvSpPr txBox="1"/>
          <p:nvPr/>
        </p:nvSpPr>
        <p:spPr>
          <a:xfrm>
            <a:off x="7621060" y="4124326"/>
            <a:ext cx="3251200" cy="667304"/>
          </a:xfrm>
          <a:prstGeom prst="rect">
            <a:avLst/>
          </a:prstGeom>
          <a:noFill/>
          <a:ln>
            <a:noFill/>
          </a:ln>
        </p:spPr>
        <p:txBody>
          <a:bodyPr anchorCtr="0" anchor="t" bIns="43875" lIns="87750" spcFirstLastPara="1" rIns="87750" wrap="square" tIns="43875">
            <a:noAutofit/>
          </a:bodyPr>
          <a:lstStyle/>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Company Profile</a:t>
            </a:r>
            <a:endParaRPr/>
          </a:p>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Our Vision</a:t>
            </a:r>
            <a:endParaRPr sz="1333">
              <a:solidFill>
                <a:srgbClr val="000000"/>
              </a:solidFill>
              <a:latin typeface="Century Gothic"/>
              <a:ea typeface="Century Gothic"/>
              <a:cs typeface="Century Gothic"/>
              <a:sym typeface="Century Gothic"/>
            </a:endParaRPr>
          </a:p>
        </p:txBody>
      </p:sp>
      <p:grpSp>
        <p:nvGrpSpPr>
          <p:cNvPr id="973" name="Google Shape;973;p26"/>
          <p:cNvGrpSpPr/>
          <p:nvPr/>
        </p:nvGrpSpPr>
        <p:grpSpPr>
          <a:xfrm>
            <a:off x="6603001" y="3999687"/>
            <a:ext cx="422291" cy="403672"/>
            <a:chOff x="3294063" y="754063"/>
            <a:chExt cx="5600701" cy="5353051"/>
          </a:xfrm>
        </p:grpSpPr>
        <p:sp>
          <p:nvSpPr>
            <p:cNvPr id="974" name="Google Shape;974;p26"/>
            <p:cNvSpPr/>
            <p:nvPr/>
          </p:nvSpPr>
          <p:spPr>
            <a:xfrm>
              <a:off x="8235951" y="3122613"/>
              <a:ext cx="658813" cy="307975"/>
            </a:xfrm>
            <a:custGeom>
              <a:rect b="b" l="l" r="r" t="t"/>
              <a:pathLst>
                <a:path extrusionOk="0" h="82" w="175">
                  <a:moveTo>
                    <a:pt x="135" y="0"/>
                  </a:moveTo>
                  <a:cubicBezTo>
                    <a:pt x="157" y="0"/>
                    <a:pt x="175" y="19"/>
                    <a:pt x="175" y="41"/>
                  </a:cubicBezTo>
                  <a:cubicBezTo>
                    <a:pt x="175" y="64"/>
                    <a:pt x="157" y="82"/>
                    <a:pt x="135" y="82"/>
                  </a:cubicBezTo>
                  <a:cubicBezTo>
                    <a:pt x="41" y="82"/>
                    <a:pt x="41" y="82"/>
                    <a:pt x="41" y="82"/>
                  </a:cubicBezTo>
                  <a:cubicBezTo>
                    <a:pt x="19" y="82"/>
                    <a:pt x="0" y="64"/>
                    <a:pt x="0" y="41"/>
                  </a:cubicBezTo>
                  <a:cubicBezTo>
                    <a:pt x="0" y="30"/>
                    <a:pt x="5" y="20"/>
                    <a:pt x="12" y="12"/>
                  </a:cubicBezTo>
                  <a:cubicBezTo>
                    <a:pt x="20" y="5"/>
                    <a:pt x="30" y="0"/>
                    <a:pt x="41" y="0"/>
                  </a:cubicBezTo>
                  <a:lnTo>
                    <a:pt x="13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75" name="Google Shape;975;p26"/>
            <p:cNvSpPr/>
            <p:nvPr/>
          </p:nvSpPr>
          <p:spPr>
            <a:xfrm>
              <a:off x="7646988" y="1539876"/>
              <a:ext cx="571500" cy="587375"/>
            </a:xfrm>
            <a:custGeom>
              <a:rect b="b" l="l" r="r" t="t"/>
              <a:pathLst>
                <a:path extrusionOk="0" h="156" w="152">
                  <a:moveTo>
                    <a:pt x="136" y="16"/>
                  </a:moveTo>
                  <a:cubicBezTo>
                    <a:pt x="152" y="32"/>
                    <a:pt x="152" y="58"/>
                    <a:pt x="136" y="74"/>
                  </a:cubicBezTo>
                  <a:cubicBezTo>
                    <a:pt x="70" y="140"/>
                    <a:pt x="70" y="140"/>
                    <a:pt x="70" y="140"/>
                  </a:cubicBezTo>
                  <a:cubicBezTo>
                    <a:pt x="54" y="156"/>
                    <a:pt x="28" y="156"/>
                    <a:pt x="12" y="140"/>
                  </a:cubicBezTo>
                  <a:cubicBezTo>
                    <a:pt x="4" y="132"/>
                    <a:pt x="0" y="121"/>
                    <a:pt x="0" y="111"/>
                  </a:cubicBezTo>
                  <a:cubicBezTo>
                    <a:pt x="0" y="100"/>
                    <a:pt x="4" y="90"/>
                    <a:pt x="12" y="82"/>
                  </a:cubicBezTo>
                  <a:cubicBezTo>
                    <a:pt x="78" y="16"/>
                    <a:pt x="78" y="16"/>
                    <a:pt x="78" y="16"/>
                  </a:cubicBezTo>
                  <a:cubicBezTo>
                    <a:pt x="94" y="0"/>
                    <a:pt x="120" y="0"/>
                    <a:pt x="136" y="16"/>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76" name="Google Shape;976;p26"/>
            <p:cNvSpPr/>
            <p:nvPr/>
          </p:nvSpPr>
          <p:spPr>
            <a:xfrm>
              <a:off x="4170363" y="1525588"/>
              <a:ext cx="3863975" cy="3567113"/>
            </a:xfrm>
            <a:custGeom>
              <a:rect b="b" l="l" r="r" t="t"/>
              <a:pathLst>
                <a:path extrusionOk="0" h="949" w="1028">
                  <a:moveTo>
                    <a:pt x="1028" y="514"/>
                  </a:moveTo>
                  <a:cubicBezTo>
                    <a:pt x="1028" y="697"/>
                    <a:pt x="932" y="858"/>
                    <a:pt x="787" y="949"/>
                  </a:cubicBezTo>
                  <a:cubicBezTo>
                    <a:pt x="241" y="949"/>
                    <a:pt x="241" y="949"/>
                    <a:pt x="241" y="949"/>
                  </a:cubicBezTo>
                  <a:cubicBezTo>
                    <a:pt x="97" y="858"/>
                    <a:pt x="0" y="697"/>
                    <a:pt x="0" y="514"/>
                  </a:cubicBezTo>
                  <a:cubicBezTo>
                    <a:pt x="0" y="230"/>
                    <a:pt x="231" y="0"/>
                    <a:pt x="514" y="0"/>
                  </a:cubicBezTo>
                  <a:cubicBezTo>
                    <a:pt x="798" y="0"/>
                    <a:pt x="1028" y="230"/>
                    <a:pt x="1028" y="514"/>
                  </a:cubicBezTo>
                  <a:close/>
                  <a:moveTo>
                    <a:pt x="714" y="345"/>
                  </a:moveTo>
                  <a:cubicBezTo>
                    <a:pt x="714" y="251"/>
                    <a:pt x="714" y="251"/>
                    <a:pt x="714" y="251"/>
                  </a:cubicBezTo>
                  <a:cubicBezTo>
                    <a:pt x="714" y="216"/>
                    <a:pt x="677" y="187"/>
                    <a:pt x="632" y="187"/>
                  </a:cubicBezTo>
                  <a:cubicBezTo>
                    <a:pt x="563" y="187"/>
                    <a:pt x="563" y="187"/>
                    <a:pt x="563" y="187"/>
                  </a:cubicBezTo>
                  <a:cubicBezTo>
                    <a:pt x="563" y="153"/>
                    <a:pt x="563" y="153"/>
                    <a:pt x="563" y="153"/>
                  </a:cubicBezTo>
                  <a:cubicBezTo>
                    <a:pt x="466" y="153"/>
                    <a:pt x="466" y="153"/>
                    <a:pt x="466" y="153"/>
                  </a:cubicBezTo>
                  <a:cubicBezTo>
                    <a:pt x="466" y="187"/>
                    <a:pt x="466" y="187"/>
                    <a:pt x="466" y="187"/>
                  </a:cubicBezTo>
                  <a:cubicBezTo>
                    <a:pt x="397" y="187"/>
                    <a:pt x="397" y="187"/>
                    <a:pt x="397" y="187"/>
                  </a:cubicBezTo>
                  <a:cubicBezTo>
                    <a:pt x="352" y="187"/>
                    <a:pt x="316" y="216"/>
                    <a:pt x="316" y="251"/>
                  </a:cubicBezTo>
                  <a:cubicBezTo>
                    <a:pt x="316" y="438"/>
                    <a:pt x="316" y="438"/>
                    <a:pt x="316" y="438"/>
                  </a:cubicBezTo>
                  <a:cubicBezTo>
                    <a:pt x="316" y="474"/>
                    <a:pt x="352" y="503"/>
                    <a:pt x="397" y="503"/>
                  </a:cubicBezTo>
                  <a:cubicBezTo>
                    <a:pt x="466" y="503"/>
                    <a:pt x="466" y="503"/>
                    <a:pt x="466" y="503"/>
                  </a:cubicBezTo>
                  <a:cubicBezTo>
                    <a:pt x="466" y="701"/>
                    <a:pt x="466" y="701"/>
                    <a:pt x="466" y="701"/>
                  </a:cubicBezTo>
                  <a:cubicBezTo>
                    <a:pt x="440" y="701"/>
                    <a:pt x="440" y="701"/>
                    <a:pt x="440" y="701"/>
                  </a:cubicBezTo>
                  <a:cubicBezTo>
                    <a:pt x="412" y="701"/>
                    <a:pt x="389" y="683"/>
                    <a:pt x="389" y="661"/>
                  </a:cubicBezTo>
                  <a:cubicBezTo>
                    <a:pt x="389" y="602"/>
                    <a:pt x="389" y="602"/>
                    <a:pt x="389" y="602"/>
                  </a:cubicBezTo>
                  <a:cubicBezTo>
                    <a:pt x="315" y="602"/>
                    <a:pt x="315" y="602"/>
                    <a:pt x="315" y="602"/>
                  </a:cubicBezTo>
                  <a:cubicBezTo>
                    <a:pt x="315" y="696"/>
                    <a:pt x="315" y="696"/>
                    <a:pt x="315" y="696"/>
                  </a:cubicBezTo>
                  <a:cubicBezTo>
                    <a:pt x="315" y="731"/>
                    <a:pt x="351" y="760"/>
                    <a:pt x="396" y="760"/>
                  </a:cubicBezTo>
                  <a:cubicBezTo>
                    <a:pt x="466" y="760"/>
                    <a:pt x="466" y="760"/>
                    <a:pt x="466" y="760"/>
                  </a:cubicBezTo>
                  <a:cubicBezTo>
                    <a:pt x="466" y="796"/>
                    <a:pt x="466" y="796"/>
                    <a:pt x="466" y="796"/>
                  </a:cubicBezTo>
                  <a:cubicBezTo>
                    <a:pt x="563" y="796"/>
                    <a:pt x="563" y="796"/>
                    <a:pt x="563" y="796"/>
                  </a:cubicBezTo>
                  <a:cubicBezTo>
                    <a:pt x="563" y="760"/>
                    <a:pt x="563" y="760"/>
                    <a:pt x="563" y="760"/>
                  </a:cubicBezTo>
                  <a:cubicBezTo>
                    <a:pt x="632" y="760"/>
                    <a:pt x="632" y="760"/>
                    <a:pt x="632" y="760"/>
                  </a:cubicBezTo>
                  <a:cubicBezTo>
                    <a:pt x="677" y="760"/>
                    <a:pt x="713" y="731"/>
                    <a:pt x="713" y="696"/>
                  </a:cubicBezTo>
                  <a:cubicBezTo>
                    <a:pt x="713" y="509"/>
                    <a:pt x="713" y="509"/>
                    <a:pt x="713" y="509"/>
                  </a:cubicBezTo>
                  <a:cubicBezTo>
                    <a:pt x="713" y="473"/>
                    <a:pt x="677" y="444"/>
                    <a:pt x="632" y="444"/>
                  </a:cubicBezTo>
                  <a:cubicBezTo>
                    <a:pt x="563" y="444"/>
                    <a:pt x="563" y="444"/>
                    <a:pt x="563" y="444"/>
                  </a:cubicBezTo>
                  <a:cubicBezTo>
                    <a:pt x="563" y="246"/>
                    <a:pt x="563" y="246"/>
                    <a:pt x="563" y="246"/>
                  </a:cubicBezTo>
                  <a:cubicBezTo>
                    <a:pt x="588" y="246"/>
                    <a:pt x="588" y="246"/>
                    <a:pt x="588" y="246"/>
                  </a:cubicBezTo>
                  <a:cubicBezTo>
                    <a:pt x="617" y="246"/>
                    <a:pt x="639" y="264"/>
                    <a:pt x="639" y="286"/>
                  </a:cubicBezTo>
                  <a:cubicBezTo>
                    <a:pt x="639" y="345"/>
                    <a:pt x="639" y="345"/>
                    <a:pt x="639" y="345"/>
                  </a:cubicBezTo>
                  <a:lnTo>
                    <a:pt x="714" y="3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77" name="Google Shape;977;p26"/>
            <p:cNvSpPr/>
            <p:nvPr/>
          </p:nvSpPr>
          <p:spPr>
            <a:xfrm>
              <a:off x="5187951" y="5254626"/>
              <a:ext cx="1827213" cy="209550"/>
            </a:xfrm>
            <a:custGeom>
              <a:rect b="b" l="l" r="r" t="t"/>
              <a:pathLst>
                <a:path extrusionOk="0" h="56" w="486">
                  <a:moveTo>
                    <a:pt x="436" y="0"/>
                  </a:moveTo>
                  <a:cubicBezTo>
                    <a:pt x="464" y="0"/>
                    <a:pt x="486" y="13"/>
                    <a:pt x="486" y="28"/>
                  </a:cubicBezTo>
                  <a:cubicBezTo>
                    <a:pt x="486" y="44"/>
                    <a:pt x="464" y="56"/>
                    <a:pt x="436" y="56"/>
                  </a:cubicBezTo>
                  <a:cubicBezTo>
                    <a:pt x="51" y="56"/>
                    <a:pt x="51" y="56"/>
                    <a:pt x="51" y="56"/>
                  </a:cubicBezTo>
                  <a:cubicBezTo>
                    <a:pt x="23" y="56"/>
                    <a:pt x="0" y="44"/>
                    <a:pt x="0" y="28"/>
                  </a:cubicBezTo>
                  <a:cubicBezTo>
                    <a:pt x="0" y="20"/>
                    <a:pt x="6" y="13"/>
                    <a:pt x="15" y="8"/>
                  </a:cubicBezTo>
                  <a:cubicBezTo>
                    <a:pt x="24" y="3"/>
                    <a:pt x="37" y="0"/>
                    <a:pt x="51" y="0"/>
                  </a:cubicBezTo>
                  <a:lnTo>
                    <a:pt x="43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78" name="Google Shape;978;p26"/>
            <p:cNvSpPr/>
            <p:nvPr/>
          </p:nvSpPr>
          <p:spPr>
            <a:xfrm>
              <a:off x="5368926" y="5576888"/>
              <a:ext cx="1470025" cy="211138"/>
            </a:xfrm>
            <a:custGeom>
              <a:rect b="b" l="l" r="r" t="t"/>
              <a:pathLst>
                <a:path extrusionOk="0" h="56" w="391">
                  <a:moveTo>
                    <a:pt x="341" y="0"/>
                  </a:moveTo>
                  <a:cubicBezTo>
                    <a:pt x="369" y="0"/>
                    <a:pt x="391" y="12"/>
                    <a:pt x="391" y="28"/>
                  </a:cubicBezTo>
                  <a:cubicBezTo>
                    <a:pt x="391" y="43"/>
                    <a:pt x="369" y="56"/>
                    <a:pt x="341" y="56"/>
                  </a:cubicBezTo>
                  <a:cubicBezTo>
                    <a:pt x="50" y="56"/>
                    <a:pt x="50" y="56"/>
                    <a:pt x="50" y="56"/>
                  </a:cubicBezTo>
                  <a:cubicBezTo>
                    <a:pt x="22" y="56"/>
                    <a:pt x="0" y="43"/>
                    <a:pt x="0" y="28"/>
                  </a:cubicBezTo>
                  <a:cubicBezTo>
                    <a:pt x="0" y="20"/>
                    <a:pt x="5" y="13"/>
                    <a:pt x="14" y="8"/>
                  </a:cubicBezTo>
                  <a:cubicBezTo>
                    <a:pt x="24" y="3"/>
                    <a:pt x="36" y="0"/>
                    <a:pt x="50" y="0"/>
                  </a:cubicBezTo>
                  <a:lnTo>
                    <a:pt x="34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79" name="Google Shape;979;p26"/>
            <p:cNvSpPr/>
            <p:nvPr/>
          </p:nvSpPr>
          <p:spPr>
            <a:xfrm>
              <a:off x="5556251" y="5895976"/>
              <a:ext cx="1090613" cy="211138"/>
            </a:xfrm>
            <a:custGeom>
              <a:rect b="b" l="l" r="r" t="t"/>
              <a:pathLst>
                <a:path extrusionOk="0" h="56" w="290">
                  <a:moveTo>
                    <a:pt x="240" y="0"/>
                  </a:moveTo>
                  <a:cubicBezTo>
                    <a:pt x="268" y="0"/>
                    <a:pt x="290" y="12"/>
                    <a:pt x="290" y="28"/>
                  </a:cubicBezTo>
                  <a:cubicBezTo>
                    <a:pt x="290" y="43"/>
                    <a:pt x="268" y="56"/>
                    <a:pt x="240" y="56"/>
                  </a:cubicBezTo>
                  <a:cubicBezTo>
                    <a:pt x="50" y="56"/>
                    <a:pt x="50" y="56"/>
                    <a:pt x="50" y="56"/>
                  </a:cubicBezTo>
                  <a:cubicBezTo>
                    <a:pt x="23" y="56"/>
                    <a:pt x="0" y="43"/>
                    <a:pt x="0" y="28"/>
                  </a:cubicBezTo>
                  <a:cubicBezTo>
                    <a:pt x="0" y="20"/>
                    <a:pt x="6" y="13"/>
                    <a:pt x="15" y="8"/>
                  </a:cubicBezTo>
                  <a:cubicBezTo>
                    <a:pt x="24" y="3"/>
                    <a:pt x="37" y="0"/>
                    <a:pt x="50" y="0"/>
                  </a:cubicBezTo>
                  <a:lnTo>
                    <a:pt x="2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80" name="Google Shape;980;p26"/>
            <p:cNvSpPr/>
            <p:nvPr/>
          </p:nvSpPr>
          <p:spPr>
            <a:xfrm>
              <a:off x="6286501" y="3416301"/>
              <a:ext cx="285750" cy="744538"/>
            </a:xfrm>
            <a:custGeom>
              <a:rect b="b" l="l" r="r" t="t"/>
              <a:pathLst>
                <a:path extrusionOk="0" h="198" w="76">
                  <a:moveTo>
                    <a:pt x="76" y="41"/>
                  </a:moveTo>
                  <a:cubicBezTo>
                    <a:pt x="76" y="158"/>
                    <a:pt x="76" y="158"/>
                    <a:pt x="76" y="158"/>
                  </a:cubicBezTo>
                  <a:cubicBezTo>
                    <a:pt x="76" y="180"/>
                    <a:pt x="53" y="198"/>
                    <a:pt x="25" y="198"/>
                  </a:cubicBezTo>
                  <a:cubicBezTo>
                    <a:pt x="0" y="198"/>
                    <a:pt x="0" y="198"/>
                    <a:pt x="0" y="198"/>
                  </a:cubicBezTo>
                  <a:cubicBezTo>
                    <a:pt x="0" y="0"/>
                    <a:pt x="0" y="0"/>
                    <a:pt x="0" y="0"/>
                  </a:cubicBezTo>
                  <a:cubicBezTo>
                    <a:pt x="25" y="0"/>
                    <a:pt x="25" y="0"/>
                    <a:pt x="25" y="0"/>
                  </a:cubicBezTo>
                  <a:cubicBezTo>
                    <a:pt x="53" y="0"/>
                    <a:pt x="76" y="18"/>
                    <a:pt x="76" y="41"/>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81" name="Google Shape;981;p26"/>
            <p:cNvSpPr/>
            <p:nvPr/>
          </p:nvSpPr>
          <p:spPr>
            <a:xfrm>
              <a:off x="5948363" y="754063"/>
              <a:ext cx="307975" cy="658813"/>
            </a:xfrm>
            <a:custGeom>
              <a:rect b="b" l="l" r="r" t="t"/>
              <a:pathLst>
                <a:path extrusionOk="0" h="175" w="82">
                  <a:moveTo>
                    <a:pt x="82" y="41"/>
                  </a:moveTo>
                  <a:cubicBezTo>
                    <a:pt x="82" y="134"/>
                    <a:pt x="82" y="134"/>
                    <a:pt x="82" y="134"/>
                  </a:cubicBezTo>
                  <a:cubicBezTo>
                    <a:pt x="82" y="157"/>
                    <a:pt x="64" y="175"/>
                    <a:pt x="41" y="175"/>
                  </a:cubicBezTo>
                  <a:cubicBezTo>
                    <a:pt x="30" y="175"/>
                    <a:pt x="20" y="171"/>
                    <a:pt x="12" y="163"/>
                  </a:cubicBezTo>
                  <a:cubicBezTo>
                    <a:pt x="5" y="156"/>
                    <a:pt x="0" y="146"/>
                    <a:pt x="0" y="134"/>
                  </a:cubicBezTo>
                  <a:cubicBezTo>
                    <a:pt x="0" y="41"/>
                    <a:pt x="0" y="41"/>
                    <a:pt x="0" y="41"/>
                  </a:cubicBezTo>
                  <a:cubicBezTo>
                    <a:pt x="0" y="19"/>
                    <a:pt x="19" y="0"/>
                    <a:pt x="41" y="0"/>
                  </a:cubicBezTo>
                  <a:cubicBezTo>
                    <a:pt x="64" y="0"/>
                    <a:pt x="82" y="19"/>
                    <a:pt x="82" y="41"/>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82" name="Google Shape;982;p26"/>
            <p:cNvSpPr/>
            <p:nvPr/>
          </p:nvSpPr>
          <p:spPr>
            <a:xfrm>
              <a:off x="5635626" y="2449513"/>
              <a:ext cx="285750" cy="744538"/>
            </a:xfrm>
            <a:custGeom>
              <a:rect b="b" l="l" r="r" t="t"/>
              <a:pathLst>
                <a:path extrusionOk="0" h="198" w="76">
                  <a:moveTo>
                    <a:pt x="76" y="0"/>
                  </a:moveTo>
                  <a:cubicBezTo>
                    <a:pt x="76" y="198"/>
                    <a:pt x="76" y="198"/>
                    <a:pt x="76" y="198"/>
                  </a:cubicBezTo>
                  <a:cubicBezTo>
                    <a:pt x="51" y="198"/>
                    <a:pt x="51" y="198"/>
                    <a:pt x="51" y="198"/>
                  </a:cubicBezTo>
                  <a:cubicBezTo>
                    <a:pt x="23" y="198"/>
                    <a:pt x="0" y="180"/>
                    <a:pt x="0" y="157"/>
                  </a:cubicBezTo>
                  <a:cubicBezTo>
                    <a:pt x="0" y="40"/>
                    <a:pt x="0" y="40"/>
                    <a:pt x="0" y="40"/>
                  </a:cubicBezTo>
                  <a:cubicBezTo>
                    <a:pt x="0" y="18"/>
                    <a:pt x="23" y="0"/>
                    <a:pt x="51" y="0"/>
                  </a:cubicBez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83" name="Google Shape;983;p26"/>
            <p:cNvSpPr/>
            <p:nvPr/>
          </p:nvSpPr>
          <p:spPr>
            <a:xfrm>
              <a:off x="3951288" y="1539876"/>
              <a:ext cx="571500" cy="587375"/>
            </a:xfrm>
            <a:custGeom>
              <a:rect b="b" l="l" r="r" t="t"/>
              <a:pathLst>
                <a:path extrusionOk="0" h="156" w="152">
                  <a:moveTo>
                    <a:pt x="140" y="82"/>
                  </a:moveTo>
                  <a:cubicBezTo>
                    <a:pt x="148" y="90"/>
                    <a:pt x="152" y="100"/>
                    <a:pt x="152" y="111"/>
                  </a:cubicBezTo>
                  <a:cubicBezTo>
                    <a:pt x="152" y="121"/>
                    <a:pt x="148" y="132"/>
                    <a:pt x="140" y="140"/>
                  </a:cubicBezTo>
                  <a:cubicBezTo>
                    <a:pt x="124" y="156"/>
                    <a:pt x="98" y="156"/>
                    <a:pt x="82" y="140"/>
                  </a:cubicBezTo>
                  <a:cubicBezTo>
                    <a:pt x="16" y="74"/>
                    <a:pt x="16" y="74"/>
                    <a:pt x="16" y="74"/>
                  </a:cubicBezTo>
                  <a:cubicBezTo>
                    <a:pt x="0" y="58"/>
                    <a:pt x="0" y="32"/>
                    <a:pt x="16" y="16"/>
                  </a:cubicBezTo>
                  <a:cubicBezTo>
                    <a:pt x="32" y="0"/>
                    <a:pt x="58" y="0"/>
                    <a:pt x="74" y="16"/>
                  </a:cubicBezTo>
                  <a:lnTo>
                    <a:pt x="140" y="8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sp>
          <p:nvSpPr>
            <p:cNvPr id="984" name="Google Shape;984;p26"/>
            <p:cNvSpPr/>
            <p:nvPr/>
          </p:nvSpPr>
          <p:spPr>
            <a:xfrm>
              <a:off x="3294063" y="3122613"/>
              <a:ext cx="657225" cy="307975"/>
            </a:xfrm>
            <a:custGeom>
              <a:rect b="b" l="l" r="r" t="t"/>
              <a:pathLst>
                <a:path extrusionOk="0" h="82" w="175">
                  <a:moveTo>
                    <a:pt x="134" y="0"/>
                  </a:moveTo>
                  <a:cubicBezTo>
                    <a:pt x="156" y="0"/>
                    <a:pt x="175" y="19"/>
                    <a:pt x="175" y="41"/>
                  </a:cubicBezTo>
                  <a:cubicBezTo>
                    <a:pt x="175" y="64"/>
                    <a:pt x="156" y="82"/>
                    <a:pt x="134" y="82"/>
                  </a:cubicBezTo>
                  <a:cubicBezTo>
                    <a:pt x="41" y="82"/>
                    <a:pt x="41" y="82"/>
                    <a:pt x="41" y="82"/>
                  </a:cubicBezTo>
                  <a:cubicBezTo>
                    <a:pt x="18" y="82"/>
                    <a:pt x="0" y="64"/>
                    <a:pt x="0" y="41"/>
                  </a:cubicBezTo>
                  <a:cubicBezTo>
                    <a:pt x="0" y="30"/>
                    <a:pt x="4" y="20"/>
                    <a:pt x="12" y="12"/>
                  </a:cubicBezTo>
                  <a:cubicBezTo>
                    <a:pt x="19" y="5"/>
                    <a:pt x="29" y="0"/>
                    <a:pt x="41" y="0"/>
                  </a:cubicBezTo>
                  <a:lnTo>
                    <a:pt x="13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67">
                <a:solidFill>
                  <a:srgbClr val="000000"/>
                </a:solidFill>
                <a:latin typeface="Century Gothic"/>
                <a:ea typeface="Century Gothic"/>
                <a:cs typeface="Century Gothic"/>
                <a:sym typeface="Century Gothic"/>
              </a:endParaRPr>
            </a:p>
          </p:txBody>
        </p:sp>
      </p:grpSp>
      <p:sp>
        <p:nvSpPr>
          <p:cNvPr id="985" name="Google Shape;985;p26"/>
          <p:cNvSpPr/>
          <p:nvPr/>
        </p:nvSpPr>
        <p:spPr>
          <a:xfrm>
            <a:off x="2933642" y="4471459"/>
            <a:ext cx="1013425" cy="40011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rgbClr val="000000"/>
                </a:solidFill>
                <a:latin typeface="Century Gothic"/>
                <a:ea typeface="Century Gothic"/>
                <a:cs typeface="Century Gothic"/>
                <a:sym typeface="Century Gothic"/>
              </a:rPr>
              <a:t>Report</a:t>
            </a:r>
            <a:endParaRPr b="1" sz="2000">
              <a:solidFill>
                <a:srgbClr val="000000"/>
              </a:solidFill>
              <a:latin typeface="Century Gothic"/>
              <a:ea typeface="Century Gothic"/>
              <a:cs typeface="Century Gothic"/>
              <a:sym typeface="Century Gothic"/>
            </a:endParaRPr>
          </a:p>
        </p:txBody>
      </p:sp>
      <p:sp>
        <p:nvSpPr>
          <p:cNvPr id="986" name="Google Shape;986;p26"/>
          <p:cNvSpPr txBox="1"/>
          <p:nvPr/>
        </p:nvSpPr>
        <p:spPr>
          <a:xfrm>
            <a:off x="915457" y="4825275"/>
            <a:ext cx="3111544" cy="667304"/>
          </a:xfrm>
          <a:prstGeom prst="rect">
            <a:avLst/>
          </a:prstGeom>
          <a:noFill/>
          <a:ln>
            <a:noFill/>
          </a:ln>
        </p:spPr>
        <p:txBody>
          <a:bodyPr anchorCtr="0" anchor="t" bIns="43875" lIns="87750" spcFirstLastPara="1" rIns="87750" wrap="square" tIns="43875">
            <a:noAutofit/>
          </a:bodyPr>
          <a:lstStyle/>
          <a:p>
            <a:pPr indent="-228594" lvl="0" marL="228594" marR="0" rtl="0" algn="r">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Company Information</a:t>
            </a:r>
            <a:endParaRPr/>
          </a:p>
          <a:p>
            <a:pPr indent="-228594" lvl="0" marL="228594" marR="0" rtl="0" algn="r">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Key Figures</a:t>
            </a:r>
            <a:endParaRPr sz="1333">
              <a:solidFill>
                <a:srgbClr val="000000"/>
              </a:solidFill>
              <a:latin typeface="Century Gothic"/>
              <a:ea typeface="Century Gothic"/>
              <a:cs typeface="Century Gothic"/>
              <a:sym typeface="Century Gothic"/>
            </a:endParaRPr>
          </a:p>
        </p:txBody>
      </p:sp>
      <p:grpSp>
        <p:nvGrpSpPr>
          <p:cNvPr id="987" name="Google Shape;987;p26"/>
          <p:cNvGrpSpPr/>
          <p:nvPr/>
        </p:nvGrpSpPr>
        <p:grpSpPr>
          <a:xfrm>
            <a:off x="4636866" y="4750859"/>
            <a:ext cx="342593" cy="298671"/>
            <a:chOff x="7540014" y="4306907"/>
            <a:chExt cx="389342" cy="339426"/>
          </a:xfrm>
        </p:grpSpPr>
        <p:sp>
          <p:nvSpPr>
            <p:cNvPr id="988" name="Google Shape;988;p26"/>
            <p:cNvSpPr/>
            <p:nvPr/>
          </p:nvSpPr>
          <p:spPr>
            <a:xfrm>
              <a:off x="7799575" y="4409234"/>
              <a:ext cx="102328" cy="102328"/>
            </a:xfrm>
            <a:custGeom>
              <a:rect b="b" l="l" r="r" t="t"/>
              <a:pathLst>
                <a:path extrusionOk="0" h="41" w="41">
                  <a:moveTo>
                    <a:pt x="0" y="39"/>
                  </a:moveTo>
                  <a:lnTo>
                    <a:pt x="3" y="41"/>
                  </a:lnTo>
                  <a:lnTo>
                    <a:pt x="41" y="3"/>
                  </a:lnTo>
                  <a:lnTo>
                    <a:pt x="39" y="0"/>
                  </a:lnTo>
                  <a:lnTo>
                    <a:pt x="0" y="3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89" name="Google Shape;989;p26"/>
            <p:cNvSpPr/>
            <p:nvPr/>
          </p:nvSpPr>
          <p:spPr>
            <a:xfrm>
              <a:off x="7777112" y="4381780"/>
              <a:ext cx="109814" cy="114806"/>
            </a:xfrm>
            <a:custGeom>
              <a:rect b="b" l="l" r="r" t="t"/>
              <a:pathLst>
                <a:path extrusionOk="0" h="46" w="44">
                  <a:moveTo>
                    <a:pt x="37" y="0"/>
                  </a:moveTo>
                  <a:lnTo>
                    <a:pt x="0" y="39"/>
                  </a:lnTo>
                  <a:lnTo>
                    <a:pt x="6" y="46"/>
                  </a:lnTo>
                  <a:lnTo>
                    <a:pt x="44" y="8"/>
                  </a:lnTo>
                  <a:lnTo>
                    <a:pt x="3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0" name="Google Shape;990;p26"/>
            <p:cNvSpPr/>
            <p:nvPr/>
          </p:nvSpPr>
          <p:spPr>
            <a:xfrm>
              <a:off x="7757146" y="4366805"/>
              <a:ext cx="104823" cy="104823"/>
            </a:xfrm>
            <a:custGeom>
              <a:rect b="b" l="l" r="r" t="t"/>
              <a:pathLst>
                <a:path extrusionOk="0" h="42" w="42">
                  <a:moveTo>
                    <a:pt x="0" y="38"/>
                  </a:moveTo>
                  <a:lnTo>
                    <a:pt x="4" y="42"/>
                  </a:lnTo>
                  <a:lnTo>
                    <a:pt x="42" y="4"/>
                  </a:lnTo>
                  <a:lnTo>
                    <a:pt x="38" y="0"/>
                  </a:lnTo>
                  <a:lnTo>
                    <a:pt x="0" y="3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1" name="Google Shape;991;p26"/>
            <p:cNvSpPr/>
            <p:nvPr/>
          </p:nvSpPr>
          <p:spPr>
            <a:xfrm>
              <a:off x="7729693" y="4469133"/>
              <a:ext cx="69882" cy="69882"/>
            </a:xfrm>
            <a:custGeom>
              <a:rect b="b" l="l" r="r" t="t"/>
              <a:pathLst>
                <a:path extrusionOk="0" h="28" w="28">
                  <a:moveTo>
                    <a:pt x="28" y="20"/>
                  </a:moveTo>
                  <a:lnTo>
                    <a:pt x="8" y="0"/>
                  </a:lnTo>
                  <a:lnTo>
                    <a:pt x="0" y="20"/>
                  </a:lnTo>
                  <a:lnTo>
                    <a:pt x="9" y="28"/>
                  </a:lnTo>
                  <a:lnTo>
                    <a:pt x="28"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2" name="Google Shape;992;p26"/>
            <p:cNvSpPr/>
            <p:nvPr/>
          </p:nvSpPr>
          <p:spPr>
            <a:xfrm>
              <a:off x="7712222" y="4526535"/>
              <a:ext cx="34941" cy="32446"/>
            </a:xfrm>
            <a:custGeom>
              <a:rect b="b" l="l" r="r" t="t"/>
              <a:pathLst>
                <a:path extrusionOk="0" h="13" w="14">
                  <a:moveTo>
                    <a:pt x="0" y="13"/>
                  </a:moveTo>
                  <a:lnTo>
                    <a:pt x="14" y="6"/>
                  </a:lnTo>
                  <a:lnTo>
                    <a:pt x="6" y="0"/>
                  </a:lnTo>
                  <a:lnTo>
                    <a:pt x="0" y="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3" name="Google Shape;993;p26"/>
            <p:cNvSpPr/>
            <p:nvPr/>
          </p:nvSpPr>
          <p:spPr>
            <a:xfrm>
              <a:off x="7859474" y="4341848"/>
              <a:ext cx="69882" cy="69882"/>
            </a:xfrm>
            <a:custGeom>
              <a:rect b="b" l="l" r="r" t="t"/>
              <a:pathLst>
                <a:path extrusionOk="0" h="28" w="28">
                  <a:moveTo>
                    <a:pt x="7" y="0"/>
                  </a:moveTo>
                  <a:lnTo>
                    <a:pt x="0" y="8"/>
                  </a:lnTo>
                  <a:lnTo>
                    <a:pt x="20" y="28"/>
                  </a:lnTo>
                  <a:lnTo>
                    <a:pt x="28" y="20"/>
                  </a:lnTo>
                  <a:lnTo>
                    <a:pt x="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4" name="Google Shape;994;p26"/>
            <p:cNvSpPr/>
            <p:nvPr/>
          </p:nvSpPr>
          <p:spPr>
            <a:xfrm>
              <a:off x="7540014" y="4306907"/>
              <a:ext cx="279527" cy="339426"/>
            </a:xfrm>
            <a:custGeom>
              <a:rect b="b" l="l" r="r" t="t"/>
              <a:pathLst>
                <a:path extrusionOk="0" h="136" w="112">
                  <a:moveTo>
                    <a:pt x="104" y="101"/>
                  </a:moveTo>
                  <a:lnTo>
                    <a:pt x="83" y="101"/>
                  </a:lnTo>
                  <a:lnTo>
                    <a:pt x="83" y="129"/>
                  </a:lnTo>
                  <a:lnTo>
                    <a:pt x="7" y="129"/>
                  </a:lnTo>
                  <a:lnTo>
                    <a:pt x="7" y="32"/>
                  </a:lnTo>
                  <a:lnTo>
                    <a:pt x="104" y="32"/>
                  </a:lnTo>
                  <a:lnTo>
                    <a:pt x="104" y="40"/>
                  </a:lnTo>
                  <a:lnTo>
                    <a:pt x="112" y="32"/>
                  </a:lnTo>
                  <a:lnTo>
                    <a:pt x="112" y="6"/>
                  </a:lnTo>
                  <a:lnTo>
                    <a:pt x="97" y="6"/>
                  </a:lnTo>
                  <a:lnTo>
                    <a:pt x="97" y="20"/>
                  </a:lnTo>
                  <a:lnTo>
                    <a:pt x="95" y="20"/>
                  </a:lnTo>
                  <a:lnTo>
                    <a:pt x="95" y="0"/>
                  </a:lnTo>
                  <a:lnTo>
                    <a:pt x="89" y="0"/>
                  </a:lnTo>
                  <a:lnTo>
                    <a:pt x="89" y="20"/>
                  </a:lnTo>
                  <a:lnTo>
                    <a:pt x="87" y="20"/>
                  </a:lnTo>
                  <a:lnTo>
                    <a:pt x="87" y="6"/>
                  </a:lnTo>
                  <a:lnTo>
                    <a:pt x="79" y="6"/>
                  </a:lnTo>
                  <a:lnTo>
                    <a:pt x="79" y="20"/>
                  </a:lnTo>
                  <a:lnTo>
                    <a:pt x="76" y="20"/>
                  </a:lnTo>
                  <a:lnTo>
                    <a:pt x="76" y="0"/>
                  </a:lnTo>
                  <a:lnTo>
                    <a:pt x="72" y="0"/>
                  </a:lnTo>
                  <a:lnTo>
                    <a:pt x="72" y="20"/>
                  </a:lnTo>
                  <a:lnTo>
                    <a:pt x="68" y="20"/>
                  </a:lnTo>
                  <a:lnTo>
                    <a:pt x="68" y="6"/>
                  </a:lnTo>
                  <a:lnTo>
                    <a:pt x="60" y="6"/>
                  </a:lnTo>
                  <a:lnTo>
                    <a:pt x="60" y="20"/>
                  </a:lnTo>
                  <a:lnTo>
                    <a:pt x="57" y="20"/>
                  </a:lnTo>
                  <a:lnTo>
                    <a:pt x="57" y="0"/>
                  </a:lnTo>
                  <a:lnTo>
                    <a:pt x="53" y="0"/>
                  </a:lnTo>
                  <a:lnTo>
                    <a:pt x="53" y="20"/>
                  </a:lnTo>
                  <a:lnTo>
                    <a:pt x="51" y="20"/>
                  </a:lnTo>
                  <a:lnTo>
                    <a:pt x="51" y="6"/>
                  </a:lnTo>
                  <a:lnTo>
                    <a:pt x="43" y="6"/>
                  </a:lnTo>
                  <a:lnTo>
                    <a:pt x="43" y="20"/>
                  </a:lnTo>
                  <a:lnTo>
                    <a:pt x="40" y="20"/>
                  </a:lnTo>
                  <a:lnTo>
                    <a:pt x="40" y="0"/>
                  </a:lnTo>
                  <a:lnTo>
                    <a:pt x="35" y="0"/>
                  </a:lnTo>
                  <a:lnTo>
                    <a:pt x="35" y="20"/>
                  </a:lnTo>
                  <a:lnTo>
                    <a:pt x="32" y="20"/>
                  </a:lnTo>
                  <a:lnTo>
                    <a:pt x="32" y="6"/>
                  </a:lnTo>
                  <a:lnTo>
                    <a:pt x="25" y="6"/>
                  </a:lnTo>
                  <a:lnTo>
                    <a:pt x="25" y="20"/>
                  </a:lnTo>
                  <a:lnTo>
                    <a:pt x="23" y="20"/>
                  </a:lnTo>
                  <a:lnTo>
                    <a:pt x="23" y="0"/>
                  </a:lnTo>
                  <a:lnTo>
                    <a:pt x="17" y="0"/>
                  </a:lnTo>
                  <a:lnTo>
                    <a:pt x="17" y="20"/>
                  </a:lnTo>
                  <a:lnTo>
                    <a:pt x="15" y="20"/>
                  </a:lnTo>
                  <a:lnTo>
                    <a:pt x="15" y="6"/>
                  </a:lnTo>
                  <a:lnTo>
                    <a:pt x="0" y="6"/>
                  </a:lnTo>
                  <a:lnTo>
                    <a:pt x="0" y="24"/>
                  </a:lnTo>
                  <a:lnTo>
                    <a:pt x="0" y="28"/>
                  </a:lnTo>
                  <a:lnTo>
                    <a:pt x="0" y="136"/>
                  </a:lnTo>
                  <a:lnTo>
                    <a:pt x="89" y="136"/>
                  </a:lnTo>
                  <a:lnTo>
                    <a:pt x="112" y="110"/>
                  </a:lnTo>
                  <a:lnTo>
                    <a:pt x="112" y="84"/>
                  </a:lnTo>
                  <a:lnTo>
                    <a:pt x="104" y="92"/>
                  </a:lnTo>
                  <a:lnTo>
                    <a:pt x="104" y="10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5" name="Google Shape;995;p26"/>
            <p:cNvSpPr/>
            <p:nvPr/>
          </p:nvSpPr>
          <p:spPr>
            <a:xfrm>
              <a:off x="7589930" y="4421713"/>
              <a:ext cx="109814" cy="17471"/>
            </a:xfrm>
            <a:prstGeom prst="rect">
              <a:avLst/>
            </a:pr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6" name="Google Shape;996;p26"/>
            <p:cNvSpPr/>
            <p:nvPr/>
          </p:nvSpPr>
          <p:spPr>
            <a:xfrm>
              <a:off x="7589930" y="4461645"/>
              <a:ext cx="109814" cy="17471"/>
            </a:xfrm>
            <a:prstGeom prst="rect">
              <a:avLst/>
            </a:pr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7" name="Google Shape;997;p26"/>
            <p:cNvSpPr/>
            <p:nvPr/>
          </p:nvSpPr>
          <p:spPr>
            <a:xfrm>
              <a:off x="7589930" y="4506569"/>
              <a:ext cx="109814" cy="14975"/>
            </a:xfrm>
            <a:prstGeom prst="rect">
              <a:avLst/>
            </a:pr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998" name="Google Shape;998;p26"/>
            <p:cNvSpPr/>
            <p:nvPr/>
          </p:nvSpPr>
          <p:spPr>
            <a:xfrm>
              <a:off x="7589930" y="4548998"/>
              <a:ext cx="109814" cy="17471"/>
            </a:xfrm>
            <a:prstGeom prst="rect">
              <a:avLst/>
            </a:pr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grpSp>
      <p:sp>
        <p:nvSpPr>
          <p:cNvPr id="999" name="Google Shape;999;p26"/>
          <p:cNvSpPr txBox="1"/>
          <p:nvPr/>
        </p:nvSpPr>
        <p:spPr>
          <a:xfrm>
            <a:off x="7621060" y="5566151"/>
            <a:ext cx="3251200" cy="667304"/>
          </a:xfrm>
          <a:prstGeom prst="rect">
            <a:avLst/>
          </a:prstGeom>
          <a:noFill/>
          <a:ln>
            <a:noFill/>
          </a:ln>
        </p:spPr>
        <p:txBody>
          <a:bodyPr anchorCtr="0" anchor="t" bIns="43875" lIns="87750" spcFirstLastPara="1" rIns="87750" wrap="square" tIns="43875">
            <a:noAutofit/>
          </a:bodyPr>
          <a:lstStyle/>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Management Team</a:t>
            </a:r>
            <a:endParaRPr/>
          </a:p>
          <a:p>
            <a:pPr indent="-228594" lvl="0" marL="228594" marR="0" rtl="0" algn="l">
              <a:lnSpc>
                <a:spcPct val="150000"/>
              </a:lnSpc>
              <a:spcBef>
                <a:spcPts val="0"/>
              </a:spcBef>
              <a:spcAft>
                <a:spcPts val="0"/>
              </a:spcAft>
              <a:buClr>
                <a:srgbClr val="000000"/>
              </a:buClr>
              <a:buSzPts val="1333"/>
              <a:buFont typeface="Arial"/>
              <a:buChar char="•"/>
            </a:pPr>
            <a:r>
              <a:rPr lang="tr-TR" sz="1333">
                <a:solidFill>
                  <a:srgbClr val="000000"/>
                </a:solidFill>
                <a:latin typeface="Century Gothic"/>
                <a:ea typeface="Century Gothic"/>
                <a:cs typeface="Century Gothic"/>
                <a:sym typeface="Century Gothic"/>
              </a:rPr>
              <a:t>Our Team</a:t>
            </a:r>
            <a:endParaRPr sz="1333">
              <a:solidFill>
                <a:srgbClr val="000000"/>
              </a:solidFill>
              <a:latin typeface="Century Gothic"/>
              <a:ea typeface="Century Gothic"/>
              <a:cs typeface="Century Gothic"/>
              <a:sym typeface="Century Gothic"/>
            </a:endParaRPr>
          </a:p>
        </p:txBody>
      </p:sp>
      <p:grpSp>
        <p:nvGrpSpPr>
          <p:cNvPr id="1000" name="Google Shape;1000;p26"/>
          <p:cNvGrpSpPr/>
          <p:nvPr/>
        </p:nvGrpSpPr>
        <p:grpSpPr>
          <a:xfrm>
            <a:off x="5591916" y="5877895"/>
            <a:ext cx="384811" cy="285347"/>
            <a:chOff x="4572000" y="3414713"/>
            <a:chExt cx="374651" cy="277813"/>
          </a:xfrm>
        </p:grpSpPr>
        <p:sp>
          <p:nvSpPr>
            <p:cNvPr id="1001" name="Google Shape;1001;p26"/>
            <p:cNvSpPr/>
            <p:nvPr/>
          </p:nvSpPr>
          <p:spPr>
            <a:xfrm>
              <a:off x="4713288" y="3481388"/>
              <a:ext cx="233363" cy="211138"/>
            </a:xfrm>
            <a:custGeom>
              <a:rect b="b" l="l" r="r" t="t"/>
              <a:pathLst>
                <a:path extrusionOk="0" h="81" w="89">
                  <a:moveTo>
                    <a:pt x="89" y="33"/>
                  </a:moveTo>
                  <a:cubicBezTo>
                    <a:pt x="89" y="15"/>
                    <a:pt x="68" y="0"/>
                    <a:pt x="43" y="0"/>
                  </a:cubicBezTo>
                  <a:cubicBezTo>
                    <a:pt x="42" y="0"/>
                    <a:pt x="41" y="1"/>
                    <a:pt x="40" y="1"/>
                  </a:cubicBezTo>
                  <a:cubicBezTo>
                    <a:pt x="42" y="4"/>
                    <a:pt x="43" y="8"/>
                    <a:pt x="43" y="11"/>
                  </a:cubicBezTo>
                  <a:cubicBezTo>
                    <a:pt x="43" y="29"/>
                    <a:pt x="24" y="43"/>
                    <a:pt x="0" y="44"/>
                  </a:cubicBezTo>
                  <a:cubicBezTo>
                    <a:pt x="0" y="44"/>
                    <a:pt x="0" y="44"/>
                    <a:pt x="0" y="44"/>
                  </a:cubicBezTo>
                  <a:cubicBezTo>
                    <a:pt x="6" y="56"/>
                    <a:pt x="21" y="64"/>
                    <a:pt x="40" y="65"/>
                  </a:cubicBezTo>
                  <a:cubicBezTo>
                    <a:pt x="53" y="75"/>
                    <a:pt x="74" y="81"/>
                    <a:pt x="74" y="81"/>
                  </a:cubicBezTo>
                  <a:cubicBezTo>
                    <a:pt x="64" y="72"/>
                    <a:pt x="63" y="65"/>
                    <a:pt x="64" y="62"/>
                  </a:cubicBezTo>
                  <a:cubicBezTo>
                    <a:pt x="79" y="56"/>
                    <a:pt x="89" y="46"/>
                    <a:pt x="89" y="33"/>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02" name="Google Shape;1002;p26"/>
            <p:cNvSpPr/>
            <p:nvPr/>
          </p:nvSpPr>
          <p:spPr>
            <a:xfrm>
              <a:off x="4572000" y="3414713"/>
              <a:ext cx="241300" cy="209550"/>
            </a:xfrm>
            <a:custGeom>
              <a:rect b="b" l="l" r="r" t="t"/>
              <a:pathLst>
                <a:path extrusionOk="0" h="80" w="92">
                  <a:moveTo>
                    <a:pt x="89" y="21"/>
                  </a:moveTo>
                  <a:cubicBezTo>
                    <a:pt x="83" y="9"/>
                    <a:pt x="66" y="0"/>
                    <a:pt x="46" y="0"/>
                  </a:cubicBezTo>
                  <a:cubicBezTo>
                    <a:pt x="20" y="0"/>
                    <a:pt x="0" y="14"/>
                    <a:pt x="0" y="32"/>
                  </a:cubicBezTo>
                  <a:cubicBezTo>
                    <a:pt x="0" y="45"/>
                    <a:pt x="10" y="56"/>
                    <a:pt x="25" y="61"/>
                  </a:cubicBezTo>
                  <a:cubicBezTo>
                    <a:pt x="26" y="65"/>
                    <a:pt x="25" y="71"/>
                    <a:pt x="14" y="80"/>
                  </a:cubicBezTo>
                  <a:cubicBezTo>
                    <a:pt x="14" y="80"/>
                    <a:pt x="36" y="75"/>
                    <a:pt x="48" y="65"/>
                  </a:cubicBezTo>
                  <a:cubicBezTo>
                    <a:pt x="49" y="64"/>
                    <a:pt x="49" y="64"/>
                    <a:pt x="49" y="64"/>
                  </a:cubicBezTo>
                  <a:cubicBezTo>
                    <a:pt x="73" y="63"/>
                    <a:pt x="92" y="49"/>
                    <a:pt x="92" y="32"/>
                  </a:cubicBezTo>
                  <a:cubicBezTo>
                    <a:pt x="92" y="28"/>
                    <a:pt x="91" y="25"/>
                    <a:pt x="89" y="21"/>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gr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27"/>
                                        </p:tgtEl>
                                        <p:attrNameLst>
                                          <p:attrName>style.visibility</p:attrName>
                                        </p:attrNameLst>
                                      </p:cBhvr>
                                      <p:to>
                                        <p:strVal val="visible"/>
                                      </p:to>
                                    </p:set>
                                    <p:animEffect filter="fade" transition="in">
                                      <p:cBhvr>
                                        <p:cTn dur="500"/>
                                        <p:tgtEl>
                                          <p:spTgt spid="927"/>
                                        </p:tgtEl>
                                      </p:cBhvr>
                                    </p:animEffect>
                                  </p:childTnLst>
                                </p:cTn>
                              </p:par>
                            </p:childTnLst>
                          </p:cTn>
                        </p:par>
                        <p:par>
                          <p:cTn fill="hold">
                            <p:stCondLst>
                              <p:cond delay="500"/>
                            </p:stCondLst>
                            <p:childTnLst>
                              <p:par>
                                <p:cTn fill="hold" nodeType="afterEffect" presetClass="entr" presetID="2" presetSubtype="8">
                                  <p:stCondLst>
                                    <p:cond delay="0"/>
                                  </p:stCondLst>
                                  <p:childTnLst>
                                    <p:set>
                                      <p:cBhvr>
                                        <p:cTn dur="1" fill="hold">
                                          <p:stCondLst>
                                            <p:cond delay="0"/>
                                          </p:stCondLst>
                                        </p:cTn>
                                        <p:tgtEl>
                                          <p:spTgt spid="928"/>
                                        </p:tgtEl>
                                        <p:attrNameLst>
                                          <p:attrName>style.visibility</p:attrName>
                                        </p:attrNameLst>
                                      </p:cBhvr>
                                      <p:to>
                                        <p:strVal val="visible"/>
                                      </p:to>
                                    </p:set>
                                    <p:anim calcmode="lin" valueType="num">
                                      <p:cBhvr additive="base">
                                        <p:cTn dur="1400"/>
                                        <p:tgtEl>
                                          <p:spTgt spid="92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33"/>
                                        </p:tgtEl>
                                        <p:attrNameLst>
                                          <p:attrName>style.visibility</p:attrName>
                                        </p:attrNameLst>
                                      </p:cBhvr>
                                      <p:to>
                                        <p:strVal val="visible"/>
                                      </p:to>
                                    </p:set>
                                    <p:anim calcmode="lin" valueType="num">
                                      <p:cBhvr additive="base">
                                        <p:cTn dur="1400"/>
                                        <p:tgtEl>
                                          <p:spTgt spid="93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43"/>
                                        </p:tgtEl>
                                        <p:attrNameLst>
                                          <p:attrName>style.visibility</p:attrName>
                                        </p:attrNameLst>
                                      </p:cBhvr>
                                      <p:to>
                                        <p:strVal val="visible"/>
                                      </p:to>
                                    </p:set>
                                    <p:anim calcmode="lin" valueType="num">
                                      <p:cBhvr additive="base">
                                        <p:cTn dur="1400"/>
                                        <p:tgtEl>
                                          <p:spTgt spid="94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48"/>
                                        </p:tgtEl>
                                        <p:attrNameLst>
                                          <p:attrName>style.visibility</p:attrName>
                                        </p:attrNameLst>
                                      </p:cBhvr>
                                      <p:to>
                                        <p:strVal val="visible"/>
                                      </p:to>
                                    </p:set>
                                    <p:anim calcmode="lin" valueType="num">
                                      <p:cBhvr additive="base">
                                        <p:cTn dur="1400"/>
                                        <p:tgtEl>
                                          <p:spTgt spid="94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53"/>
                                        </p:tgtEl>
                                        <p:attrNameLst>
                                          <p:attrName>style.visibility</p:attrName>
                                        </p:attrNameLst>
                                      </p:cBhvr>
                                      <p:to>
                                        <p:strVal val="visible"/>
                                      </p:to>
                                    </p:set>
                                    <p:anim calcmode="lin" valueType="num">
                                      <p:cBhvr additive="base">
                                        <p:cTn dur="1400"/>
                                        <p:tgtEl>
                                          <p:spTgt spid="95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8">
                                  <p:stCondLst>
                                    <p:cond delay="0"/>
                                  </p:stCondLst>
                                  <p:childTnLst>
                                    <p:set>
                                      <p:cBhvr>
                                        <p:cTn dur="1" fill="hold">
                                          <p:stCondLst>
                                            <p:cond delay="0"/>
                                          </p:stCondLst>
                                        </p:cTn>
                                        <p:tgtEl>
                                          <p:spTgt spid="938"/>
                                        </p:tgtEl>
                                        <p:attrNameLst>
                                          <p:attrName>style.visibility</p:attrName>
                                        </p:attrNameLst>
                                      </p:cBhvr>
                                      <p:to>
                                        <p:strVal val="visible"/>
                                      </p:to>
                                    </p:set>
                                    <p:anim calcmode="lin" valueType="num">
                                      <p:cBhvr additive="base">
                                        <p:cTn dur="1400"/>
                                        <p:tgtEl>
                                          <p:spTgt spid="938"/>
                                        </p:tgtEl>
                                        <p:attrNameLst>
                                          <p:attrName>ppt_x</p:attrName>
                                        </p:attrNameLst>
                                      </p:cBhvr>
                                      <p:tavLst>
                                        <p:tav fmla="" tm="0">
                                          <p:val>
                                            <p:strVal val="#ppt_x-1"/>
                                          </p:val>
                                        </p:tav>
                                        <p:tav fmla="" tm="100000">
                                          <p:val>
                                            <p:strVal val="#ppt_x"/>
                                          </p:val>
                                        </p:tav>
                                      </p:tavLst>
                                    </p:anim>
                                  </p:childTnLst>
                                </p:cTn>
                              </p:par>
                            </p:childTnLst>
                          </p:cTn>
                        </p:par>
                        <p:par>
                          <p:cTn fill="hold">
                            <p:stCondLst>
                              <p:cond delay="1900"/>
                            </p:stCondLst>
                            <p:childTnLst>
                              <p:par>
                                <p:cTn fill="hold" nodeType="afterEffect" presetClass="entr" presetID="10" presetSubtype="0">
                                  <p:stCondLst>
                                    <p:cond delay="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childTnLst>
                          </p:cTn>
                        </p:par>
                        <p:par>
                          <p:cTn fill="hold">
                            <p:stCondLst>
                              <p:cond delay="2400"/>
                            </p:stCondLst>
                            <p:childTnLst>
                              <p:par>
                                <p:cTn fill="hold" nodeType="afterEffect" presetClass="entr" presetID="10" presetSubtype="0">
                                  <p:stCondLst>
                                    <p:cond delay="0"/>
                                  </p:stCondLst>
                                  <p:childTnLst>
                                    <p:set>
                                      <p:cBhvr>
                                        <p:cTn dur="1" fill="hold">
                                          <p:stCondLst>
                                            <p:cond delay="0"/>
                                          </p:stCondLst>
                                        </p:cTn>
                                        <p:tgtEl>
                                          <p:spTgt spid="962"/>
                                        </p:tgtEl>
                                        <p:attrNameLst>
                                          <p:attrName>style.visibility</p:attrName>
                                        </p:attrNameLst>
                                      </p:cBhvr>
                                      <p:to>
                                        <p:strVal val="visible"/>
                                      </p:to>
                                    </p:set>
                                    <p:animEffect filter="fade" transition="in">
                                      <p:cBhvr>
                                        <p:cTn dur="500"/>
                                        <p:tgtEl>
                                          <p:spTgt spid="962"/>
                                        </p:tgtEl>
                                      </p:cBhvr>
                                    </p:animEffect>
                                  </p:childTnLst>
                                </p:cTn>
                              </p:par>
                              <p:par>
                                <p:cTn fill="hold" nodeType="withEffect" presetClass="entr" presetID="10" presetSubtype="0">
                                  <p:stCondLst>
                                    <p:cond delay="0"/>
                                  </p:stCondLst>
                                  <p:childTnLst>
                                    <p:set>
                                      <p:cBhvr>
                                        <p:cTn dur="1" fill="hold">
                                          <p:stCondLst>
                                            <p:cond delay="0"/>
                                          </p:stCondLst>
                                        </p:cTn>
                                        <p:tgtEl>
                                          <p:spTgt spid="963"/>
                                        </p:tgtEl>
                                        <p:attrNameLst>
                                          <p:attrName>style.visibility</p:attrName>
                                        </p:attrNameLst>
                                      </p:cBhvr>
                                      <p:to>
                                        <p:strVal val="visible"/>
                                      </p:to>
                                    </p:set>
                                    <p:animEffect filter="fade" transition="in">
                                      <p:cBhvr>
                                        <p:cTn dur="750"/>
                                        <p:tgtEl>
                                          <p:spTgt spid="963"/>
                                        </p:tgtEl>
                                      </p:cBhvr>
                                    </p:animEffect>
                                  </p:childTnLst>
                                </p:cTn>
                              </p:par>
                            </p:childTnLst>
                          </p:cTn>
                        </p:par>
                        <p:par>
                          <p:cTn fill="hold">
                            <p:stCondLst>
                              <p:cond delay="3150"/>
                            </p:stCondLst>
                            <p:childTnLst>
                              <p:par>
                                <p:cTn fill="hold" nodeType="afterEffect" presetClass="entr" presetID="10" presetSubtype="0">
                                  <p:stCondLst>
                                    <p:cond delay="0"/>
                                  </p:stCondLst>
                                  <p:childTnLst>
                                    <p:set>
                                      <p:cBhvr>
                                        <p:cTn dur="1" fill="hold">
                                          <p:stCondLst>
                                            <p:cond delay="0"/>
                                          </p:stCondLst>
                                        </p:cTn>
                                        <p:tgtEl>
                                          <p:spTgt spid="966"/>
                                        </p:tgtEl>
                                        <p:attrNameLst>
                                          <p:attrName>style.visibility</p:attrName>
                                        </p:attrNameLst>
                                      </p:cBhvr>
                                      <p:to>
                                        <p:strVal val="visible"/>
                                      </p:to>
                                    </p:set>
                                    <p:animEffect filter="fade" transition="in">
                                      <p:cBhvr>
                                        <p:cTn dur="500"/>
                                        <p:tgtEl>
                                          <p:spTgt spid="966"/>
                                        </p:tgtEl>
                                      </p:cBhvr>
                                    </p:animEffect>
                                  </p:childTnLst>
                                </p:cTn>
                              </p:par>
                            </p:childTnLst>
                          </p:cTn>
                        </p:par>
                        <p:par>
                          <p:cTn fill="hold">
                            <p:stCondLst>
                              <p:cond delay="3650"/>
                            </p:stCondLst>
                            <p:childTnLst>
                              <p:par>
                                <p:cTn fill="hold" nodeType="afterEffect" presetClass="entr" presetID="10" presetSubtype="0">
                                  <p:stCondLst>
                                    <p:cond delay="0"/>
                                  </p:stCondLst>
                                  <p:childTnLst>
                                    <p:set>
                                      <p:cBhvr>
                                        <p:cTn dur="1" fill="hold">
                                          <p:stCondLst>
                                            <p:cond delay="0"/>
                                          </p:stCondLst>
                                        </p:cTn>
                                        <p:tgtEl>
                                          <p:spTgt spid="964"/>
                                        </p:tgtEl>
                                        <p:attrNameLst>
                                          <p:attrName>style.visibility</p:attrName>
                                        </p:attrNameLst>
                                      </p:cBhvr>
                                      <p:to>
                                        <p:strVal val="visible"/>
                                      </p:to>
                                    </p:set>
                                    <p:animEffect filter="fade" transition="in">
                                      <p:cBhvr>
                                        <p:cTn dur="500"/>
                                        <p:tgtEl>
                                          <p:spTgt spid="964"/>
                                        </p:tgtEl>
                                      </p:cBhvr>
                                    </p:animEffect>
                                  </p:childTnLst>
                                </p:cTn>
                              </p:par>
                              <p:par>
                                <p:cTn fill="hold" nodeType="withEffect" presetClass="entr" presetID="10" presetSubtype="0">
                                  <p:stCondLst>
                                    <p:cond delay="0"/>
                                  </p:stCondLst>
                                  <p:childTnLst>
                                    <p:set>
                                      <p:cBhvr>
                                        <p:cTn dur="1" fill="hold">
                                          <p:stCondLst>
                                            <p:cond delay="0"/>
                                          </p:stCondLst>
                                        </p:cTn>
                                        <p:tgtEl>
                                          <p:spTgt spid="965"/>
                                        </p:tgtEl>
                                        <p:attrNameLst>
                                          <p:attrName>style.visibility</p:attrName>
                                        </p:attrNameLst>
                                      </p:cBhvr>
                                      <p:to>
                                        <p:strVal val="visible"/>
                                      </p:to>
                                    </p:set>
                                    <p:animEffect filter="fade" transition="in">
                                      <p:cBhvr>
                                        <p:cTn dur="750"/>
                                        <p:tgtEl>
                                          <p:spTgt spid="965"/>
                                        </p:tgtEl>
                                      </p:cBhvr>
                                    </p:animEffect>
                                  </p:childTnLst>
                                </p:cTn>
                              </p:par>
                            </p:childTnLst>
                          </p:cTn>
                        </p:par>
                        <p:par>
                          <p:cTn fill="hold">
                            <p:stCondLst>
                              <p:cond delay="4400"/>
                            </p:stCondLst>
                            <p:childTnLst>
                              <p:par>
                                <p:cTn fill="hold" nodeType="afterEffect" presetClass="entr" presetID="10" presetSubtype="0">
                                  <p:stCondLst>
                                    <p:cond delay="0"/>
                                  </p:stCondLst>
                                  <p:childTnLst>
                                    <p:set>
                                      <p:cBhvr>
                                        <p:cTn dur="1" fill="hold">
                                          <p:stCondLst>
                                            <p:cond delay="0"/>
                                          </p:stCondLst>
                                        </p:cTn>
                                        <p:tgtEl>
                                          <p:spTgt spid="969"/>
                                        </p:tgtEl>
                                        <p:attrNameLst>
                                          <p:attrName>style.visibility</p:attrName>
                                        </p:attrNameLst>
                                      </p:cBhvr>
                                      <p:to>
                                        <p:strVal val="visible"/>
                                      </p:to>
                                    </p:set>
                                    <p:animEffect filter="fade" transition="in">
                                      <p:cBhvr>
                                        <p:cTn dur="500"/>
                                        <p:tgtEl>
                                          <p:spTgt spid="969"/>
                                        </p:tgtEl>
                                      </p:cBhvr>
                                    </p:animEffect>
                                  </p:childTnLst>
                                </p:cTn>
                              </p:par>
                            </p:childTnLst>
                          </p:cTn>
                        </p:par>
                        <p:par>
                          <p:cTn fill="hold">
                            <p:stCondLst>
                              <p:cond delay="4900"/>
                            </p:stCondLst>
                            <p:childTnLst>
                              <p:par>
                                <p:cTn fill="hold" nodeType="afterEffect" presetClass="entr" presetID="10" presetSubtype="0">
                                  <p:stCondLst>
                                    <p:cond delay="0"/>
                                  </p:stCondLst>
                                  <p:childTnLst>
                                    <p:set>
                                      <p:cBhvr>
                                        <p:cTn dur="1" fill="hold">
                                          <p:stCondLst>
                                            <p:cond delay="0"/>
                                          </p:stCondLst>
                                        </p:cTn>
                                        <p:tgtEl>
                                          <p:spTgt spid="967"/>
                                        </p:tgtEl>
                                        <p:attrNameLst>
                                          <p:attrName>style.visibility</p:attrName>
                                        </p:attrNameLst>
                                      </p:cBhvr>
                                      <p:to>
                                        <p:strVal val="visible"/>
                                      </p:to>
                                    </p:set>
                                    <p:animEffect filter="fade" transition="in">
                                      <p:cBhvr>
                                        <p:cTn dur="500"/>
                                        <p:tgtEl>
                                          <p:spTgt spid="967"/>
                                        </p:tgtEl>
                                      </p:cBhvr>
                                    </p:animEffect>
                                  </p:childTnLst>
                                </p:cTn>
                              </p:par>
                              <p:par>
                                <p:cTn fill="hold" nodeType="withEffect" presetClass="entr" presetID="10" presetSubtype="0">
                                  <p:stCondLst>
                                    <p:cond delay="0"/>
                                  </p:stCondLst>
                                  <p:childTnLst>
                                    <p:set>
                                      <p:cBhvr>
                                        <p:cTn dur="1" fill="hold">
                                          <p:stCondLst>
                                            <p:cond delay="0"/>
                                          </p:stCondLst>
                                        </p:cTn>
                                        <p:tgtEl>
                                          <p:spTgt spid="968"/>
                                        </p:tgtEl>
                                        <p:attrNameLst>
                                          <p:attrName>style.visibility</p:attrName>
                                        </p:attrNameLst>
                                      </p:cBhvr>
                                      <p:to>
                                        <p:strVal val="visible"/>
                                      </p:to>
                                    </p:set>
                                    <p:animEffect filter="fade" transition="in">
                                      <p:cBhvr>
                                        <p:cTn dur="750"/>
                                        <p:tgtEl>
                                          <p:spTgt spid="968"/>
                                        </p:tgtEl>
                                      </p:cBhvr>
                                    </p:animEffect>
                                  </p:childTnLst>
                                </p:cTn>
                              </p:par>
                            </p:childTnLst>
                          </p:cTn>
                        </p:par>
                        <p:par>
                          <p:cTn fill="hold">
                            <p:stCondLst>
                              <p:cond delay="5650"/>
                            </p:stCondLst>
                            <p:childTnLst>
                              <p:par>
                                <p:cTn fill="hold" nodeType="after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500"/>
                                        <p:tgtEl>
                                          <p:spTgt spid="973"/>
                                        </p:tgtEl>
                                      </p:cBhvr>
                                    </p:animEffect>
                                  </p:childTnLst>
                                </p:cTn>
                              </p:par>
                              <p:par>
                                <p:cTn fill="hold" nodeType="with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750"/>
                                        <p:tgtEl>
                                          <p:spTgt spid="972"/>
                                        </p:tgtEl>
                                      </p:cBhvr>
                                    </p:animEffect>
                                  </p:childTnLst>
                                </p:cTn>
                              </p:par>
                            </p:childTnLst>
                          </p:cTn>
                        </p:par>
                        <p:par>
                          <p:cTn fill="hold">
                            <p:stCondLst>
                              <p:cond delay="6400"/>
                            </p:stCondLst>
                            <p:childTnLst>
                              <p:par>
                                <p:cTn fill="hold" nodeType="afterEffect" presetClass="entr" presetID="10" presetSubtype="0">
                                  <p:stCondLst>
                                    <p:cond delay="0"/>
                                  </p:stCondLst>
                                  <p:childTnLst>
                                    <p:set>
                                      <p:cBhvr>
                                        <p:cTn dur="1" fill="hold">
                                          <p:stCondLst>
                                            <p:cond delay="0"/>
                                          </p:stCondLst>
                                        </p:cTn>
                                        <p:tgtEl>
                                          <p:spTgt spid="987"/>
                                        </p:tgtEl>
                                        <p:attrNameLst>
                                          <p:attrName>style.visibility</p:attrName>
                                        </p:attrNameLst>
                                      </p:cBhvr>
                                      <p:to>
                                        <p:strVal val="visible"/>
                                      </p:to>
                                    </p:set>
                                    <p:animEffect filter="fade" transition="in">
                                      <p:cBhvr>
                                        <p:cTn dur="500"/>
                                        <p:tgtEl>
                                          <p:spTgt spid="987"/>
                                        </p:tgtEl>
                                      </p:cBhvr>
                                    </p:animEffect>
                                  </p:childTnLst>
                                </p:cTn>
                              </p:par>
                            </p:childTnLst>
                          </p:cTn>
                        </p:par>
                        <p:par>
                          <p:cTn fill="hold">
                            <p:stCondLst>
                              <p:cond delay="6900"/>
                            </p:stCondLst>
                            <p:childTnLst>
                              <p:par>
                                <p:cTn fill="hold" nodeType="afterEffect" presetClass="entr" presetID="10" presetSubtype="0">
                                  <p:stCondLst>
                                    <p:cond delay="0"/>
                                  </p:stCondLst>
                                  <p:childTnLst>
                                    <p:set>
                                      <p:cBhvr>
                                        <p:cTn dur="1" fill="hold">
                                          <p:stCondLst>
                                            <p:cond delay="0"/>
                                          </p:stCondLst>
                                        </p:cTn>
                                        <p:tgtEl>
                                          <p:spTgt spid="985"/>
                                        </p:tgtEl>
                                        <p:attrNameLst>
                                          <p:attrName>style.visibility</p:attrName>
                                        </p:attrNameLst>
                                      </p:cBhvr>
                                      <p:to>
                                        <p:strVal val="visible"/>
                                      </p:to>
                                    </p:set>
                                    <p:animEffect filter="fade" transition="in">
                                      <p:cBhvr>
                                        <p:cTn dur="500"/>
                                        <p:tgtEl>
                                          <p:spTgt spid="985"/>
                                        </p:tgtEl>
                                      </p:cBhvr>
                                    </p:animEffect>
                                  </p:childTnLst>
                                </p:cTn>
                              </p:par>
                              <p:par>
                                <p:cTn fill="hold" nodeType="withEffect" presetClass="entr" presetID="10" presetSubtype="0">
                                  <p:stCondLst>
                                    <p:cond delay="0"/>
                                  </p:stCondLst>
                                  <p:childTnLst>
                                    <p:set>
                                      <p:cBhvr>
                                        <p:cTn dur="1" fill="hold">
                                          <p:stCondLst>
                                            <p:cond delay="0"/>
                                          </p:stCondLst>
                                        </p:cTn>
                                        <p:tgtEl>
                                          <p:spTgt spid="986"/>
                                        </p:tgtEl>
                                        <p:attrNameLst>
                                          <p:attrName>style.visibility</p:attrName>
                                        </p:attrNameLst>
                                      </p:cBhvr>
                                      <p:to>
                                        <p:strVal val="visible"/>
                                      </p:to>
                                    </p:set>
                                    <p:animEffect filter="fade" transition="in">
                                      <p:cBhvr>
                                        <p:cTn dur="750"/>
                                        <p:tgtEl>
                                          <p:spTgt spid="986"/>
                                        </p:tgtEl>
                                      </p:cBhvr>
                                    </p:animEffect>
                                  </p:childTnLst>
                                </p:cTn>
                              </p:par>
                            </p:childTnLst>
                          </p:cTn>
                        </p:par>
                        <p:par>
                          <p:cTn fill="hold">
                            <p:stCondLst>
                              <p:cond delay="7650"/>
                            </p:stCondLst>
                            <p:childTnLst>
                              <p:par>
                                <p:cTn fill="hold" nodeType="afterEffect" presetClass="entr" presetID="10" presetSubtype="0">
                                  <p:stCondLst>
                                    <p:cond delay="0"/>
                                  </p:stCondLst>
                                  <p:childTnLst>
                                    <p:set>
                                      <p:cBhvr>
                                        <p:cTn dur="1" fill="hold">
                                          <p:stCondLst>
                                            <p:cond delay="0"/>
                                          </p:stCondLst>
                                        </p:cTn>
                                        <p:tgtEl>
                                          <p:spTgt spid="1000"/>
                                        </p:tgtEl>
                                        <p:attrNameLst>
                                          <p:attrName>style.visibility</p:attrName>
                                        </p:attrNameLst>
                                      </p:cBhvr>
                                      <p:to>
                                        <p:strVal val="visible"/>
                                      </p:to>
                                    </p:set>
                                    <p:animEffect filter="fade" transition="in">
                                      <p:cBhvr>
                                        <p:cTn dur="500"/>
                                        <p:tgtEl>
                                          <p:spTgt spid="1000"/>
                                        </p:tgtEl>
                                      </p:cBhvr>
                                    </p:animEffect>
                                  </p:childTnLst>
                                </p:cTn>
                              </p:par>
                              <p:par>
                                <p:cTn fill="hold" nodeType="withEffect" presetClass="entr" presetID="10" presetSubtype="0">
                                  <p:stCondLst>
                                    <p:cond delay="0"/>
                                  </p:stCondLst>
                                  <p:childTnLst>
                                    <p:set>
                                      <p:cBhvr>
                                        <p:cTn dur="1" fill="hold">
                                          <p:stCondLst>
                                            <p:cond delay="0"/>
                                          </p:stCondLst>
                                        </p:cTn>
                                        <p:tgtEl>
                                          <p:spTgt spid="999"/>
                                        </p:tgtEl>
                                        <p:attrNameLst>
                                          <p:attrName>style.visibility</p:attrName>
                                        </p:attrNameLst>
                                      </p:cBhvr>
                                      <p:to>
                                        <p:strVal val="visible"/>
                                      </p:to>
                                    </p:set>
                                    <p:animEffect filter="fade" transition="in">
                                      <p:cBhvr>
                                        <p:cTn dur="750"/>
                                        <p:tgtEl>
                                          <p:spTgt spid="9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7" name="Shape 1007"/>
        <p:cNvGrpSpPr/>
        <p:nvPr/>
      </p:nvGrpSpPr>
      <p:grpSpPr>
        <a:xfrm>
          <a:off x="0" y="0"/>
          <a:ext cx="0" cy="0"/>
          <a:chOff x="0" y="0"/>
          <a:chExt cx="0" cy="0"/>
        </a:xfrm>
      </p:grpSpPr>
      <p:sp>
        <p:nvSpPr>
          <p:cNvPr id="1008" name="Google Shape;1008;p27"/>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Education</a:t>
            </a:r>
            <a:endParaRPr>
              <a:latin typeface="Century Gothic"/>
              <a:ea typeface="Century Gothic"/>
              <a:cs typeface="Century Gothic"/>
              <a:sym typeface="Century Gothic"/>
            </a:endParaRPr>
          </a:p>
        </p:txBody>
      </p:sp>
      <p:sp>
        <p:nvSpPr>
          <p:cNvPr id="1009" name="Google Shape;1009;p27"/>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WORK PLANNING</a:t>
            </a:r>
            <a:endParaRPr sz="1600">
              <a:solidFill>
                <a:srgbClr val="5F5F5F"/>
              </a:solidFill>
              <a:latin typeface="Century Gothic"/>
              <a:ea typeface="Century Gothic"/>
              <a:cs typeface="Century Gothic"/>
              <a:sym typeface="Century Gothic"/>
            </a:endParaRPr>
          </a:p>
        </p:txBody>
      </p:sp>
      <p:grpSp>
        <p:nvGrpSpPr>
          <p:cNvPr id="1010" name="Google Shape;1010;p27"/>
          <p:cNvGrpSpPr/>
          <p:nvPr/>
        </p:nvGrpSpPr>
        <p:grpSpPr>
          <a:xfrm>
            <a:off x="1576101" y="2439842"/>
            <a:ext cx="1692181" cy="1740972"/>
            <a:chOff x="1478326" y="1749121"/>
            <a:chExt cx="1268914" cy="1268914"/>
          </a:xfrm>
        </p:grpSpPr>
        <p:grpSp>
          <p:nvGrpSpPr>
            <p:cNvPr id="1011" name="Google Shape;1011;p27"/>
            <p:cNvGrpSpPr/>
            <p:nvPr/>
          </p:nvGrpSpPr>
          <p:grpSpPr>
            <a:xfrm rot="-2700000">
              <a:off x="1664154" y="1934950"/>
              <a:ext cx="897259" cy="897257"/>
              <a:chOff x="304800" y="673100"/>
              <a:chExt cx="4000500" cy="4000500"/>
            </a:xfrm>
          </p:grpSpPr>
          <p:sp>
            <p:nvSpPr>
              <p:cNvPr id="1012" name="Google Shape;1012;p27"/>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48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13" name="Google Shape;1013;p27"/>
              <p:cNvSpPr/>
              <p:nvPr/>
            </p:nvSpPr>
            <p:spPr>
              <a:xfrm>
                <a:off x="366203" y="734507"/>
                <a:ext cx="3877701" cy="3877693"/>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48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14" name="Google Shape;1014;p27"/>
            <p:cNvSpPr txBox="1"/>
            <p:nvPr/>
          </p:nvSpPr>
          <p:spPr>
            <a:xfrm>
              <a:off x="1807549" y="2188595"/>
              <a:ext cx="820346" cy="38135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800">
                  <a:solidFill>
                    <a:srgbClr val="016B42"/>
                  </a:solidFill>
                  <a:latin typeface="Century Gothic"/>
                  <a:ea typeface="Century Gothic"/>
                  <a:cs typeface="Century Gothic"/>
                  <a:sym typeface="Century Gothic"/>
                </a:rPr>
                <a:t>45%</a:t>
              </a:r>
              <a:endParaRPr b="1" sz="2800">
                <a:solidFill>
                  <a:srgbClr val="016B42"/>
                </a:solidFill>
                <a:latin typeface="Century Gothic"/>
                <a:ea typeface="Century Gothic"/>
                <a:cs typeface="Century Gothic"/>
                <a:sym typeface="Century Gothic"/>
              </a:endParaRPr>
            </a:p>
          </p:txBody>
        </p:sp>
      </p:grpSp>
      <p:grpSp>
        <p:nvGrpSpPr>
          <p:cNvPr id="1015" name="Google Shape;1015;p27"/>
          <p:cNvGrpSpPr/>
          <p:nvPr/>
        </p:nvGrpSpPr>
        <p:grpSpPr>
          <a:xfrm>
            <a:off x="4180864" y="2453286"/>
            <a:ext cx="1692180" cy="1740971"/>
            <a:chOff x="3108056" y="1726797"/>
            <a:chExt cx="1268915" cy="1268915"/>
          </a:xfrm>
        </p:grpSpPr>
        <p:grpSp>
          <p:nvGrpSpPr>
            <p:cNvPr id="1016" name="Google Shape;1016;p27"/>
            <p:cNvGrpSpPr/>
            <p:nvPr/>
          </p:nvGrpSpPr>
          <p:grpSpPr>
            <a:xfrm rot="-2700000">
              <a:off x="3293884" y="1912625"/>
              <a:ext cx="897259" cy="897258"/>
              <a:chOff x="304800" y="673100"/>
              <a:chExt cx="4000500" cy="4000500"/>
            </a:xfrm>
          </p:grpSpPr>
          <p:sp>
            <p:nvSpPr>
              <p:cNvPr id="1017" name="Google Shape;1017;p27"/>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528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18" name="Google Shape;1018;p27"/>
              <p:cNvSpPr/>
              <p:nvPr/>
            </p:nvSpPr>
            <p:spPr>
              <a:xfrm>
                <a:off x="366204" y="734505"/>
                <a:ext cx="3877703" cy="3877691"/>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528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19" name="Google Shape;1019;p27"/>
            <p:cNvSpPr txBox="1"/>
            <p:nvPr/>
          </p:nvSpPr>
          <p:spPr>
            <a:xfrm>
              <a:off x="3404406" y="2201081"/>
              <a:ext cx="753231" cy="3664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667">
                  <a:solidFill>
                    <a:srgbClr val="016B42"/>
                  </a:solidFill>
                  <a:latin typeface="Century Gothic"/>
                  <a:ea typeface="Century Gothic"/>
                  <a:cs typeface="Century Gothic"/>
                  <a:sym typeface="Century Gothic"/>
                </a:rPr>
                <a:t>70%</a:t>
              </a:r>
              <a:endParaRPr b="1" sz="2667">
                <a:solidFill>
                  <a:srgbClr val="016B42"/>
                </a:solidFill>
                <a:latin typeface="Century Gothic"/>
                <a:ea typeface="Century Gothic"/>
                <a:cs typeface="Century Gothic"/>
                <a:sym typeface="Century Gothic"/>
              </a:endParaRPr>
            </a:p>
          </p:txBody>
        </p:sp>
      </p:grpSp>
      <p:grpSp>
        <p:nvGrpSpPr>
          <p:cNvPr id="1020" name="Google Shape;1020;p27"/>
          <p:cNvGrpSpPr/>
          <p:nvPr/>
        </p:nvGrpSpPr>
        <p:grpSpPr>
          <a:xfrm>
            <a:off x="6588574" y="2445933"/>
            <a:ext cx="1692180" cy="1740972"/>
            <a:chOff x="4663496" y="1809883"/>
            <a:chExt cx="1268914" cy="1268914"/>
          </a:xfrm>
        </p:grpSpPr>
        <p:grpSp>
          <p:nvGrpSpPr>
            <p:cNvPr id="1021" name="Google Shape;1021;p27"/>
            <p:cNvGrpSpPr/>
            <p:nvPr/>
          </p:nvGrpSpPr>
          <p:grpSpPr>
            <a:xfrm rot="-2700000">
              <a:off x="4849324" y="1995712"/>
              <a:ext cx="897259" cy="897257"/>
              <a:chOff x="304800" y="673100"/>
              <a:chExt cx="4000500" cy="4000500"/>
            </a:xfrm>
          </p:grpSpPr>
          <p:sp>
            <p:nvSpPr>
              <p:cNvPr id="1022" name="Google Shape;1022;p27"/>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564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23" name="Google Shape;1023;p27"/>
              <p:cNvSpPr/>
              <p:nvPr/>
            </p:nvSpPr>
            <p:spPr>
              <a:xfrm>
                <a:off x="366203" y="734507"/>
                <a:ext cx="3877701" cy="3877693"/>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564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24" name="Google Shape;1024;p27"/>
            <p:cNvSpPr txBox="1"/>
            <p:nvPr/>
          </p:nvSpPr>
          <p:spPr>
            <a:xfrm>
              <a:off x="4963049" y="2222298"/>
              <a:ext cx="828196" cy="38135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800">
                  <a:solidFill>
                    <a:srgbClr val="016B42"/>
                  </a:solidFill>
                  <a:latin typeface="Century Gothic"/>
                  <a:ea typeface="Century Gothic"/>
                  <a:cs typeface="Century Gothic"/>
                  <a:sym typeface="Century Gothic"/>
                </a:rPr>
                <a:t>80%</a:t>
              </a:r>
              <a:endParaRPr b="1" sz="2800">
                <a:solidFill>
                  <a:srgbClr val="016B42"/>
                </a:solidFill>
                <a:latin typeface="Century Gothic"/>
                <a:ea typeface="Century Gothic"/>
                <a:cs typeface="Century Gothic"/>
                <a:sym typeface="Century Gothic"/>
              </a:endParaRPr>
            </a:p>
          </p:txBody>
        </p:sp>
      </p:grpSp>
      <p:grpSp>
        <p:nvGrpSpPr>
          <p:cNvPr id="1025" name="Google Shape;1025;p27"/>
          <p:cNvGrpSpPr/>
          <p:nvPr/>
        </p:nvGrpSpPr>
        <p:grpSpPr>
          <a:xfrm>
            <a:off x="9054303" y="2437908"/>
            <a:ext cx="1692179" cy="1740972"/>
            <a:chOff x="6194433" y="1843284"/>
            <a:chExt cx="1268914" cy="1268914"/>
          </a:xfrm>
        </p:grpSpPr>
        <p:grpSp>
          <p:nvGrpSpPr>
            <p:cNvPr id="1026" name="Google Shape;1026;p27"/>
            <p:cNvGrpSpPr/>
            <p:nvPr/>
          </p:nvGrpSpPr>
          <p:grpSpPr>
            <a:xfrm rot="-2700000">
              <a:off x="6380261" y="2029113"/>
              <a:ext cx="897259" cy="897257"/>
              <a:chOff x="304800" y="673100"/>
              <a:chExt cx="4000500" cy="4000500"/>
            </a:xfrm>
          </p:grpSpPr>
          <p:sp>
            <p:nvSpPr>
              <p:cNvPr id="1027" name="Google Shape;1027;p27"/>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sx="104000" rotWithShape="0" algn="tr" dir="5700000" dist="254000" sy="10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28" name="Google Shape;1028;p27"/>
              <p:cNvSpPr/>
              <p:nvPr/>
            </p:nvSpPr>
            <p:spPr>
              <a:xfrm>
                <a:off x="366203" y="734507"/>
                <a:ext cx="3877701" cy="3877693"/>
              </a:xfrm>
              <a:prstGeom prst="ellipse">
                <a:avLst/>
              </a:prstGeom>
              <a:gradFill>
                <a:gsLst>
                  <a:gs pos="0">
                    <a:schemeClr val="lt1"/>
                  </a:gs>
                  <a:gs pos="51000">
                    <a:srgbClr val="F2F2F2"/>
                  </a:gs>
                  <a:gs pos="100000">
                    <a:srgbClr val="BFBFBF"/>
                  </a:gs>
                </a:gsLst>
                <a:lin ang="18900000" scaled="0"/>
              </a:gradFill>
              <a:ln>
                <a:noFill/>
              </a:ln>
              <a:effectLst>
                <a:outerShdw blurRad="444500" sx="104000" rotWithShape="0" algn="tr" dir="5700000" dist="254000" sy="10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29" name="Google Shape;1029;p27"/>
            <p:cNvSpPr txBox="1"/>
            <p:nvPr/>
          </p:nvSpPr>
          <p:spPr>
            <a:xfrm>
              <a:off x="6501314" y="2303662"/>
              <a:ext cx="829987" cy="38135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800">
                  <a:solidFill>
                    <a:srgbClr val="016B42"/>
                  </a:solidFill>
                  <a:latin typeface="Century Gothic"/>
                  <a:ea typeface="Century Gothic"/>
                  <a:cs typeface="Century Gothic"/>
                  <a:sym typeface="Century Gothic"/>
                </a:rPr>
                <a:t>90%</a:t>
              </a:r>
              <a:endParaRPr b="1" sz="2800">
                <a:solidFill>
                  <a:srgbClr val="016B42"/>
                </a:solidFill>
                <a:latin typeface="Century Gothic"/>
                <a:ea typeface="Century Gothic"/>
                <a:cs typeface="Century Gothic"/>
                <a:sym typeface="Century Gothic"/>
              </a:endParaRPr>
            </a:p>
          </p:txBody>
        </p:sp>
      </p:grpSp>
      <p:sp>
        <p:nvSpPr>
          <p:cNvPr id="1030" name="Google Shape;1030;p27"/>
          <p:cNvSpPr/>
          <p:nvPr/>
        </p:nvSpPr>
        <p:spPr>
          <a:xfrm rot="-2700000">
            <a:off x="1882255" y="3151274"/>
            <a:ext cx="1620740" cy="880972"/>
          </a:xfrm>
          <a:custGeom>
            <a:rect b="b" l="l" r="r" t="t"/>
            <a:pathLst>
              <a:path extrusionOk="0" h="4285" w="8105">
                <a:moveTo>
                  <a:pt x="8098" y="0"/>
                </a:moveTo>
                <a:cubicBezTo>
                  <a:pt x="8103" y="77"/>
                  <a:pt x="8105" y="155"/>
                  <a:pt x="8105" y="233"/>
                </a:cubicBezTo>
                <a:cubicBezTo>
                  <a:pt x="8105" y="2471"/>
                  <a:pt x="6291" y="4285"/>
                  <a:pt x="4053" y="4285"/>
                </a:cubicBezTo>
                <a:cubicBezTo>
                  <a:pt x="1814" y="4285"/>
                  <a:pt x="0" y="2471"/>
                  <a:pt x="0" y="233"/>
                </a:cubicBezTo>
                <a:cubicBezTo>
                  <a:pt x="0" y="155"/>
                  <a:pt x="2" y="77"/>
                  <a:pt x="7" y="0"/>
                </a:cubicBezTo>
                <a:lnTo>
                  <a:pt x="1080" y="0"/>
                </a:lnTo>
                <a:cubicBezTo>
                  <a:pt x="1074" y="77"/>
                  <a:pt x="1071" y="154"/>
                  <a:pt x="1071" y="233"/>
                </a:cubicBezTo>
                <a:cubicBezTo>
                  <a:pt x="1071" y="1879"/>
                  <a:pt x="2406" y="3214"/>
                  <a:pt x="4053" y="3214"/>
                </a:cubicBezTo>
                <a:cubicBezTo>
                  <a:pt x="5699" y="3214"/>
                  <a:pt x="7034" y="1879"/>
                  <a:pt x="7034" y="233"/>
                </a:cubicBezTo>
                <a:cubicBezTo>
                  <a:pt x="7034" y="154"/>
                  <a:pt x="7031" y="77"/>
                  <a:pt x="7025" y="0"/>
                </a:cubicBezTo>
                <a:lnTo>
                  <a:pt x="8098" y="0"/>
                </a:lnTo>
                <a:close/>
              </a:path>
            </a:pathLst>
          </a:custGeom>
          <a:solidFill>
            <a:srgbClr val="009999"/>
          </a:solidFill>
          <a:ln>
            <a:noFill/>
          </a:ln>
        </p:spPr>
        <p:txBody>
          <a:bodyPr anchorCtr="0" anchor="t" bIns="61550" lIns="123125" spcFirstLastPara="1" rIns="123125" wrap="square" tIns="615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31" name="Google Shape;1031;p27"/>
          <p:cNvSpPr/>
          <p:nvPr/>
        </p:nvSpPr>
        <p:spPr>
          <a:xfrm rot="-2512952">
            <a:off x="4426764" y="3013929"/>
            <a:ext cx="1583837" cy="1070361"/>
          </a:xfrm>
          <a:custGeom>
            <a:rect b="b" l="l" r="r" t="t"/>
            <a:pathLst>
              <a:path extrusionOk="0" h="4984" w="8105">
                <a:moveTo>
                  <a:pt x="7997" y="0"/>
                </a:moveTo>
                <a:cubicBezTo>
                  <a:pt x="8068" y="299"/>
                  <a:pt x="8105" y="611"/>
                  <a:pt x="8105" y="932"/>
                </a:cubicBezTo>
                <a:cubicBezTo>
                  <a:pt x="8105" y="3170"/>
                  <a:pt x="6291" y="4984"/>
                  <a:pt x="4053" y="4984"/>
                </a:cubicBezTo>
                <a:cubicBezTo>
                  <a:pt x="1814" y="4984"/>
                  <a:pt x="0" y="3170"/>
                  <a:pt x="0" y="932"/>
                </a:cubicBezTo>
                <a:cubicBezTo>
                  <a:pt x="0" y="611"/>
                  <a:pt x="37" y="299"/>
                  <a:pt x="108" y="0"/>
                </a:cubicBezTo>
                <a:lnTo>
                  <a:pt x="1212" y="0"/>
                </a:lnTo>
                <a:lnTo>
                  <a:pt x="1218" y="6"/>
                </a:lnTo>
                <a:cubicBezTo>
                  <a:pt x="1123" y="297"/>
                  <a:pt x="1071" y="609"/>
                  <a:pt x="1071" y="932"/>
                </a:cubicBezTo>
                <a:cubicBezTo>
                  <a:pt x="1071" y="2578"/>
                  <a:pt x="2406" y="3913"/>
                  <a:pt x="4053" y="3913"/>
                </a:cubicBezTo>
                <a:cubicBezTo>
                  <a:pt x="5699" y="3913"/>
                  <a:pt x="7034" y="2578"/>
                  <a:pt x="7034" y="932"/>
                </a:cubicBezTo>
                <a:cubicBezTo>
                  <a:pt x="7034" y="609"/>
                  <a:pt x="6982" y="297"/>
                  <a:pt x="6887" y="6"/>
                </a:cubicBezTo>
                <a:lnTo>
                  <a:pt x="6893" y="0"/>
                </a:lnTo>
                <a:lnTo>
                  <a:pt x="7997" y="0"/>
                </a:lnTo>
                <a:close/>
              </a:path>
            </a:pathLst>
          </a:custGeom>
          <a:solidFill>
            <a:srgbClr val="009999"/>
          </a:solidFill>
          <a:ln>
            <a:noFill/>
          </a:ln>
        </p:spPr>
        <p:txBody>
          <a:bodyPr anchorCtr="0" anchor="t" bIns="61550" lIns="123125" spcFirstLastPara="1" rIns="123125" wrap="square" tIns="615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32" name="Google Shape;1032;p27"/>
          <p:cNvSpPr/>
          <p:nvPr/>
        </p:nvSpPr>
        <p:spPr>
          <a:xfrm rot="-2309297">
            <a:off x="6747286" y="2825492"/>
            <a:ext cx="1619319" cy="1260987"/>
          </a:xfrm>
          <a:custGeom>
            <a:rect b="b" l="l" r="r" t="t"/>
            <a:pathLst>
              <a:path extrusionOk="0" h="6195" w="8105">
                <a:moveTo>
                  <a:pt x="7492" y="0"/>
                </a:moveTo>
                <a:cubicBezTo>
                  <a:pt x="7880" y="622"/>
                  <a:pt x="8105" y="1356"/>
                  <a:pt x="8105" y="2143"/>
                </a:cubicBezTo>
                <a:cubicBezTo>
                  <a:pt x="8105" y="4381"/>
                  <a:pt x="6290" y="6195"/>
                  <a:pt x="4052" y="6195"/>
                </a:cubicBezTo>
                <a:cubicBezTo>
                  <a:pt x="1814" y="6195"/>
                  <a:pt x="0" y="4381"/>
                  <a:pt x="0" y="2143"/>
                </a:cubicBezTo>
                <a:cubicBezTo>
                  <a:pt x="0" y="1356"/>
                  <a:pt x="224" y="622"/>
                  <a:pt x="612" y="0"/>
                </a:cubicBezTo>
                <a:lnTo>
                  <a:pt x="1957" y="0"/>
                </a:lnTo>
                <a:lnTo>
                  <a:pt x="1968" y="11"/>
                </a:lnTo>
                <a:cubicBezTo>
                  <a:pt x="1415" y="552"/>
                  <a:pt x="1071" y="1307"/>
                  <a:pt x="1071" y="2143"/>
                </a:cubicBezTo>
                <a:cubicBezTo>
                  <a:pt x="1071" y="3789"/>
                  <a:pt x="2406" y="5124"/>
                  <a:pt x="4052" y="5124"/>
                </a:cubicBezTo>
                <a:cubicBezTo>
                  <a:pt x="5699" y="5124"/>
                  <a:pt x="7033" y="3789"/>
                  <a:pt x="7033" y="2143"/>
                </a:cubicBezTo>
                <a:cubicBezTo>
                  <a:pt x="7033" y="1307"/>
                  <a:pt x="6690" y="552"/>
                  <a:pt x="6136" y="11"/>
                </a:cubicBezTo>
                <a:lnTo>
                  <a:pt x="6147" y="0"/>
                </a:lnTo>
                <a:lnTo>
                  <a:pt x="7492" y="0"/>
                </a:lnTo>
                <a:close/>
              </a:path>
            </a:pathLst>
          </a:custGeom>
          <a:solidFill>
            <a:srgbClr val="009999"/>
          </a:solidFill>
          <a:ln>
            <a:noFill/>
          </a:ln>
        </p:spPr>
        <p:txBody>
          <a:bodyPr anchorCtr="0" anchor="t" bIns="61550" lIns="123125" spcFirstLastPara="1" rIns="123125" wrap="square" tIns="615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1033" name="Google Shape;1033;p27"/>
          <p:cNvSpPr/>
          <p:nvPr/>
        </p:nvSpPr>
        <p:spPr>
          <a:xfrm rot="-1789214">
            <a:off x="9146263" y="2563962"/>
            <a:ext cx="1559879" cy="1521925"/>
          </a:xfrm>
          <a:custGeom>
            <a:rect b="b" l="l" r="r" t="t"/>
            <a:pathLst>
              <a:path extrusionOk="0" h="7710" w="8105">
                <a:moveTo>
                  <a:pt x="5799" y="0"/>
                </a:moveTo>
                <a:cubicBezTo>
                  <a:pt x="7163" y="653"/>
                  <a:pt x="8105" y="2045"/>
                  <a:pt x="8105" y="3658"/>
                </a:cubicBezTo>
                <a:cubicBezTo>
                  <a:pt x="8105" y="5896"/>
                  <a:pt x="6291" y="7710"/>
                  <a:pt x="4052" y="7710"/>
                </a:cubicBezTo>
                <a:cubicBezTo>
                  <a:pt x="1814" y="7710"/>
                  <a:pt x="0" y="5896"/>
                  <a:pt x="0" y="3658"/>
                </a:cubicBezTo>
                <a:cubicBezTo>
                  <a:pt x="0" y="2045"/>
                  <a:pt x="942" y="653"/>
                  <a:pt x="2306" y="0"/>
                </a:cubicBezTo>
                <a:lnTo>
                  <a:pt x="3128" y="823"/>
                </a:lnTo>
                <a:cubicBezTo>
                  <a:pt x="1934" y="1212"/>
                  <a:pt x="1071" y="2334"/>
                  <a:pt x="1071" y="3658"/>
                </a:cubicBezTo>
                <a:cubicBezTo>
                  <a:pt x="1071" y="5304"/>
                  <a:pt x="2406" y="6639"/>
                  <a:pt x="4052" y="6639"/>
                </a:cubicBezTo>
                <a:cubicBezTo>
                  <a:pt x="5699" y="6639"/>
                  <a:pt x="7034" y="5304"/>
                  <a:pt x="7034" y="3658"/>
                </a:cubicBezTo>
                <a:cubicBezTo>
                  <a:pt x="7034" y="2334"/>
                  <a:pt x="6171" y="1212"/>
                  <a:pt x="4976" y="823"/>
                </a:cubicBezTo>
                <a:lnTo>
                  <a:pt x="5799" y="0"/>
                </a:lnTo>
                <a:close/>
              </a:path>
            </a:pathLst>
          </a:custGeom>
          <a:solidFill>
            <a:srgbClr val="009999"/>
          </a:solidFill>
          <a:ln>
            <a:noFill/>
          </a:ln>
        </p:spPr>
        <p:txBody>
          <a:bodyPr anchorCtr="0" anchor="t" bIns="61550" lIns="123125" spcFirstLastPara="1" rIns="123125" wrap="square" tIns="61550">
            <a:noAutofit/>
          </a:bodyPr>
          <a:lstStyle/>
          <a:p>
            <a:pPr indent="0" lvl="0" marL="0" marR="0" rtl="0" algn="l">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grpSp>
        <p:nvGrpSpPr>
          <p:cNvPr id="1034" name="Google Shape;1034;p27"/>
          <p:cNvGrpSpPr/>
          <p:nvPr/>
        </p:nvGrpSpPr>
        <p:grpSpPr>
          <a:xfrm>
            <a:off x="1853337" y="1700809"/>
            <a:ext cx="1281109" cy="338554"/>
            <a:chOff x="3477359" y="8005745"/>
            <a:chExt cx="2534423" cy="656341"/>
          </a:xfrm>
        </p:grpSpPr>
        <p:sp>
          <p:nvSpPr>
            <p:cNvPr id="1035" name="Google Shape;1035;p27"/>
            <p:cNvSpPr/>
            <p:nvPr/>
          </p:nvSpPr>
          <p:spPr>
            <a:xfrm>
              <a:off x="3477359" y="8032286"/>
              <a:ext cx="2534423" cy="584775"/>
            </a:xfrm>
            <a:prstGeom prst="flowChartAlternateProcess">
              <a:avLst/>
            </a:prstGeom>
            <a:solidFill>
              <a:srgbClr val="009999"/>
            </a:solidFill>
            <a:ln>
              <a:noFill/>
            </a:ln>
            <a:effectLst>
              <a:outerShdw blurRad="203200" sx="102000" rotWithShape="0" algn="t" dir="5400000" dist="114300" sy="102000">
                <a:srgbClr val="000000">
                  <a:alpha val="2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1036" name="Google Shape;1036;p27"/>
            <p:cNvSpPr txBox="1"/>
            <p:nvPr/>
          </p:nvSpPr>
          <p:spPr>
            <a:xfrm>
              <a:off x="3529024" y="8005745"/>
              <a:ext cx="2344173" cy="656341"/>
            </a:xfrm>
            <a:prstGeom prst="rect">
              <a:avLst/>
            </a:prstGeom>
            <a:noFill/>
            <a:ln>
              <a:noFill/>
            </a:ln>
            <a:effectLst>
              <a:outerShdw blurRad="203200" sx="102000" rotWithShape="0" algn="t" dir="5400000" dist="114300" sy="102000">
                <a:srgbClr val="000000">
                  <a:alpha val="28627"/>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entury Gothic"/>
                  <a:ea typeface="Century Gothic"/>
                  <a:cs typeface="Century Gothic"/>
                  <a:sym typeface="Century Gothic"/>
                </a:rPr>
                <a:t>Marketing</a:t>
              </a:r>
              <a:endParaRPr b="1" sz="1600">
                <a:solidFill>
                  <a:srgbClr val="FFFFFF"/>
                </a:solidFill>
                <a:latin typeface="Century Gothic"/>
                <a:ea typeface="Century Gothic"/>
                <a:cs typeface="Century Gothic"/>
                <a:sym typeface="Century Gothic"/>
              </a:endParaRPr>
            </a:p>
          </p:txBody>
        </p:sp>
      </p:grpSp>
      <p:grpSp>
        <p:nvGrpSpPr>
          <p:cNvPr id="1037" name="Google Shape;1037;p27"/>
          <p:cNvGrpSpPr/>
          <p:nvPr/>
        </p:nvGrpSpPr>
        <p:grpSpPr>
          <a:xfrm>
            <a:off x="4274381" y="1700809"/>
            <a:ext cx="1281109" cy="338554"/>
            <a:chOff x="3477359" y="8005745"/>
            <a:chExt cx="2534423" cy="656341"/>
          </a:xfrm>
        </p:grpSpPr>
        <p:sp>
          <p:nvSpPr>
            <p:cNvPr id="1038" name="Google Shape;1038;p27"/>
            <p:cNvSpPr/>
            <p:nvPr/>
          </p:nvSpPr>
          <p:spPr>
            <a:xfrm>
              <a:off x="3477359" y="8032286"/>
              <a:ext cx="2534423" cy="584775"/>
            </a:xfrm>
            <a:prstGeom prst="flowChartAlternateProcess">
              <a:avLst/>
            </a:prstGeom>
            <a:solidFill>
              <a:srgbClr val="009999"/>
            </a:solidFill>
            <a:ln>
              <a:noFill/>
            </a:ln>
            <a:effectLst>
              <a:outerShdw blurRad="203200" sx="102000" rotWithShape="0" algn="t" dir="5400000" dist="114300" sy="102000">
                <a:srgbClr val="000000">
                  <a:alpha val="2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1039" name="Google Shape;1039;p27"/>
            <p:cNvSpPr txBox="1"/>
            <p:nvPr/>
          </p:nvSpPr>
          <p:spPr>
            <a:xfrm>
              <a:off x="3793822" y="8005745"/>
              <a:ext cx="1814578" cy="656341"/>
            </a:xfrm>
            <a:prstGeom prst="rect">
              <a:avLst/>
            </a:prstGeom>
            <a:noFill/>
            <a:ln>
              <a:noFill/>
            </a:ln>
            <a:effectLst>
              <a:outerShdw blurRad="203200" sx="102000" rotWithShape="0" algn="t" dir="5400000" dist="114300" sy="102000">
                <a:srgbClr val="000000">
                  <a:alpha val="28627"/>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entury Gothic"/>
                  <a:ea typeface="Century Gothic"/>
                  <a:cs typeface="Century Gothic"/>
                  <a:sym typeface="Century Gothic"/>
                </a:rPr>
                <a:t>Service</a:t>
              </a:r>
              <a:endParaRPr b="1" sz="1600">
                <a:solidFill>
                  <a:srgbClr val="FFFFFF"/>
                </a:solidFill>
                <a:latin typeface="Century Gothic"/>
                <a:ea typeface="Century Gothic"/>
                <a:cs typeface="Century Gothic"/>
                <a:sym typeface="Century Gothic"/>
              </a:endParaRPr>
            </a:p>
          </p:txBody>
        </p:sp>
      </p:grpSp>
      <p:grpSp>
        <p:nvGrpSpPr>
          <p:cNvPr id="1040" name="Google Shape;1040;p27"/>
          <p:cNvGrpSpPr/>
          <p:nvPr/>
        </p:nvGrpSpPr>
        <p:grpSpPr>
          <a:xfrm>
            <a:off x="6661624" y="1700809"/>
            <a:ext cx="1281109" cy="338554"/>
            <a:chOff x="3477359" y="8005745"/>
            <a:chExt cx="2534423" cy="656341"/>
          </a:xfrm>
        </p:grpSpPr>
        <p:sp>
          <p:nvSpPr>
            <p:cNvPr id="1041" name="Google Shape;1041;p27"/>
            <p:cNvSpPr/>
            <p:nvPr/>
          </p:nvSpPr>
          <p:spPr>
            <a:xfrm>
              <a:off x="3477359" y="8032286"/>
              <a:ext cx="2534423" cy="584775"/>
            </a:xfrm>
            <a:prstGeom prst="flowChartAlternateProcess">
              <a:avLst/>
            </a:prstGeom>
            <a:solidFill>
              <a:srgbClr val="009999"/>
            </a:solidFill>
            <a:ln>
              <a:noFill/>
            </a:ln>
            <a:effectLst>
              <a:outerShdw blurRad="203200" sx="102000" rotWithShape="0" algn="t" dir="5400000" dist="114300" sy="102000">
                <a:srgbClr val="000000">
                  <a:alpha val="2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1042" name="Google Shape;1042;p27"/>
            <p:cNvSpPr txBox="1"/>
            <p:nvPr/>
          </p:nvSpPr>
          <p:spPr>
            <a:xfrm>
              <a:off x="3706614" y="8005745"/>
              <a:ext cx="1988993" cy="656341"/>
            </a:xfrm>
            <a:prstGeom prst="rect">
              <a:avLst/>
            </a:prstGeom>
            <a:noFill/>
            <a:ln>
              <a:noFill/>
            </a:ln>
            <a:effectLst>
              <a:outerShdw blurRad="203200" sx="102000" rotWithShape="0" algn="t" dir="5400000" dist="114300" sy="102000">
                <a:srgbClr val="000000">
                  <a:alpha val="28627"/>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entury Gothic"/>
                  <a:ea typeface="Century Gothic"/>
                  <a:cs typeface="Century Gothic"/>
                  <a:sym typeface="Century Gothic"/>
                </a:rPr>
                <a:t>Business</a:t>
              </a:r>
              <a:endParaRPr b="1" sz="1600">
                <a:solidFill>
                  <a:srgbClr val="FFFFFF"/>
                </a:solidFill>
                <a:latin typeface="Century Gothic"/>
                <a:ea typeface="Century Gothic"/>
                <a:cs typeface="Century Gothic"/>
                <a:sym typeface="Century Gothic"/>
              </a:endParaRPr>
            </a:p>
          </p:txBody>
        </p:sp>
      </p:grpSp>
      <p:grpSp>
        <p:nvGrpSpPr>
          <p:cNvPr id="1043" name="Google Shape;1043;p27"/>
          <p:cNvGrpSpPr/>
          <p:nvPr/>
        </p:nvGrpSpPr>
        <p:grpSpPr>
          <a:xfrm>
            <a:off x="9143831" y="1700809"/>
            <a:ext cx="1327608" cy="338554"/>
            <a:chOff x="3387906" y="8005745"/>
            <a:chExt cx="2626412" cy="656341"/>
          </a:xfrm>
        </p:grpSpPr>
        <p:sp>
          <p:nvSpPr>
            <p:cNvPr id="1044" name="Google Shape;1044;p27"/>
            <p:cNvSpPr/>
            <p:nvPr/>
          </p:nvSpPr>
          <p:spPr>
            <a:xfrm>
              <a:off x="3477359" y="8032286"/>
              <a:ext cx="2534423" cy="584775"/>
            </a:xfrm>
            <a:prstGeom prst="flowChartAlternateProcess">
              <a:avLst/>
            </a:prstGeom>
            <a:solidFill>
              <a:srgbClr val="009999"/>
            </a:solidFill>
            <a:ln>
              <a:noFill/>
            </a:ln>
            <a:effectLst>
              <a:outerShdw blurRad="203200" sx="102000" rotWithShape="0" algn="t" dir="5400000" dist="114300" sy="102000">
                <a:srgbClr val="000000">
                  <a:alpha val="28627"/>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sp>
          <p:nvSpPr>
            <p:cNvPr id="1045" name="Google Shape;1045;p27"/>
            <p:cNvSpPr txBox="1"/>
            <p:nvPr/>
          </p:nvSpPr>
          <p:spPr>
            <a:xfrm>
              <a:off x="3387906" y="8005745"/>
              <a:ext cx="2626412" cy="656341"/>
            </a:xfrm>
            <a:prstGeom prst="rect">
              <a:avLst/>
            </a:prstGeom>
            <a:noFill/>
            <a:ln>
              <a:noFill/>
            </a:ln>
            <a:effectLst>
              <a:outerShdw blurRad="203200" sx="102000" rotWithShape="0" algn="t" dir="5400000" dist="114300" sy="102000">
                <a:srgbClr val="000000">
                  <a:alpha val="28627"/>
                </a:srgbClr>
              </a:outerShdw>
            </a:effectLst>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600">
                  <a:solidFill>
                    <a:srgbClr val="FFFFFF"/>
                  </a:solidFill>
                  <a:latin typeface="Century Gothic"/>
                  <a:ea typeface="Century Gothic"/>
                  <a:cs typeface="Century Gothic"/>
                  <a:sym typeface="Century Gothic"/>
                </a:rPr>
                <a:t>Competitor</a:t>
              </a:r>
              <a:endParaRPr b="1" sz="1600">
                <a:solidFill>
                  <a:srgbClr val="FFFFFF"/>
                </a:solidFill>
                <a:latin typeface="Century Gothic"/>
                <a:ea typeface="Century Gothic"/>
                <a:cs typeface="Century Gothic"/>
                <a:sym typeface="Century Gothic"/>
              </a:endParaRPr>
            </a:p>
          </p:txBody>
        </p:sp>
      </p:grpSp>
      <p:sp>
        <p:nvSpPr>
          <p:cNvPr id="1046" name="Google Shape;1046;p27"/>
          <p:cNvSpPr txBox="1"/>
          <p:nvPr/>
        </p:nvSpPr>
        <p:spPr>
          <a:xfrm>
            <a:off x="1583499" y="4425077"/>
            <a:ext cx="2196941" cy="697716"/>
          </a:xfrm>
          <a:prstGeom prst="rect">
            <a:avLst/>
          </a:prstGeom>
          <a:noFill/>
          <a:ln>
            <a:noFill/>
          </a:ln>
        </p:spPr>
        <p:txBody>
          <a:bodyPr anchorCtr="0" anchor="t" bIns="45725" lIns="91450" spcFirstLastPara="1" rIns="91450" wrap="square" tIns="45725">
            <a:noAutofit/>
          </a:bodyPr>
          <a:lstStyle/>
          <a:p>
            <a:pPr indent="0" lvl="0" marL="0" marR="0" rtl="0" algn="ctr">
              <a:lnSpc>
                <a:spcPct val="150000"/>
              </a:lnSpc>
              <a:spcBef>
                <a:spcPts val="0"/>
              </a:spcBef>
              <a:spcAft>
                <a:spcPts val="0"/>
              </a:spcAft>
              <a:buNone/>
            </a:pPr>
            <a:r>
              <a:rPr lang="tr-TR" sz="1400">
                <a:solidFill>
                  <a:srgbClr val="000000"/>
                </a:solidFill>
                <a:latin typeface="Century Gothic"/>
                <a:ea typeface="Century Gothic"/>
                <a:cs typeface="Century Gothic"/>
                <a:sym typeface="Century Gothic"/>
              </a:rPr>
              <a:t>Woe be to him that reads but one book.</a:t>
            </a:r>
            <a:endParaRPr sz="1400">
              <a:solidFill>
                <a:srgbClr val="000000"/>
              </a:solidFill>
              <a:latin typeface="Century Gothic"/>
              <a:ea typeface="Century Gothic"/>
              <a:cs typeface="Century Gothic"/>
              <a:sym typeface="Century Gothic"/>
            </a:endParaRPr>
          </a:p>
        </p:txBody>
      </p:sp>
      <p:sp>
        <p:nvSpPr>
          <p:cNvPr id="1047" name="Google Shape;1047;p27"/>
          <p:cNvSpPr txBox="1"/>
          <p:nvPr/>
        </p:nvSpPr>
        <p:spPr>
          <a:xfrm>
            <a:off x="4036367" y="4425077"/>
            <a:ext cx="2196941" cy="1020881"/>
          </a:xfrm>
          <a:prstGeom prst="rect">
            <a:avLst/>
          </a:prstGeom>
          <a:noFill/>
          <a:ln>
            <a:noFill/>
          </a:ln>
        </p:spPr>
        <p:txBody>
          <a:bodyPr anchorCtr="0" anchor="t" bIns="45725" lIns="91450" spcFirstLastPara="1" rIns="91450" wrap="square" tIns="45725">
            <a:noAutofit/>
          </a:bodyPr>
          <a:lstStyle/>
          <a:p>
            <a:pPr indent="0" lvl="0" marL="0" marR="0" rtl="0" algn="ctr">
              <a:lnSpc>
                <a:spcPct val="150000"/>
              </a:lnSpc>
              <a:spcBef>
                <a:spcPts val="0"/>
              </a:spcBef>
              <a:spcAft>
                <a:spcPts val="0"/>
              </a:spcAft>
              <a:buNone/>
            </a:pPr>
            <a:r>
              <a:rPr lang="tr-TR" sz="1400">
                <a:solidFill>
                  <a:srgbClr val="000000"/>
                </a:solidFill>
                <a:latin typeface="Century Gothic"/>
                <a:ea typeface="Century Gothic"/>
                <a:cs typeface="Century Gothic"/>
                <a:sym typeface="Century Gothic"/>
              </a:rPr>
              <a:t>Genius hath electric power which earth can never tame.</a:t>
            </a:r>
            <a:endParaRPr sz="1400">
              <a:solidFill>
                <a:srgbClr val="000000"/>
              </a:solidFill>
              <a:latin typeface="Century Gothic"/>
              <a:ea typeface="Century Gothic"/>
              <a:cs typeface="Century Gothic"/>
              <a:sym typeface="Century Gothic"/>
            </a:endParaRPr>
          </a:p>
        </p:txBody>
      </p:sp>
      <p:sp>
        <p:nvSpPr>
          <p:cNvPr id="1048" name="Google Shape;1048;p27"/>
          <p:cNvSpPr txBox="1"/>
          <p:nvPr/>
        </p:nvSpPr>
        <p:spPr>
          <a:xfrm>
            <a:off x="6395336" y="4425077"/>
            <a:ext cx="2309277" cy="1344047"/>
          </a:xfrm>
          <a:prstGeom prst="rect">
            <a:avLst/>
          </a:prstGeom>
          <a:noFill/>
          <a:ln>
            <a:noFill/>
          </a:ln>
        </p:spPr>
        <p:txBody>
          <a:bodyPr anchorCtr="0" anchor="t" bIns="45725" lIns="91450" spcFirstLastPara="1" rIns="91450" wrap="square" tIns="45725">
            <a:noAutofit/>
          </a:bodyPr>
          <a:lstStyle/>
          <a:p>
            <a:pPr indent="0" lvl="0" marL="0" marR="0" rtl="0" algn="ctr">
              <a:lnSpc>
                <a:spcPct val="150000"/>
              </a:lnSpc>
              <a:spcBef>
                <a:spcPts val="0"/>
              </a:spcBef>
              <a:spcAft>
                <a:spcPts val="0"/>
              </a:spcAft>
              <a:buNone/>
            </a:pPr>
            <a:r>
              <a:rPr lang="tr-TR" sz="1400">
                <a:solidFill>
                  <a:srgbClr val="000000"/>
                </a:solidFill>
                <a:latin typeface="Century Gothic"/>
                <a:ea typeface="Century Gothic"/>
                <a:cs typeface="Century Gothic"/>
                <a:sym typeface="Century Gothic"/>
              </a:rPr>
              <a:t>I believe that people would be alive today if there were a death penalty.</a:t>
            </a:r>
            <a:endParaRPr sz="1400">
              <a:solidFill>
                <a:srgbClr val="000000"/>
              </a:solidFill>
              <a:latin typeface="Century Gothic"/>
              <a:ea typeface="Century Gothic"/>
              <a:cs typeface="Century Gothic"/>
              <a:sym typeface="Century Gothic"/>
            </a:endParaRPr>
          </a:p>
        </p:txBody>
      </p:sp>
      <p:sp>
        <p:nvSpPr>
          <p:cNvPr id="1049" name="Google Shape;1049;p27"/>
          <p:cNvSpPr txBox="1"/>
          <p:nvPr/>
        </p:nvSpPr>
        <p:spPr>
          <a:xfrm>
            <a:off x="8904497" y="4425077"/>
            <a:ext cx="2472064" cy="1020881"/>
          </a:xfrm>
          <a:prstGeom prst="rect">
            <a:avLst/>
          </a:prstGeom>
          <a:noFill/>
          <a:ln>
            <a:noFill/>
          </a:ln>
        </p:spPr>
        <p:txBody>
          <a:bodyPr anchorCtr="0" anchor="t" bIns="45725" lIns="91450" spcFirstLastPara="1" rIns="91450" wrap="square" tIns="45725">
            <a:noAutofit/>
          </a:bodyPr>
          <a:lstStyle/>
          <a:p>
            <a:pPr indent="0" lvl="0" marL="0" marR="0" rtl="0" algn="ctr">
              <a:lnSpc>
                <a:spcPct val="150000"/>
              </a:lnSpc>
              <a:spcBef>
                <a:spcPts val="0"/>
              </a:spcBef>
              <a:spcAft>
                <a:spcPts val="0"/>
              </a:spcAft>
              <a:buNone/>
            </a:pPr>
            <a:r>
              <a:rPr lang="tr-TR" sz="1400">
                <a:solidFill>
                  <a:srgbClr val="000000"/>
                </a:solidFill>
                <a:latin typeface="Century Gothic"/>
                <a:ea typeface="Century Gothic"/>
                <a:cs typeface="Century Gothic"/>
                <a:sym typeface="Century Gothic"/>
              </a:rPr>
              <a:t>It is a very sad thing that nowadays there is so little useless information.</a:t>
            </a:r>
            <a:endParaRPr sz="1400">
              <a:solidFill>
                <a:srgbClr val="000000"/>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34"/>
                                        </p:tgtEl>
                                        <p:attrNameLst>
                                          <p:attrName>style.visibility</p:attrName>
                                        </p:attrNameLst>
                                      </p:cBhvr>
                                      <p:to>
                                        <p:strVal val="visible"/>
                                      </p:to>
                                    </p:set>
                                    <p:animEffect filter="fade" transition="in">
                                      <p:cBhvr>
                                        <p:cTn dur="500"/>
                                        <p:tgtEl>
                                          <p:spTgt spid="103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37"/>
                                        </p:tgtEl>
                                        <p:attrNameLst>
                                          <p:attrName>style.visibility</p:attrName>
                                        </p:attrNameLst>
                                      </p:cBhvr>
                                      <p:to>
                                        <p:strVal val="visible"/>
                                      </p:to>
                                    </p:set>
                                    <p:animEffect filter="fade" transition="in">
                                      <p:cBhvr>
                                        <p:cTn dur="500"/>
                                        <p:tgtEl>
                                          <p:spTgt spid="10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040"/>
                                        </p:tgtEl>
                                        <p:attrNameLst>
                                          <p:attrName>style.visibility</p:attrName>
                                        </p:attrNameLst>
                                      </p:cBhvr>
                                      <p:to>
                                        <p:strVal val="visible"/>
                                      </p:to>
                                    </p:set>
                                    <p:animEffect filter="fade" transition="in">
                                      <p:cBhvr>
                                        <p:cTn dur="500"/>
                                        <p:tgtEl>
                                          <p:spTgt spid="1040"/>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043"/>
                                        </p:tgtEl>
                                        <p:attrNameLst>
                                          <p:attrName>style.visibility</p:attrName>
                                        </p:attrNameLst>
                                      </p:cBhvr>
                                      <p:to>
                                        <p:strVal val="visible"/>
                                      </p:to>
                                    </p:set>
                                    <p:animEffect filter="fade" transition="in">
                                      <p:cBhvr>
                                        <p:cTn dur="500"/>
                                        <p:tgtEl>
                                          <p:spTgt spid="1043"/>
                                        </p:tgtEl>
                                      </p:cBhvr>
                                    </p:animEffect>
                                  </p:childTnLst>
                                </p:cTn>
                              </p:par>
                            </p:childTnLst>
                          </p:cTn>
                        </p:par>
                        <p:par>
                          <p:cTn fill="hold">
                            <p:stCondLst>
                              <p:cond delay="2000"/>
                            </p:stCondLst>
                            <p:childTnLst>
                              <p:par>
                                <p:cTn fill="hold" nodeType="afterEffect" presetClass="entr" presetID="23" presetSubtype="16">
                                  <p:stCondLst>
                                    <p:cond delay="0"/>
                                  </p:stCondLst>
                                  <p:childTnLst>
                                    <p:set>
                                      <p:cBhvr>
                                        <p:cTn dur="1" fill="hold">
                                          <p:stCondLst>
                                            <p:cond delay="0"/>
                                          </p:stCondLst>
                                        </p:cTn>
                                        <p:tgtEl>
                                          <p:spTgt spid="1010"/>
                                        </p:tgtEl>
                                        <p:attrNameLst>
                                          <p:attrName>style.visibility</p:attrName>
                                        </p:attrNameLst>
                                      </p:cBhvr>
                                      <p:to>
                                        <p:strVal val="visible"/>
                                      </p:to>
                                    </p:set>
                                    <p:anim calcmode="lin" valueType="num">
                                      <p:cBhvr additive="base">
                                        <p:cTn dur="500"/>
                                        <p:tgtEl>
                                          <p:spTgt spid="1010"/>
                                        </p:tgtEl>
                                        <p:attrNameLst>
                                          <p:attrName>ppt_w</p:attrName>
                                        </p:attrNameLst>
                                      </p:cBhvr>
                                      <p:tavLst>
                                        <p:tav fmla="" tm="0">
                                          <p:val>
                                            <p:strVal val="0"/>
                                          </p:val>
                                        </p:tav>
                                        <p:tav fmla="" tm="100000">
                                          <p:val>
                                            <p:strVal val="#ppt_w"/>
                                          </p:val>
                                        </p:tav>
                                      </p:tavLst>
                                    </p:anim>
                                    <p:anim calcmode="lin" valueType="num">
                                      <p:cBhvr additive="base">
                                        <p:cTn dur="500"/>
                                        <p:tgtEl>
                                          <p:spTgt spid="101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30"/>
                                        </p:tgtEl>
                                        <p:attrNameLst>
                                          <p:attrName>style.visibility</p:attrName>
                                        </p:attrNameLst>
                                      </p:cBhvr>
                                      <p:to>
                                        <p:strVal val="visible"/>
                                      </p:to>
                                    </p:set>
                                    <p:animEffect filter="fade" transition="in">
                                      <p:cBhvr>
                                        <p:cTn dur="1000"/>
                                        <p:tgtEl>
                                          <p:spTgt spid="1030"/>
                                        </p:tgtEl>
                                      </p:cBhvr>
                                    </p:animEffect>
                                  </p:childTnLst>
                                </p:cTn>
                              </p:par>
                            </p:childTnLst>
                          </p:cTn>
                        </p:par>
                        <p:par>
                          <p:cTn fill="hold">
                            <p:stCondLst>
                              <p:cond delay="3000"/>
                            </p:stCondLst>
                            <p:childTnLst>
                              <p:par>
                                <p:cTn fill="hold" nodeType="afterEffect" presetClass="entr" presetID="23" presetSubtype="16">
                                  <p:stCondLst>
                                    <p:cond delay="0"/>
                                  </p:stCondLst>
                                  <p:childTnLst>
                                    <p:set>
                                      <p:cBhvr>
                                        <p:cTn dur="1" fill="hold">
                                          <p:stCondLst>
                                            <p:cond delay="0"/>
                                          </p:stCondLst>
                                        </p:cTn>
                                        <p:tgtEl>
                                          <p:spTgt spid="1015"/>
                                        </p:tgtEl>
                                        <p:attrNameLst>
                                          <p:attrName>style.visibility</p:attrName>
                                        </p:attrNameLst>
                                      </p:cBhvr>
                                      <p:to>
                                        <p:strVal val="visible"/>
                                      </p:to>
                                    </p:set>
                                    <p:anim calcmode="lin" valueType="num">
                                      <p:cBhvr additive="base">
                                        <p:cTn dur="500"/>
                                        <p:tgtEl>
                                          <p:spTgt spid="1015"/>
                                        </p:tgtEl>
                                        <p:attrNameLst>
                                          <p:attrName>ppt_w</p:attrName>
                                        </p:attrNameLst>
                                      </p:cBhvr>
                                      <p:tavLst>
                                        <p:tav fmla="" tm="0">
                                          <p:val>
                                            <p:strVal val="0"/>
                                          </p:val>
                                        </p:tav>
                                        <p:tav fmla="" tm="100000">
                                          <p:val>
                                            <p:strVal val="#ppt_w"/>
                                          </p:val>
                                        </p:tav>
                                      </p:tavLst>
                                    </p:anim>
                                    <p:anim calcmode="lin" valueType="num">
                                      <p:cBhvr additive="base">
                                        <p:cTn dur="500"/>
                                        <p:tgtEl>
                                          <p:spTgt spid="101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31"/>
                                        </p:tgtEl>
                                        <p:attrNameLst>
                                          <p:attrName>style.visibility</p:attrName>
                                        </p:attrNameLst>
                                      </p:cBhvr>
                                      <p:to>
                                        <p:strVal val="visible"/>
                                      </p:to>
                                    </p:set>
                                    <p:animEffect filter="fade" transition="in">
                                      <p:cBhvr>
                                        <p:cTn dur="1000"/>
                                        <p:tgtEl>
                                          <p:spTgt spid="1031"/>
                                        </p:tgtEl>
                                      </p:cBhvr>
                                    </p:animEffect>
                                  </p:childTnLst>
                                </p:cTn>
                              </p:par>
                            </p:childTnLst>
                          </p:cTn>
                        </p:par>
                        <p:par>
                          <p:cTn fill="hold">
                            <p:stCondLst>
                              <p:cond delay="4000"/>
                            </p:stCondLst>
                            <p:childTnLst>
                              <p:par>
                                <p:cTn fill="hold" nodeType="afterEffect" presetClass="entr" presetID="23" presetSubtype="16">
                                  <p:stCondLst>
                                    <p:cond delay="0"/>
                                  </p:stCondLst>
                                  <p:childTnLst>
                                    <p:set>
                                      <p:cBhvr>
                                        <p:cTn dur="1" fill="hold">
                                          <p:stCondLst>
                                            <p:cond delay="0"/>
                                          </p:stCondLst>
                                        </p:cTn>
                                        <p:tgtEl>
                                          <p:spTgt spid="1020"/>
                                        </p:tgtEl>
                                        <p:attrNameLst>
                                          <p:attrName>style.visibility</p:attrName>
                                        </p:attrNameLst>
                                      </p:cBhvr>
                                      <p:to>
                                        <p:strVal val="visible"/>
                                      </p:to>
                                    </p:set>
                                    <p:anim calcmode="lin" valueType="num">
                                      <p:cBhvr additive="base">
                                        <p:cTn dur="500"/>
                                        <p:tgtEl>
                                          <p:spTgt spid="1020"/>
                                        </p:tgtEl>
                                        <p:attrNameLst>
                                          <p:attrName>ppt_w</p:attrName>
                                        </p:attrNameLst>
                                      </p:cBhvr>
                                      <p:tavLst>
                                        <p:tav fmla="" tm="0">
                                          <p:val>
                                            <p:strVal val="0"/>
                                          </p:val>
                                        </p:tav>
                                        <p:tav fmla="" tm="100000">
                                          <p:val>
                                            <p:strVal val="#ppt_w"/>
                                          </p:val>
                                        </p:tav>
                                      </p:tavLst>
                                    </p:anim>
                                    <p:anim calcmode="lin" valueType="num">
                                      <p:cBhvr additive="base">
                                        <p:cTn dur="500"/>
                                        <p:tgtEl>
                                          <p:spTgt spid="1020"/>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32"/>
                                        </p:tgtEl>
                                        <p:attrNameLst>
                                          <p:attrName>style.visibility</p:attrName>
                                        </p:attrNameLst>
                                      </p:cBhvr>
                                      <p:to>
                                        <p:strVal val="visible"/>
                                      </p:to>
                                    </p:set>
                                    <p:animEffect filter="fade" transition="in">
                                      <p:cBhvr>
                                        <p:cTn dur="1000"/>
                                        <p:tgtEl>
                                          <p:spTgt spid="1032"/>
                                        </p:tgtEl>
                                      </p:cBhvr>
                                    </p:animEffect>
                                  </p:childTnLst>
                                </p:cTn>
                              </p:par>
                            </p:childTnLst>
                          </p:cTn>
                        </p:par>
                        <p:par>
                          <p:cTn fill="hold">
                            <p:stCondLst>
                              <p:cond delay="5000"/>
                            </p:stCondLst>
                            <p:childTnLst>
                              <p:par>
                                <p:cTn fill="hold" nodeType="afterEffect" presetClass="entr" presetID="23" presetSubtype="16">
                                  <p:stCondLst>
                                    <p:cond delay="0"/>
                                  </p:stCondLst>
                                  <p:childTnLst>
                                    <p:set>
                                      <p:cBhvr>
                                        <p:cTn dur="1" fill="hold">
                                          <p:stCondLst>
                                            <p:cond delay="0"/>
                                          </p:stCondLst>
                                        </p:cTn>
                                        <p:tgtEl>
                                          <p:spTgt spid="1025"/>
                                        </p:tgtEl>
                                        <p:attrNameLst>
                                          <p:attrName>style.visibility</p:attrName>
                                        </p:attrNameLst>
                                      </p:cBhvr>
                                      <p:to>
                                        <p:strVal val="visible"/>
                                      </p:to>
                                    </p:set>
                                    <p:anim calcmode="lin" valueType="num">
                                      <p:cBhvr additive="base">
                                        <p:cTn dur="500"/>
                                        <p:tgtEl>
                                          <p:spTgt spid="1025"/>
                                        </p:tgtEl>
                                        <p:attrNameLst>
                                          <p:attrName>ppt_w</p:attrName>
                                        </p:attrNameLst>
                                      </p:cBhvr>
                                      <p:tavLst>
                                        <p:tav fmla="" tm="0">
                                          <p:val>
                                            <p:strVal val="0"/>
                                          </p:val>
                                        </p:tav>
                                        <p:tav fmla="" tm="100000">
                                          <p:val>
                                            <p:strVal val="#ppt_w"/>
                                          </p:val>
                                        </p:tav>
                                      </p:tavLst>
                                    </p:anim>
                                    <p:anim calcmode="lin" valueType="num">
                                      <p:cBhvr additive="base">
                                        <p:cTn dur="500"/>
                                        <p:tgtEl>
                                          <p:spTgt spid="1025"/>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33"/>
                                        </p:tgtEl>
                                        <p:attrNameLst>
                                          <p:attrName>style.visibility</p:attrName>
                                        </p:attrNameLst>
                                      </p:cBhvr>
                                      <p:to>
                                        <p:strVal val="visible"/>
                                      </p:to>
                                    </p:set>
                                    <p:animEffect filter="fade" transition="in">
                                      <p:cBhvr>
                                        <p:cTn dur="1000"/>
                                        <p:tgtEl>
                                          <p:spTgt spid="1033"/>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046"/>
                                        </p:tgtEl>
                                        <p:attrNameLst>
                                          <p:attrName>style.visibility</p:attrName>
                                        </p:attrNameLst>
                                      </p:cBhvr>
                                      <p:to>
                                        <p:strVal val="visible"/>
                                      </p:to>
                                    </p:set>
                                    <p:animEffect filter="fade" transition="in">
                                      <p:cBhvr>
                                        <p:cTn dur="500"/>
                                        <p:tgtEl>
                                          <p:spTgt spid="1046"/>
                                        </p:tgtEl>
                                      </p:cBhvr>
                                    </p:animEffect>
                                  </p:childTnLst>
                                </p:cTn>
                              </p:par>
                            </p:childTnLst>
                          </p:cTn>
                        </p:par>
                        <p:par>
                          <p:cTn fill="hold">
                            <p:stCondLst>
                              <p:cond delay="6500"/>
                            </p:stCondLst>
                            <p:childTnLst>
                              <p:par>
                                <p:cTn fill="hold" nodeType="afterEffect" presetClass="entr" presetID="10" presetSubtype="0">
                                  <p:stCondLst>
                                    <p:cond delay="0"/>
                                  </p:stCondLst>
                                  <p:childTnLst>
                                    <p:set>
                                      <p:cBhvr>
                                        <p:cTn dur="1" fill="hold">
                                          <p:stCondLst>
                                            <p:cond delay="0"/>
                                          </p:stCondLst>
                                        </p:cTn>
                                        <p:tgtEl>
                                          <p:spTgt spid="1047"/>
                                        </p:tgtEl>
                                        <p:attrNameLst>
                                          <p:attrName>style.visibility</p:attrName>
                                        </p:attrNameLst>
                                      </p:cBhvr>
                                      <p:to>
                                        <p:strVal val="visible"/>
                                      </p:to>
                                    </p:set>
                                    <p:animEffect filter="fade" transition="in">
                                      <p:cBhvr>
                                        <p:cTn dur="500"/>
                                        <p:tgtEl>
                                          <p:spTgt spid="1047"/>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1048"/>
                                        </p:tgtEl>
                                        <p:attrNameLst>
                                          <p:attrName>style.visibility</p:attrName>
                                        </p:attrNameLst>
                                      </p:cBhvr>
                                      <p:to>
                                        <p:strVal val="visible"/>
                                      </p:to>
                                    </p:set>
                                    <p:animEffect filter="fade" transition="in">
                                      <p:cBhvr>
                                        <p:cTn dur="500"/>
                                        <p:tgtEl>
                                          <p:spTgt spid="1048"/>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049"/>
                                        </p:tgtEl>
                                        <p:attrNameLst>
                                          <p:attrName>style.visibility</p:attrName>
                                        </p:attrNameLst>
                                      </p:cBhvr>
                                      <p:to>
                                        <p:strVal val="visible"/>
                                      </p:to>
                                    </p:set>
                                    <p:animEffect filter="fade" transition="in">
                                      <p:cBhvr>
                                        <p:cTn dur="500"/>
                                        <p:tgtEl>
                                          <p:spTgt spid="10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4" name="Shape 1054"/>
        <p:cNvGrpSpPr/>
        <p:nvPr/>
      </p:nvGrpSpPr>
      <p:grpSpPr>
        <a:xfrm>
          <a:off x="0" y="0"/>
          <a:ext cx="0" cy="0"/>
          <a:chOff x="0" y="0"/>
          <a:chExt cx="0" cy="0"/>
        </a:xfrm>
      </p:grpSpPr>
      <p:sp>
        <p:nvSpPr>
          <p:cNvPr id="1055" name="Google Shape;1055;p28"/>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Education</a:t>
            </a:r>
            <a:endParaRPr>
              <a:latin typeface="Century Gothic"/>
              <a:ea typeface="Century Gothic"/>
              <a:cs typeface="Century Gothic"/>
              <a:sym typeface="Century Gothic"/>
            </a:endParaRPr>
          </a:p>
        </p:txBody>
      </p:sp>
      <p:sp>
        <p:nvSpPr>
          <p:cNvPr id="1056" name="Google Shape;1056;p28"/>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5F5F5F"/>
              </a:buClr>
              <a:buSzPts val="1600"/>
              <a:buFont typeface="Century Gothic"/>
              <a:buNone/>
            </a:pPr>
            <a:r>
              <a:rPr lang="tr-TR" sz="1600">
                <a:solidFill>
                  <a:srgbClr val="5F5F5F"/>
                </a:solidFill>
                <a:latin typeface="Century Gothic"/>
                <a:ea typeface="Century Gothic"/>
                <a:cs typeface="Century Gothic"/>
                <a:sym typeface="Century Gothic"/>
              </a:rPr>
              <a:t>WORK PLANNING</a:t>
            </a:r>
            <a:endParaRPr sz="1600">
              <a:solidFill>
                <a:srgbClr val="5F5F5F"/>
              </a:solidFill>
              <a:latin typeface="Century Gothic"/>
              <a:ea typeface="Century Gothic"/>
              <a:cs typeface="Century Gothic"/>
              <a:sym typeface="Century Gothic"/>
            </a:endParaRPr>
          </a:p>
        </p:txBody>
      </p:sp>
      <p:sp>
        <p:nvSpPr>
          <p:cNvPr id="1057" name="Google Shape;1057;p28"/>
          <p:cNvSpPr/>
          <p:nvPr/>
        </p:nvSpPr>
        <p:spPr>
          <a:xfrm>
            <a:off x="1906804" y="2787202"/>
            <a:ext cx="8347401" cy="1514565"/>
          </a:xfrm>
          <a:custGeom>
            <a:rect b="b" l="l" r="r" t="t"/>
            <a:pathLst>
              <a:path extrusionOk="0" h="1135924" w="6715173">
                <a:moveTo>
                  <a:pt x="0" y="1127509"/>
                </a:moveTo>
                <a:cubicBezTo>
                  <a:pt x="507007" y="1133134"/>
                  <a:pt x="1064537" y="60289"/>
                  <a:pt x="1616315" y="61691"/>
                </a:cubicBezTo>
                <a:cubicBezTo>
                  <a:pt x="2168093" y="63093"/>
                  <a:pt x="2778719" y="1127987"/>
                  <a:pt x="3310671" y="1135924"/>
                </a:cubicBezTo>
                <a:cubicBezTo>
                  <a:pt x="3866607" y="1117437"/>
                  <a:pt x="4488155" y="10816"/>
                  <a:pt x="5034421" y="2"/>
                </a:cubicBezTo>
                <a:cubicBezTo>
                  <a:pt x="5562285" y="-1785"/>
                  <a:pt x="6713956" y="1071307"/>
                  <a:pt x="6715173" y="1059155"/>
                </a:cubicBezTo>
              </a:path>
            </a:pathLst>
          </a:custGeom>
          <a:noFill/>
          <a:ln cap="flat" cmpd="sng" w="76200">
            <a:solidFill>
              <a:srgbClr val="0099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grpSp>
        <p:nvGrpSpPr>
          <p:cNvPr id="1058" name="Google Shape;1058;p28"/>
          <p:cNvGrpSpPr/>
          <p:nvPr/>
        </p:nvGrpSpPr>
        <p:grpSpPr>
          <a:xfrm>
            <a:off x="9524242" y="3530557"/>
            <a:ext cx="1400404" cy="1400404"/>
            <a:chOff x="1979712" y="3723878"/>
            <a:chExt cx="1050303" cy="1050303"/>
          </a:xfrm>
        </p:grpSpPr>
        <p:grpSp>
          <p:nvGrpSpPr>
            <p:cNvPr id="1059" name="Google Shape;1059;p28"/>
            <p:cNvGrpSpPr/>
            <p:nvPr/>
          </p:nvGrpSpPr>
          <p:grpSpPr>
            <a:xfrm>
              <a:off x="1979712" y="3723878"/>
              <a:ext cx="1050303" cy="1050303"/>
              <a:chOff x="1695226" y="3321784"/>
              <a:chExt cx="1250759" cy="1250759"/>
            </a:xfrm>
          </p:grpSpPr>
          <p:sp>
            <p:nvSpPr>
              <p:cNvPr id="1060" name="Google Shape;1060;p28"/>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1061" name="Google Shape;1061;p28"/>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62" name="Google Shape;1062;p28"/>
            <p:cNvSpPr txBox="1"/>
            <p:nvPr/>
          </p:nvSpPr>
          <p:spPr>
            <a:xfrm>
              <a:off x="2286386" y="3910326"/>
              <a:ext cx="425837" cy="68475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333">
                  <a:solidFill>
                    <a:srgbClr val="FFFFFF"/>
                  </a:solidFill>
                  <a:latin typeface="Century Gothic"/>
                  <a:ea typeface="Century Gothic"/>
                  <a:cs typeface="Century Gothic"/>
                  <a:sym typeface="Century Gothic"/>
                </a:rPr>
                <a:t>5</a:t>
              </a:r>
              <a:endParaRPr b="1" sz="5333">
                <a:solidFill>
                  <a:srgbClr val="FFFFFF"/>
                </a:solidFill>
                <a:latin typeface="Century Gothic"/>
                <a:ea typeface="Century Gothic"/>
                <a:cs typeface="Century Gothic"/>
                <a:sym typeface="Century Gothic"/>
              </a:endParaRPr>
            </a:p>
          </p:txBody>
        </p:sp>
      </p:grpSp>
      <p:grpSp>
        <p:nvGrpSpPr>
          <p:cNvPr id="1063" name="Google Shape;1063;p28"/>
          <p:cNvGrpSpPr/>
          <p:nvPr/>
        </p:nvGrpSpPr>
        <p:grpSpPr>
          <a:xfrm>
            <a:off x="7467809" y="2086999"/>
            <a:ext cx="1400404" cy="1400404"/>
            <a:chOff x="1979712" y="3723878"/>
            <a:chExt cx="1050303" cy="1050303"/>
          </a:xfrm>
        </p:grpSpPr>
        <p:grpSp>
          <p:nvGrpSpPr>
            <p:cNvPr id="1064" name="Google Shape;1064;p28"/>
            <p:cNvGrpSpPr/>
            <p:nvPr/>
          </p:nvGrpSpPr>
          <p:grpSpPr>
            <a:xfrm>
              <a:off x="1979712" y="3723878"/>
              <a:ext cx="1050303" cy="1050303"/>
              <a:chOff x="1695226" y="3321784"/>
              <a:chExt cx="1250759" cy="1250759"/>
            </a:xfrm>
          </p:grpSpPr>
          <p:sp>
            <p:nvSpPr>
              <p:cNvPr id="1065" name="Google Shape;1065;p28"/>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1066" name="Google Shape;1066;p28"/>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67" name="Google Shape;1067;p28"/>
            <p:cNvSpPr txBox="1"/>
            <p:nvPr/>
          </p:nvSpPr>
          <p:spPr>
            <a:xfrm>
              <a:off x="2286386" y="3910326"/>
              <a:ext cx="425837" cy="68475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333">
                  <a:solidFill>
                    <a:srgbClr val="FFFFFF"/>
                  </a:solidFill>
                  <a:latin typeface="Century Gothic"/>
                  <a:ea typeface="Century Gothic"/>
                  <a:cs typeface="Century Gothic"/>
                  <a:sym typeface="Century Gothic"/>
                </a:rPr>
                <a:t>4</a:t>
              </a:r>
              <a:endParaRPr b="1" sz="5333">
                <a:solidFill>
                  <a:srgbClr val="FFFFFF"/>
                </a:solidFill>
                <a:latin typeface="Century Gothic"/>
                <a:ea typeface="Century Gothic"/>
                <a:cs typeface="Century Gothic"/>
                <a:sym typeface="Century Gothic"/>
              </a:endParaRPr>
            </a:p>
          </p:txBody>
        </p:sp>
      </p:grpSp>
      <p:grpSp>
        <p:nvGrpSpPr>
          <p:cNvPr id="1068" name="Google Shape;1068;p28"/>
          <p:cNvGrpSpPr/>
          <p:nvPr/>
        </p:nvGrpSpPr>
        <p:grpSpPr>
          <a:xfrm>
            <a:off x="5345051" y="3534362"/>
            <a:ext cx="1400404" cy="1400404"/>
            <a:chOff x="1979712" y="3723878"/>
            <a:chExt cx="1050303" cy="1050303"/>
          </a:xfrm>
        </p:grpSpPr>
        <p:grpSp>
          <p:nvGrpSpPr>
            <p:cNvPr id="1069" name="Google Shape;1069;p28"/>
            <p:cNvGrpSpPr/>
            <p:nvPr/>
          </p:nvGrpSpPr>
          <p:grpSpPr>
            <a:xfrm>
              <a:off x="1979712" y="3723878"/>
              <a:ext cx="1050303" cy="1050303"/>
              <a:chOff x="1695226" y="3321784"/>
              <a:chExt cx="1250759" cy="1250759"/>
            </a:xfrm>
          </p:grpSpPr>
          <p:sp>
            <p:nvSpPr>
              <p:cNvPr id="1070" name="Google Shape;1070;p28"/>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1071" name="Google Shape;1071;p28"/>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72" name="Google Shape;1072;p28"/>
            <p:cNvSpPr txBox="1"/>
            <p:nvPr/>
          </p:nvSpPr>
          <p:spPr>
            <a:xfrm>
              <a:off x="2286386" y="3910326"/>
              <a:ext cx="425837" cy="68475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333">
                  <a:solidFill>
                    <a:srgbClr val="FFFFFF"/>
                  </a:solidFill>
                  <a:latin typeface="Century Gothic"/>
                  <a:ea typeface="Century Gothic"/>
                  <a:cs typeface="Century Gothic"/>
                  <a:sym typeface="Century Gothic"/>
                </a:rPr>
                <a:t>3</a:t>
              </a:r>
              <a:endParaRPr b="1" sz="5333">
                <a:solidFill>
                  <a:srgbClr val="FFFFFF"/>
                </a:solidFill>
                <a:latin typeface="Century Gothic"/>
                <a:ea typeface="Century Gothic"/>
                <a:cs typeface="Century Gothic"/>
                <a:sym typeface="Century Gothic"/>
              </a:endParaRPr>
            </a:p>
          </p:txBody>
        </p:sp>
      </p:grpSp>
      <p:grpSp>
        <p:nvGrpSpPr>
          <p:cNvPr id="1073" name="Google Shape;1073;p28"/>
          <p:cNvGrpSpPr/>
          <p:nvPr/>
        </p:nvGrpSpPr>
        <p:grpSpPr>
          <a:xfrm>
            <a:off x="3193742" y="2173871"/>
            <a:ext cx="1400404" cy="1400404"/>
            <a:chOff x="1979712" y="3723878"/>
            <a:chExt cx="1050303" cy="1050303"/>
          </a:xfrm>
        </p:grpSpPr>
        <p:grpSp>
          <p:nvGrpSpPr>
            <p:cNvPr id="1074" name="Google Shape;1074;p28"/>
            <p:cNvGrpSpPr/>
            <p:nvPr/>
          </p:nvGrpSpPr>
          <p:grpSpPr>
            <a:xfrm>
              <a:off x="1979712" y="3723878"/>
              <a:ext cx="1050303" cy="1050303"/>
              <a:chOff x="1695226" y="3321784"/>
              <a:chExt cx="1250759" cy="1250759"/>
            </a:xfrm>
          </p:grpSpPr>
          <p:sp>
            <p:nvSpPr>
              <p:cNvPr id="1075" name="Google Shape;1075;p28"/>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1076" name="Google Shape;1076;p28"/>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77" name="Google Shape;1077;p28"/>
            <p:cNvSpPr txBox="1"/>
            <p:nvPr/>
          </p:nvSpPr>
          <p:spPr>
            <a:xfrm>
              <a:off x="2286386" y="3910326"/>
              <a:ext cx="425837" cy="68475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333">
                  <a:solidFill>
                    <a:srgbClr val="FFFFFF"/>
                  </a:solidFill>
                  <a:latin typeface="Century Gothic"/>
                  <a:ea typeface="Century Gothic"/>
                  <a:cs typeface="Century Gothic"/>
                  <a:sym typeface="Century Gothic"/>
                </a:rPr>
                <a:t>2</a:t>
              </a:r>
              <a:endParaRPr b="1" sz="5333">
                <a:solidFill>
                  <a:srgbClr val="FFFFFF"/>
                </a:solidFill>
                <a:latin typeface="Century Gothic"/>
                <a:ea typeface="Century Gothic"/>
                <a:cs typeface="Century Gothic"/>
                <a:sym typeface="Century Gothic"/>
              </a:endParaRPr>
            </a:p>
          </p:txBody>
        </p:sp>
      </p:grpSp>
      <p:grpSp>
        <p:nvGrpSpPr>
          <p:cNvPr id="1078" name="Google Shape;1078;p28"/>
          <p:cNvGrpSpPr/>
          <p:nvPr/>
        </p:nvGrpSpPr>
        <p:grpSpPr>
          <a:xfrm>
            <a:off x="1145777" y="3574275"/>
            <a:ext cx="1400404" cy="1400404"/>
            <a:chOff x="1979712" y="3723878"/>
            <a:chExt cx="1050303" cy="1050303"/>
          </a:xfrm>
        </p:grpSpPr>
        <p:grpSp>
          <p:nvGrpSpPr>
            <p:cNvPr id="1079" name="Google Shape;1079;p28"/>
            <p:cNvGrpSpPr/>
            <p:nvPr/>
          </p:nvGrpSpPr>
          <p:grpSpPr>
            <a:xfrm>
              <a:off x="1979712" y="3723878"/>
              <a:ext cx="1050303" cy="1050303"/>
              <a:chOff x="1695226" y="3321784"/>
              <a:chExt cx="1250759" cy="1250759"/>
            </a:xfrm>
          </p:grpSpPr>
          <p:sp>
            <p:nvSpPr>
              <p:cNvPr id="1080" name="Google Shape;1080;p28"/>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1081" name="Google Shape;1081;p28"/>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
          <p:nvSpPr>
            <p:cNvPr id="1082" name="Google Shape;1082;p28"/>
            <p:cNvSpPr txBox="1"/>
            <p:nvPr/>
          </p:nvSpPr>
          <p:spPr>
            <a:xfrm>
              <a:off x="2286386" y="3910326"/>
              <a:ext cx="425837" cy="68475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333">
                  <a:solidFill>
                    <a:srgbClr val="FFFFFF"/>
                  </a:solidFill>
                  <a:latin typeface="Century Gothic"/>
                  <a:ea typeface="Century Gothic"/>
                  <a:cs typeface="Century Gothic"/>
                  <a:sym typeface="Century Gothic"/>
                </a:rPr>
                <a:t>1</a:t>
              </a:r>
              <a:endParaRPr b="1" sz="5333">
                <a:solidFill>
                  <a:srgbClr val="FFFFFF"/>
                </a:solidFill>
                <a:latin typeface="Century Gothic"/>
                <a:ea typeface="Century Gothic"/>
                <a:cs typeface="Century Gothic"/>
                <a:sym typeface="Century Gothic"/>
              </a:endParaRPr>
            </a:p>
          </p:txBody>
        </p:sp>
      </p:grpSp>
      <p:sp>
        <p:nvSpPr>
          <p:cNvPr id="1083" name="Google Shape;1083;p28"/>
          <p:cNvSpPr txBox="1"/>
          <p:nvPr/>
        </p:nvSpPr>
        <p:spPr>
          <a:xfrm>
            <a:off x="635150" y="2538623"/>
            <a:ext cx="2388509" cy="502766"/>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667" u="none" cap="none" strike="noStrike">
                <a:solidFill>
                  <a:srgbClr val="000000"/>
                </a:solidFill>
                <a:latin typeface="Century Gothic"/>
                <a:ea typeface="Century Gothic"/>
                <a:cs typeface="Century Gothic"/>
                <a:sym typeface="Century Gothic"/>
              </a:rPr>
              <a:t>About us</a:t>
            </a:r>
            <a:endParaRPr b="1" i="0" sz="2667" u="none" cap="none" strike="noStrike">
              <a:solidFill>
                <a:srgbClr val="000000"/>
              </a:solidFill>
              <a:latin typeface="Century Gothic"/>
              <a:ea typeface="Century Gothic"/>
              <a:cs typeface="Century Gothic"/>
              <a:sym typeface="Century Gothic"/>
            </a:endParaRPr>
          </a:p>
        </p:txBody>
      </p:sp>
      <p:sp>
        <p:nvSpPr>
          <p:cNvPr id="1084" name="Google Shape;1084;p28"/>
          <p:cNvSpPr txBox="1"/>
          <p:nvPr/>
        </p:nvSpPr>
        <p:spPr>
          <a:xfrm>
            <a:off x="2747384" y="3872255"/>
            <a:ext cx="2388509" cy="502766"/>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667" u="none" cap="none" strike="noStrike">
                <a:solidFill>
                  <a:srgbClr val="000000"/>
                </a:solidFill>
                <a:latin typeface="Century Gothic"/>
                <a:ea typeface="Century Gothic"/>
                <a:cs typeface="Century Gothic"/>
                <a:sym typeface="Century Gothic"/>
              </a:rPr>
              <a:t>Free Time</a:t>
            </a:r>
            <a:endParaRPr b="1" i="0" sz="2667" u="none" cap="none" strike="noStrike">
              <a:solidFill>
                <a:srgbClr val="000000"/>
              </a:solidFill>
              <a:latin typeface="Century Gothic"/>
              <a:ea typeface="Century Gothic"/>
              <a:cs typeface="Century Gothic"/>
              <a:sym typeface="Century Gothic"/>
            </a:endParaRPr>
          </a:p>
        </p:txBody>
      </p:sp>
      <p:sp>
        <p:nvSpPr>
          <p:cNvPr id="1085" name="Google Shape;1085;p28"/>
          <p:cNvSpPr txBox="1"/>
          <p:nvPr/>
        </p:nvSpPr>
        <p:spPr>
          <a:xfrm>
            <a:off x="4877768" y="2534817"/>
            <a:ext cx="2388509" cy="502766"/>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667" u="none" cap="none" strike="noStrike">
                <a:solidFill>
                  <a:srgbClr val="000000"/>
                </a:solidFill>
                <a:latin typeface="Century Gothic"/>
                <a:ea typeface="Century Gothic"/>
                <a:cs typeface="Century Gothic"/>
                <a:sym typeface="Century Gothic"/>
              </a:rPr>
              <a:t>Devices</a:t>
            </a:r>
            <a:endParaRPr b="1" i="0" sz="2667" u="none" cap="none" strike="noStrike">
              <a:solidFill>
                <a:srgbClr val="000000"/>
              </a:solidFill>
              <a:latin typeface="Century Gothic"/>
              <a:ea typeface="Century Gothic"/>
              <a:cs typeface="Century Gothic"/>
              <a:sym typeface="Century Gothic"/>
            </a:endParaRPr>
          </a:p>
        </p:txBody>
      </p:sp>
      <p:sp>
        <p:nvSpPr>
          <p:cNvPr id="1086" name="Google Shape;1086;p28"/>
          <p:cNvSpPr txBox="1"/>
          <p:nvPr/>
        </p:nvSpPr>
        <p:spPr>
          <a:xfrm>
            <a:off x="6960096" y="3890843"/>
            <a:ext cx="2388509" cy="502766"/>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667" u="none" cap="none" strike="noStrike">
                <a:solidFill>
                  <a:srgbClr val="000000"/>
                </a:solidFill>
                <a:latin typeface="Century Gothic"/>
                <a:ea typeface="Century Gothic"/>
                <a:cs typeface="Century Gothic"/>
                <a:sym typeface="Century Gothic"/>
              </a:rPr>
              <a:t>Overview</a:t>
            </a:r>
            <a:endParaRPr b="1" i="0" sz="2667" u="none" cap="none" strike="noStrike">
              <a:solidFill>
                <a:srgbClr val="000000"/>
              </a:solidFill>
              <a:latin typeface="Century Gothic"/>
              <a:ea typeface="Century Gothic"/>
              <a:cs typeface="Century Gothic"/>
              <a:sym typeface="Century Gothic"/>
            </a:endParaRPr>
          </a:p>
        </p:txBody>
      </p:sp>
      <p:sp>
        <p:nvSpPr>
          <p:cNvPr id="1087" name="Google Shape;1087;p28"/>
          <p:cNvSpPr txBox="1"/>
          <p:nvPr/>
        </p:nvSpPr>
        <p:spPr>
          <a:xfrm>
            <a:off x="8976320" y="2511477"/>
            <a:ext cx="2388509" cy="502766"/>
          </a:xfrm>
          <a:prstGeom prst="rect">
            <a:avLst/>
          </a:prstGeom>
          <a:noFill/>
          <a:ln>
            <a:noFill/>
          </a:ln>
        </p:spPr>
        <p:txBody>
          <a:bodyPr anchorCtr="0" anchor="t" bIns="45700" lIns="91425" spcFirstLastPara="1" rIns="91425" wrap="square" tIns="45700">
            <a:noAutofit/>
          </a:bodyPr>
          <a:lstStyle/>
          <a:p>
            <a:pPr indent="0" lvl="1" marL="0" marR="0" rtl="0" algn="ctr">
              <a:spcBef>
                <a:spcPts val="0"/>
              </a:spcBef>
              <a:spcAft>
                <a:spcPts val="0"/>
              </a:spcAft>
              <a:buNone/>
            </a:pPr>
            <a:r>
              <a:rPr b="1" i="0" lang="tr-TR" sz="2667" u="none" cap="none" strike="noStrike">
                <a:solidFill>
                  <a:srgbClr val="000000"/>
                </a:solidFill>
                <a:latin typeface="Century Gothic"/>
                <a:ea typeface="Century Gothic"/>
                <a:cs typeface="Century Gothic"/>
                <a:sym typeface="Century Gothic"/>
              </a:rPr>
              <a:t>Web design</a:t>
            </a:r>
            <a:endParaRPr b="1" i="0" sz="2667" u="none" cap="none" strike="noStrike">
              <a:solidFill>
                <a:srgbClr val="000000"/>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1078"/>
                                        </p:tgtEl>
                                        <p:attrNameLst>
                                          <p:attrName>style.visibility</p:attrName>
                                        </p:attrNameLst>
                                      </p:cBhvr>
                                      <p:to>
                                        <p:strVal val="visible"/>
                                      </p:to>
                                    </p:set>
                                    <p:anim calcmode="lin" valueType="num">
                                      <p:cBhvr additive="base">
                                        <p:cTn dur="500"/>
                                        <p:tgtEl>
                                          <p:spTgt spid="1078"/>
                                        </p:tgtEl>
                                        <p:attrNameLst>
                                          <p:attrName>ppt_w</p:attrName>
                                        </p:attrNameLst>
                                      </p:cBhvr>
                                      <p:tavLst>
                                        <p:tav fmla="" tm="0">
                                          <p:val>
                                            <p:strVal val="0"/>
                                          </p:val>
                                        </p:tav>
                                        <p:tav fmla="" tm="100000">
                                          <p:val>
                                            <p:strVal val="#ppt_w"/>
                                          </p:val>
                                        </p:tav>
                                      </p:tavLst>
                                    </p:anim>
                                    <p:anim calcmode="lin" valueType="num">
                                      <p:cBhvr additive="base">
                                        <p:cTn dur="500"/>
                                        <p:tgtEl>
                                          <p:spTgt spid="107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057"/>
                                        </p:tgtEl>
                                        <p:attrNameLst>
                                          <p:attrName>style.visibility</p:attrName>
                                        </p:attrNameLst>
                                      </p:cBhvr>
                                      <p:to>
                                        <p:strVal val="visible"/>
                                      </p:to>
                                    </p:set>
                                    <p:animEffect filter="fade" transition="in">
                                      <p:cBhvr>
                                        <p:cTn dur="2000"/>
                                        <p:tgtEl>
                                          <p:spTgt spid="1057"/>
                                        </p:tgtEl>
                                      </p:cBhvr>
                                    </p:animEffect>
                                  </p:childTnLst>
                                </p:cTn>
                              </p:par>
                              <p:par>
                                <p:cTn fill="hold" nodeType="withEffect" presetClass="entr" presetID="23" presetSubtype="16">
                                  <p:stCondLst>
                                    <p:cond delay="0"/>
                                  </p:stCondLst>
                                  <p:childTnLst>
                                    <p:set>
                                      <p:cBhvr>
                                        <p:cTn dur="1" fill="hold">
                                          <p:stCondLst>
                                            <p:cond delay="0"/>
                                          </p:stCondLst>
                                        </p:cTn>
                                        <p:tgtEl>
                                          <p:spTgt spid="1073"/>
                                        </p:tgtEl>
                                        <p:attrNameLst>
                                          <p:attrName>style.visibility</p:attrName>
                                        </p:attrNameLst>
                                      </p:cBhvr>
                                      <p:to>
                                        <p:strVal val="visible"/>
                                      </p:to>
                                    </p:set>
                                    <p:anim calcmode="lin" valueType="num">
                                      <p:cBhvr additive="base">
                                        <p:cTn dur="500"/>
                                        <p:tgtEl>
                                          <p:spTgt spid="1073"/>
                                        </p:tgtEl>
                                        <p:attrNameLst>
                                          <p:attrName>ppt_w</p:attrName>
                                        </p:attrNameLst>
                                      </p:cBhvr>
                                      <p:tavLst>
                                        <p:tav fmla="" tm="0">
                                          <p:val>
                                            <p:strVal val="0"/>
                                          </p:val>
                                        </p:tav>
                                        <p:tav fmla="" tm="100000">
                                          <p:val>
                                            <p:strVal val="#ppt_w"/>
                                          </p:val>
                                        </p:tav>
                                      </p:tavLst>
                                    </p:anim>
                                    <p:anim calcmode="lin" valueType="num">
                                      <p:cBhvr additive="base">
                                        <p:cTn dur="500"/>
                                        <p:tgtEl>
                                          <p:spTgt spid="1073"/>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068"/>
                                        </p:tgtEl>
                                        <p:attrNameLst>
                                          <p:attrName>style.visibility</p:attrName>
                                        </p:attrNameLst>
                                      </p:cBhvr>
                                      <p:to>
                                        <p:strVal val="visible"/>
                                      </p:to>
                                    </p:set>
                                    <p:anim calcmode="lin" valueType="num">
                                      <p:cBhvr additive="base">
                                        <p:cTn dur="500"/>
                                        <p:tgtEl>
                                          <p:spTgt spid="1068"/>
                                        </p:tgtEl>
                                        <p:attrNameLst>
                                          <p:attrName>ppt_w</p:attrName>
                                        </p:attrNameLst>
                                      </p:cBhvr>
                                      <p:tavLst>
                                        <p:tav fmla="" tm="0">
                                          <p:val>
                                            <p:strVal val="0"/>
                                          </p:val>
                                        </p:tav>
                                        <p:tav fmla="" tm="100000">
                                          <p:val>
                                            <p:strVal val="#ppt_w"/>
                                          </p:val>
                                        </p:tav>
                                      </p:tavLst>
                                    </p:anim>
                                    <p:anim calcmode="lin" valueType="num">
                                      <p:cBhvr additive="base">
                                        <p:cTn dur="500"/>
                                        <p:tgtEl>
                                          <p:spTgt spid="1068"/>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1063"/>
                                        </p:tgtEl>
                                        <p:attrNameLst>
                                          <p:attrName>style.visibility</p:attrName>
                                        </p:attrNameLst>
                                      </p:cBhvr>
                                      <p:to>
                                        <p:strVal val="visible"/>
                                      </p:to>
                                    </p:set>
                                    <p:anim calcmode="lin" valueType="num">
                                      <p:cBhvr additive="base">
                                        <p:cTn dur="500"/>
                                        <p:tgtEl>
                                          <p:spTgt spid="1063"/>
                                        </p:tgtEl>
                                        <p:attrNameLst>
                                          <p:attrName>ppt_w</p:attrName>
                                        </p:attrNameLst>
                                      </p:cBhvr>
                                      <p:tavLst>
                                        <p:tav fmla="" tm="0">
                                          <p:val>
                                            <p:strVal val="0"/>
                                          </p:val>
                                        </p:tav>
                                        <p:tav fmla="" tm="100000">
                                          <p:val>
                                            <p:strVal val="#ppt_w"/>
                                          </p:val>
                                        </p:tav>
                                      </p:tavLst>
                                    </p:anim>
                                    <p:anim calcmode="lin" valueType="num">
                                      <p:cBhvr additive="base">
                                        <p:cTn dur="500"/>
                                        <p:tgtEl>
                                          <p:spTgt spid="1063"/>
                                        </p:tgtEl>
                                        <p:attrNameLst>
                                          <p:attrName>ppt_h</p:attrName>
                                        </p:attrNameLst>
                                      </p:cBhvr>
                                      <p:tavLst>
                                        <p:tav fmla="" tm="0">
                                          <p:val>
                                            <p:strVal val="0"/>
                                          </p:val>
                                        </p:tav>
                                        <p:tav fmla="" tm="100000">
                                          <p:val>
                                            <p:strVal val="#ppt_h"/>
                                          </p:val>
                                        </p:tav>
                                      </p:tavLst>
                                    </p:anim>
                                  </p:childTnLst>
                                </p:cTn>
                              </p:par>
                              <p:par>
                                <p:cTn fill="hold" nodeType="withEffect" presetClass="entr" presetID="10" presetSubtype="0">
                                  <p:stCondLst>
                                    <p:cond delay="0"/>
                                  </p:stCondLst>
                                  <p:childTnLst>
                                    <p:set>
                                      <p:cBhvr>
                                        <p:cTn dur="1" fill="hold">
                                          <p:stCondLst>
                                            <p:cond delay="0"/>
                                          </p:stCondLst>
                                        </p:cTn>
                                        <p:tgtEl>
                                          <p:spTgt spid="1083"/>
                                        </p:tgtEl>
                                        <p:attrNameLst>
                                          <p:attrName>style.visibility</p:attrName>
                                        </p:attrNameLst>
                                      </p:cBhvr>
                                      <p:to>
                                        <p:strVal val="visible"/>
                                      </p:to>
                                    </p:set>
                                    <p:animEffect filter="fade" transition="in">
                                      <p:cBhvr>
                                        <p:cTn dur="1000"/>
                                        <p:tgtEl>
                                          <p:spTgt spid="1083"/>
                                        </p:tgtEl>
                                      </p:cBhvr>
                                    </p:animEffect>
                                  </p:childTnLst>
                                </p:cTn>
                              </p:par>
                              <p:par>
                                <p:cTn fill="hold" nodeType="withEffect" presetClass="entr" presetID="10" presetSubtype="0">
                                  <p:stCondLst>
                                    <p:cond delay="800"/>
                                  </p:stCondLst>
                                  <p:childTnLst>
                                    <p:set>
                                      <p:cBhvr>
                                        <p:cTn dur="1" fill="hold">
                                          <p:stCondLst>
                                            <p:cond delay="0"/>
                                          </p:stCondLst>
                                        </p:cTn>
                                        <p:tgtEl>
                                          <p:spTgt spid="1084"/>
                                        </p:tgtEl>
                                        <p:attrNameLst>
                                          <p:attrName>style.visibility</p:attrName>
                                        </p:attrNameLst>
                                      </p:cBhvr>
                                      <p:to>
                                        <p:strVal val="visible"/>
                                      </p:to>
                                    </p:set>
                                    <p:animEffect filter="fade" transition="in">
                                      <p:cBhvr>
                                        <p:cTn dur="1000"/>
                                        <p:tgtEl>
                                          <p:spTgt spid="1084"/>
                                        </p:tgtEl>
                                      </p:cBhvr>
                                    </p:animEffect>
                                  </p:childTnLst>
                                </p:cTn>
                              </p:par>
                              <p:par>
                                <p:cTn fill="hold" nodeType="withEffect" presetClass="entr" presetID="10" presetSubtype="0">
                                  <p:stCondLst>
                                    <p:cond delay="1400"/>
                                  </p:stCondLst>
                                  <p:childTnLst>
                                    <p:set>
                                      <p:cBhvr>
                                        <p:cTn dur="1" fill="hold">
                                          <p:stCondLst>
                                            <p:cond delay="0"/>
                                          </p:stCondLst>
                                        </p:cTn>
                                        <p:tgtEl>
                                          <p:spTgt spid="1085"/>
                                        </p:tgtEl>
                                        <p:attrNameLst>
                                          <p:attrName>style.visibility</p:attrName>
                                        </p:attrNameLst>
                                      </p:cBhvr>
                                      <p:to>
                                        <p:strVal val="visible"/>
                                      </p:to>
                                    </p:set>
                                    <p:animEffect filter="fade" transition="in">
                                      <p:cBhvr>
                                        <p:cTn dur="1000"/>
                                        <p:tgtEl>
                                          <p:spTgt spid="1085"/>
                                        </p:tgtEl>
                                      </p:cBhvr>
                                    </p:animEffect>
                                  </p:childTnLst>
                                </p:cTn>
                              </p:par>
                              <p:par>
                                <p:cTn fill="hold" nodeType="withEffect" presetClass="entr" presetID="10" presetSubtype="0">
                                  <p:stCondLst>
                                    <p:cond delay="1900"/>
                                  </p:stCondLst>
                                  <p:childTnLst>
                                    <p:set>
                                      <p:cBhvr>
                                        <p:cTn dur="1" fill="hold">
                                          <p:stCondLst>
                                            <p:cond delay="0"/>
                                          </p:stCondLst>
                                        </p:cTn>
                                        <p:tgtEl>
                                          <p:spTgt spid="1086"/>
                                        </p:tgtEl>
                                        <p:attrNameLst>
                                          <p:attrName>style.visibility</p:attrName>
                                        </p:attrNameLst>
                                      </p:cBhvr>
                                      <p:to>
                                        <p:strVal val="visible"/>
                                      </p:to>
                                    </p:set>
                                    <p:animEffect filter="fade" transition="in">
                                      <p:cBhvr>
                                        <p:cTn dur="1000"/>
                                        <p:tgtEl>
                                          <p:spTgt spid="1086"/>
                                        </p:tgtEl>
                                      </p:cBhvr>
                                    </p:animEffect>
                                  </p:childTnLst>
                                </p:cTn>
                              </p:par>
                              <p:par>
                                <p:cTn fill="hold" nodeType="withEffect" presetClass="entr" presetID="10" presetSubtype="0">
                                  <p:stCondLst>
                                    <p:cond delay="1900"/>
                                  </p:stCondLst>
                                  <p:childTnLst>
                                    <p:set>
                                      <p:cBhvr>
                                        <p:cTn dur="1" fill="hold">
                                          <p:stCondLst>
                                            <p:cond delay="0"/>
                                          </p:stCondLst>
                                        </p:cTn>
                                        <p:tgtEl>
                                          <p:spTgt spid="1087"/>
                                        </p:tgtEl>
                                        <p:attrNameLst>
                                          <p:attrName>style.visibility</p:attrName>
                                        </p:attrNameLst>
                                      </p:cBhvr>
                                      <p:to>
                                        <p:strVal val="visible"/>
                                      </p:to>
                                    </p:set>
                                    <p:animEffect filter="fade" transition="in">
                                      <p:cBhvr>
                                        <p:cTn dur="1000"/>
                                        <p:tgtEl>
                                          <p:spTgt spid="1087"/>
                                        </p:tgtEl>
                                      </p:cBhvr>
                                    </p:animEffect>
                                  </p:childTnLst>
                                </p:cTn>
                              </p:par>
                              <p:par>
                                <p:cTn fill="hold" nodeType="withEffect" presetClass="entr" presetID="23" presetSubtype="16">
                                  <p:stCondLst>
                                    <p:cond delay="1900"/>
                                  </p:stCondLst>
                                  <p:childTnLst>
                                    <p:set>
                                      <p:cBhvr>
                                        <p:cTn dur="1" fill="hold">
                                          <p:stCondLst>
                                            <p:cond delay="0"/>
                                          </p:stCondLst>
                                        </p:cTn>
                                        <p:tgtEl>
                                          <p:spTgt spid="1058"/>
                                        </p:tgtEl>
                                        <p:attrNameLst>
                                          <p:attrName>style.visibility</p:attrName>
                                        </p:attrNameLst>
                                      </p:cBhvr>
                                      <p:to>
                                        <p:strVal val="visible"/>
                                      </p:to>
                                    </p:set>
                                    <p:anim calcmode="lin" valueType="num">
                                      <p:cBhvr additive="base">
                                        <p:cTn dur="500"/>
                                        <p:tgtEl>
                                          <p:spTgt spid="1058"/>
                                        </p:tgtEl>
                                        <p:attrNameLst>
                                          <p:attrName>ppt_w</p:attrName>
                                        </p:attrNameLst>
                                      </p:cBhvr>
                                      <p:tavLst>
                                        <p:tav fmla="" tm="0">
                                          <p:val>
                                            <p:strVal val="0"/>
                                          </p:val>
                                        </p:tav>
                                        <p:tav fmla="" tm="100000">
                                          <p:val>
                                            <p:strVal val="#ppt_w"/>
                                          </p:val>
                                        </p:tav>
                                      </p:tavLst>
                                    </p:anim>
                                    <p:anim calcmode="lin" valueType="num">
                                      <p:cBhvr additive="base">
                                        <p:cTn dur="500"/>
                                        <p:tgtEl>
                                          <p:spTgt spid="105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2" name="Shape 1092"/>
        <p:cNvGrpSpPr/>
        <p:nvPr/>
      </p:nvGrpSpPr>
      <p:grpSpPr>
        <a:xfrm>
          <a:off x="0" y="0"/>
          <a:ext cx="0" cy="0"/>
          <a:chOff x="0" y="0"/>
          <a:chExt cx="0" cy="0"/>
        </a:xfrm>
      </p:grpSpPr>
      <p:sp>
        <p:nvSpPr>
          <p:cNvPr id="1093" name="Google Shape;1093;p29"/>
          <p:cNvSpPr/>
          <p:nvPr/>
        </p:nvSpPr>
        <p:spPr>
          <a:xfrm>
            <a:off x="493986" y="4198390"/>
            <a:ext cx="7277482" cy="6463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009999"/>
                </a:solidFill>
                <a:latin typeface="Century Gothic"/>
                <a:ea typeface="Century Gothic"/>
                <a:cs typeface="Century Gothic"/>
                <a:sym typeface="Century Gothic"/>
              </a:rPr>
              <a:t>3D Bubbles Presentation</a:t>
            </a:r>
            <a:endParaRPr sz="3600">
              <a:solidFill>
                <a:srgbClr val="009999"/>
              </a:solidFill>
              <a:latin typeface="Century Gothic"/>
              <a:ea typeface="Century Gothic"/>
              <a:cs typeface="Century Gothic"/>
              <a:sym typeface="Century Gothic"/>
            </a:endParaRPr>
          </a:p>
        </p:txBody>
      </p:sp>
      <p:grpSp>
        <p:nvGrpSpPr>
          <p:cNvPr id="1094" name="Google Shape;1094;p29"/>
          <p:cNvGrpSpPr/>
          <p:nvPr/>
        </p:nvGrpSpPr>
        <p:grpSpPr>
          <a:xfrm flipH="1">
            <a:off x="6298564" y="-3082"/>
            <a:ext cx="5860641" cy="6861082"/>
            <a:chOff x="441028" y="108253"/>
            <a:chExt cx="4654180" cy="6678233"/>
          </a:xfrm>
        </p:grpSpPr>
        <p:cxnSp>
          <p:nvCxnSpPr>
            <p:cNvPr id="1095" name="Google Shape;1095;p29"/>
            <p:cNvCxnSpPr/>
            <p:nvPr/>
          </p:nvCxnSpPr>
          <p:spPr>
            <a:xfrm>
              <a:off x="1397000" y="109248"/>
              <a:ext cx="3698208" cy="2003942"/>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096" name="Google Shape;1096;p29"/>
            <p:cNvCxnSpPr/>
            <p:nvPr/>
          </p:nvCxnSpPr>
          <p:spPr>
            <a:xfrm>
              <a:off x="441030" y="975564"/>
              <a:ext cx="4034133" cy="2193086"/>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097" name="Google Shape;1097;p29"/>
            <p:cNvCxnSpPr/>
            <p:nvPr/>
          </p:nvCxnSpPr>
          <p:spPr>
            <a:xfrm>
              <a:off x="441030" y="2325338"/>
              <a:ext cx="4259152" cy="2315413"/>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098" name="Google Shape;1098;p29"/>
            <p:cNvCxnSpPr/>
            <p:nvPr/>
          </p:nvCxnSpPr>
          <p:spPr>
            <a:xfrm>
              <a:off x="441030" y="3668759"/>
              <a:ext cx="4338247" cy="2358412"/>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099" name="Google Shape;1099;p29"/>
            <p:cNvCxnSpPr/>
            <p:nvPr/>
          </p:nvCxnSpPr>
          <p:spPr>
            <a:xfrm>
              <a:off x="442776" y="5064209"/>
              <a:ext cx="3204537" cy="1722277"/>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0" name="Google Shape;1100;p29"/>
            <p:cNvCxnSpPr/>
            <p:nvPr/>
          </p:nvCxnSpPr>
          <p:spPr>
            <a:xfrm>
              <a:off x="441030" y="6380062"/>
              <a:ext cx="754357" cy="405429"/>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1" name="Google Shape;1101;p29"/>
            <p:cNvCxnSpPr/>
            <p:nvPr/>
          </p:nvCxnSpPr>
          <p:spPr>
            <a:xfrm flipH="1" rot="10800000">
              <a:off x="441030" y="935237"/>
              <a:ext cx="4034131" cy="2248000"/>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2" name="Google Shape;1102;p29"/>
            <p:cNvCxnSpPr/>
            <p:nvPr/>
          </p:nvCxnSpPr>
          <p:spPr>
            <a:xfrm flipH="1" rot="10800000">
              <a:off x="441030" y="2083389"/>
              <a:ext cx="4314751" cy="2404374"/>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3" name="Google Shape;1103;p29"/>
            <p:cNvCxnSpPr/>
            <p:nvPr/>
          </p:nvCxnSpPr>
          <p:spPr>
            <a:xfrm flipH="1" rot="10800000">
              <a:off x="441028" y="3440258"/>
              <a:ext cx="4425082" cy="2465854"/>
            </a:xfrm>
            <a:prstGeom prst="straightConnector1">
              <a:avLst/>
            </a:prstGeom>
            <a:noFill/>
            <a:ln cap="rnd" cmpd="sng" w="12700">
              <a:solidFill>
                <a:srgbClr val="FFFFFF">
                  <a:alpha val="49803"/>
                </a:srgbClr>
              </a:solidFill>
              <a:prstDash val="solid"/>
              <a:miter lim="800000"/>
              <a:headEnd len="sm" w="sm" type="none"/>
              <a:tailEnd len="sm" w="sm" type="none"/>
            </a:ln>
          </p:spPr>
        </p:cxnSp>
        <p:cxnSp>
          <p:nvCxnSpPr>
            <p:cNvPr id="1104" name="Google Shape;1104;p29"/>
            <p:cNvCxnSpPr/>
            <p:nvPr/>
          </p:nvCxnSpPr>
          <p:spPr>
            <a:xfrm flipH="1" rot="10800000">
              <a:off x="1261223" y="4797682"/>
              <a:ext cx="3567204" cy="1987809"/>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5" name="Google Shape;1105;p29"/>
            <p:cNvCxnSpPr/>
            <p:nvPr/>
          </p:nvCxnSpPr>
          <p:spPr>
            <a:xfrm flipH="1" rot="10800000">
              <a:off x="441028" y="108253"/>
              <a:ext cx="3103433" cy="1729372"/>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6" name="Google Shape;1106;p29"/>
            <p:cNvCxnSpPr/>
            <p:nvPr/>
          </p:nvCxnSpPr>
          <p:spPr>
            <a:xfrm flipH="1" rot="10800000">
              <a:off x="441030" y="111253"/>
              <a:ext cx="682160" cy="377986"/>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7" name="Google Shape;1107;p29"/>
            <p:cNvCxnSpPr/>
            <p:nvPr/>
          </p:nvCxnSpPr>
          <p:spPr>
            <a:xfrm>
              <a:off x="1206647" y="109248"/>
              <a:ext cx="0" cy="6677238"/>
            </a:xfrm>
            <a:prstGeom prst="straightConnector1">
              <a:avLst/>
            </a:prstGeom>
            <a:noFill/>
            <a:ln cap="rnd" cmpd="sng" w="12700">
              <a:solidFill>
                <a:srgbClr val="FFFFFF">
                  <a:alpha val="60000"/>
                </a:srgbClr>
              </a:solidFill>
              <a:prstDash val="solid"/>
              <a:miter lim="800000"/>
              <a:headEnd len="sm" w="sm" type="none"/>
              <a:tailEnd len="sm" w="sm" type="none"/>
            </a:ln>
          </p:spPr>
        </p:cxnSp>
        <p:cxnSp>
          <p:nvCxnSpPr>
            <p:cNvPr id="1108" name="Google Shape;1108;p29"/>
            <p:cNvCxnSpPr/>
            <p:nvPr/>
          </p:nvCxnSpPr>
          <p:spPr>
            <a:xfrm>
              <a:off x="3676895" y="108253"/>
              <a:ext cx="0" cy="6678233"/>
            </a:xfrm>
            <a:prstGeom prst="straightConnector1">
              <a:avLst/>
            </a:prstGeom>
            <a:noFill/>
            <a:ln cap="rnd" cmpd="sng" w="12700">
              <a:solidFill>
                <a:srgbClr val="FFFFFF">
                  <a:alpha val="60000"/>
                </a:srgbClr>
              </a:solidFill>
              <a:prstDash val="solid"/>
              <a:miter lim="800000"/>
              <a:headEnd len="sm" w="sm" type="none"/>
              <a:tailEnd len="sm" w="sm" type="none"/>
            </a:ln>
          </p:spPr>
        </p:cxnSp>
      </p:grpSp>
      <p:grpSp>
        <p:nvGrpSpPr>
          <p:cNvPr id="1109" name="Google Shape;1109;p29"/>
          <p:cNvGrpSpPr/>
          <p:nvPr/>
        </p:nvGrpSpPr>
        <p:grpSpPr>
          <a:xfrm>
            <a:off x="8085157" y="5279067"/>
            <a:ext cx="587486" cy="1728000"/>
            <a:chOff x="8085157" y="5279067"/>
            <a:chExt cx="587486" cy="1728000"/>
          </a:xfrm>
        </p:grpSpPr>
        <p:sp>
          <p:nvSpPr>
            <p:cNvPr id="1110" name="Google Shape;1110;p29"/>
            <p:cNvSpPr/>
            <p:nvPr/>
          </p:nvSpPr>
          <p:spPr>
            <a:xfrm rot="10800000">
              <a:off x="8085157" y="5546117"/>
              <a:ext cx="587486" cy="146095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11" name="Google Shape;1111;p29"/>
            <p:cNvSpPr/>
            <p:nvPr/>
          </p:nvSpPr>
          <p:spPr>
            <a:xfrm>
              <a:off x="8111847" y="5279067"/>
              <a:ext cx="534106" cy="53409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12" name="Google Shape;1112;p29"/>
          <p:cNvGrpSpPr/>
          <p:nvPr/>
        </p:nvGrpSpPr>
        <p:grpSpPr>
          <a:xfrm>
            <a:off x="7891999" y="3435106"/>
            <a:ext cx="807500" cy="2304000"/>
            <a:chOff x="7891999" y="3435106"/>
            <a:chExt cx="807500" cy="2304000"/>
          </a:xfrm>
        </p:grpSpPr>
        <p:sp>
          <p:nvSpPr>
            <p:cNvPr id="1113" name="Google Shape;1113;p29"/>
            <p:cNvSpPr/>
            <p:nvPr/>
          </p:nvSpPr>
          <p:spPr>
            <a:xfrm rot="10800000">
              <a:off x="7891999" y="3791172"/>
              <a:ext cx="807500" cy="194793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14" name="Google Shape;1114;p29"/>
            <p:cNvSpPr/>
            <p:nvPr/>
          </p:nvSpPr>
          <p:spPr>
            <a:xfrm>
              <a:off x="7939684" y="3435106"/>
              <a:ext cx="712133" cy="71213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15" name="Google Shape;1115;p29"/>
          <p:cNvGrpSpPr/>
          <p:nvPr/>
        </p:nvGrpSpPr>
        <p:grpSpPr>
          <a:xfrm>
            <a:off x="8930899" y="5019598"/>
            <a:ext cx="771066" cy="2268000"/>
            <a:chOff x="8930899" y="5019598"/>
            <a:chExt cx="771066" cy="2268000"/>
          </a:xfrm>
        </p:grpSpPr>
        <p:sp>
          <p:nvSpPr>
            <p:cNvPr id="1116" name="Google Shape;1116;p29"/>
            <p:cNvSpPr/>
            <p:nvPr/>
          </p:nvSpPr>
          <p:spPr>
            <a:xfrm rot="10800000">
              <a:off x="8930899" y="5370100"/>
              <a:ext cx="771066" cy="191749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17" name="Google Shape;1117;p29"/>
            <p:cNvSpPr/>
            <p:nvPr/>
          </p:nvSpPr>
          <p:spPr>
            <a:xfrm>
              <a:off x="8965930" y="5019598"/>
              <a:ext cx="701006" cy="701005"/>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18" name="Google Shape;1118;p29"/>
          <p:cNvGrpSpPr/>
          <p:nvPr/>
        </p:nvGrpSpPr>
        <p:grpSpPr>
          <a:xfrm>
            <a:off x="6198014" y="3951156"/>
            <a:ext cx="786986" cy="2124000"/>
            <a:chOff x="6198014" y="3951156"/>
            <a:chExt cx="786986" cy="2124000"/>
          </a:xfrm>
        </p:grpSpPr>
        <p:sp>
          <p:nvSpPr>
            <p:cNvPr id="1119" name="Google Shape;1119;p29"/>
            <p:cNvSpPr/>
            <p:nvPr/>
          </p:nvSpPr>
          <p:spPr>
            <a:xfrm rot="10800000">
              <a:off x="6198014" y="4279404"/>
              <a:ext cx="786986" cy="1795752"/>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20" name="Google Shape;1120;p29"/>
            <p:cNvSpPr/>
            <p:nvPr/>
          </p:nvSpPr>
          <p:spPr>
            <a:xfrm>
              <a:off x="6263259" y="3951156"/>
              <a:ext cx="656498" cy="65649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21" name="Google Shape;1121;p29"/>
          <p:cNvGrpSpPr/>
          <p:nvPr/>
        </p:nvGrpSpPr>
        <p:grpSpPr>
          <a:xfrm>
            <a:off x="8491539" y="3705321"/>
            <a:ext cx="1248391" cy="3672000"/>
            <a:chOff x="8491539" y="3705321"/>
            <a:chExt cx="1248391" cy="3672000"/>
          </a:xfrm>
        </p:grpSpPr>
        <p:sp>
          <p:nvSpPr>
            <p:cNvPr id="1122" name="Google Shape;1122;p29"/>
            <p:cNvSpPr/>
            <p:nvPr/>
          </p:nvSpPr>
          <p:spPr>
            <a:xfrm rot="10800000">
              <a:off x="8491539" y="4272801"/>
              <a:ext cx="1248391" cy="310452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23" name="Google Shape;1123;p29"/>
            <p:cNvSpPr/>
            <p:nvPr/>
          </p:nvSpPr>
          <p:spPr>
            <a:xfrm>
              <a:off x="8548254" y="3705321"/>
              <a:ext cx="1134960" cy="1134960"/>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24" name="Google Shape;1124;p29"/>
          <p:cNvGrpSpPr/>
          <p:nvPr/>
        </p:nvGrpSpPr>
        <p:grpSpPr>
          <a:xfrm>
            <a:off x="7678206" y="4173322"/>
            <a:ext cx="905695" cy="2664001"/>
            <a:chOff x="7678206" y="4173322"/>
            <a:chExt cx="905695" cy="2664001"/>
          </a:xfrm>
        </p:grpSpPr>
        <p:sp>
          <p:nvSpPr>
            <p:cNvPr id="1125" name="Google Shape;1125;p29"/>
            <p:cNvSpPr/>
            <p:nvPr/>
          </p:nvSpPr>
          <p:spPr>
            <a:xfrm rot="10800000">
              <a:off x="7678206" y="4585024"/>
              <a:ext cx="905695" cy="225229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26" name="Google Shape;1126;p29"/>
            <p:cNvSpPr/>
            <p:nvPr/>
          </p:nvSpPr>
          <p:spPr>
            <a:xfrm>
              <a:off x="7719353" y="4173322"/>
              <a:ext cx="823402" cy="82340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27" name="Google Shape;1127;p29"/>
          <p:cNvGrpSpPr/>
          <p:nvPr/>
        </p:nvGrpSpPr>
        <p:grpSpPr>
          <a:xfrm>
            <a:off x="8158768" y="4511565"/>
            <a:ext cx="942412" cy="2772000"/>
            <a:chOff x="8158768" y="4511565"/>
            <a:chExt cx="942412" cy="2772000"/>
          </a:xfrm>
        </p:grpSpPr>
        <p:sp>
          <p:nvSpPr>
            <p:cNvPr id="1128" name="Google Shape;1128;p29"/>
            <p:cNvSpPr/>
            <p:nvPr/>
          </p:nvSpPr>
          <p:spPr>
            <a:xfrm rot="10800000">
              <a:off x="8158768" y="4939957"/>
              <a:ext cx="942412" cy="234360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29" name="Google Shape;1129;p29"/>
            <p:cNvSpPr/>
            <p:nvPr/>
          </p:nvSpPr>
          <p:spPr>
            <a:xfrm>
              <a:off x="8201583" y="4511565"/>
              <a:ext cx="856783" cy="85678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30" name="Google Shape;1130;p29"/>
          <p:cNvGrpSpPr/>
          <p:nvPr/>
        </p:nvGrpSpPr>
        <p:grpSpPr>
          <a:xfrm>
            <a:off x="11309411" y="6011164"/>
            <a:ext cx="715902" cy="1980000"/>
            <a:chOff x="11309411" y="6011164"/>
            <a:chExt cx="715902" cy="1980000"/>
          </a:xfrm>
        </p:grpSpPr>
        <p:sp>
          <p:nvSpPr>
            <p:cNvPr id="1131" name="Google Shape;1131;p29"/>
            <p:cNvSpPr/>
            <p:nvPr/>
          </p:nvSpPr>
          <p:spPr>
            <a:xfrm rot="10800000">
              <a:off x="11309411" y="6317158"/>
              <a:ext cx="715902" cy="167400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32" name="Google Shape;1132;p29"/>
            <p:cNvSpPr/>
            <p:nvPr/>
          </p:nvSpPr>
          <p:spPr>
            <a:xfrm>
              <a:off x="11361368" y="6011164"/>
              <a:ext cx="611990" cy="61198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33" name="Google Shape;1133;p29"/>
          <p:cNvGrpSpPr/>
          <p:nvPr/>
        </p:nvGrpSpPr>
        <p:grpSpPr>
          <a:xfrm>
            <a:off x="9272737" y="6173657"/>
            <a:ext cx="868978" cy="2556000"/>
            <a:chOff x="9272737" y="6173657"/>
            <a:chExt cx="868978" cy="2556000"/>
          </a:xfrm>
        </p:grpSpPr>
        <p:sp>
          <p:nvSpPr>
            <p:cNvPr id="1134" name="Google Shape;1134;p29"/>
            <p:cNvSpPr/>
            <p:nvPr/>
          </p:nvSpPr>
          <p:spPr>
            <a:xfrm rot="10800000">
              <a:off x="9272737" y="6568668"/>
              <a:ext cx="868978" cy="21609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35" name="Google Shape;1135;p29"/>
            <p:cNvSpPr/>
            <p:nvPr/>
          </p:nvSpPr>
          <p:spPr>
            <a:xfrm>
              <a:off x="9312216" y="6173657"/>
              <a:ext cx="790021" cy="79002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36" name="Google Shape;1136;p29"/>
          <p:cNvGrpSpPr/>
          <p:nvPr/>
        </p:nvGrpSpPr>
        <p:grpSpPr>
          <a:xfrm>
            <a:off x="8447464" y="5580235"/>
            <a:ext cx="1174957" cy="3455999"/>
            <a:chOff x="8447464" y="5580235"/>
            <a:chExt cx="1174957" cy="3455999"/>
          </a:xfrm>
        </p:grpSpPr>
        <p:sp>
          <p:nvSpPr>
            <p:cNvPr id="1137" name="Google Shape;1137;p29"/>
            <p:cNvSpPr/>
            <p:nvPr/>
          </p:nvSpPr>
          <p:spPr>
            <a:xfrm rot="10800000">
              <a:off x="8447464" y="6114333"/>
              <a:ext cx="1174957" cy="2921901"/>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38" name="Google Shape;1138;p29"/>
            <p:cNvSpPr/>
            <p:nvPr/>
          </p:nvSpPr>
          <p:spPr>
            <a:xfrm>
              <a:off x="8500844" y="5580235"/>
              <a:ext cx="1068199" cy="106819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39" name="Google Shape;1139;p29"/>
          <p:cNvGrpSpPr/>
          <p:nvPr/>
        </p:nvGrpSpPr>
        <p:grpSpPr>
          <a:xfrm>
            <a:off x="5713365" y="4642065"/>
            <a:ext cx="1358547" cy="3996000"/>
            <a:chOff x="5713365" y="4642065"/>
            <a:chExt cx="1358547" cy="3996000"/>
          </a:xfrm>
        </p:grpSpPr>
        <p:sp>
          <p:nvSpPr>
            <p:cNvPr id="1140" name="Google Shape;1140;p29"/>
            <p:cNvSpPr/>
            <p:nvPr/>
          </p:nvSpPr>
          <p:spPr>
            <a:xfrm rot="10800000">
              <a:off x="5713365" y="5259617"/>
              <a:ext cx="1358547" cy="337844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41" name="Google Shape;1141;p29"/>
            <p:cNvSpPr/>
            <p:nvPr/>
          </p:nvSpPr>
          <p:spPr>
            <a:xfrm>
              <a:off x="5775086" y="4642065"/>
              <a:ext cx="1235107" cy="123510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42" name="Google Shape;1142;p29"/>
          <p:cNvGrpSpPr/>
          <p:nvPr/>
        </p:nvGrpSpPr>
        <p:grpSpPr>
          <a:xfrm>
            <a:off x="7146608" y="5004310"/>
            <a:ext cx="820027" cy="2412000"/>
            <a:chOff x="7146608" y="5004310"/>
            <a:chExt cx="820027" cy="2412000"/>
          </a:xfrm>
        </p:grpSpPr>
        <p:sp>
          <p:nvSpPr>
            <p:cNvPr id="1143" name="Google Shape;1143;p29"/>
            <p:cNvSpPr/>
            <p:nvPr/>
          </p:nvSpPr>
          <p:spPr>
            <a:xfrm rot="10800000">
              <a:off x="7146608" y="5377067"/>
              <a:ext cx="820027" cy="2039243"/>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44" name="Google Shape;1144;p29"/>
            <p:cNvSpPr/>
            <p:nvPr/>
          </p:nvSpPr>
          <p:spPr>
            <a:xfrm>
              <a:off x="7183863" y="5004310"/>
              <a:ext cx="745518" cy="74551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45" name="Google Shape;1145;p29"/>
          <p:cNvGrpSpPr/>
          <p:nvPr/>
        </p:nvGrpSpPr>
        <p:grpSpPr>
          <a:xfrm>
            <a:off x="6965950" y="4426151"/>
            <a:ext cx="879620" cy="2555999"/>
            <a:chOff x="6965950" y="4426151"/>
            <a:chExt cx="879620" cy="2555999"/>
          </a:xfrm>
        </p:grpSpPr>
        <p:sp>
          <p:nvSpPr>
            <p:cNvPr id="1146" name="Google Shape;1146;p29"/>
            <p:cNvSpPr/>
            <p:nvPr/>
          </p:nvSpPr>
          <p:spPr>
            <a:xfrm rot="10800000">
              <a:off x="6965950" y="4821161"/>
              <a:ext cx="879620" cy="216098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47" name="Google Shape;1147;p29"/>
            <p:cNvSpPr/>
            <p:nvPr/>
          </p:nvSpPr>
          <p:spPr>
            <a:xfrm>
              <a:off x="7010750" y="4426151"/>
              <a:ext cx="790022" cy="790021"/>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48" name="Google Shape;1148;p29"/>
          <p:cNvGrpSpPr/>
          <p:nvPr/>
        </p:nvGrpSpPr>
        <p:grpSpPr>
          <a:xfrm>
            <a:off x="10573460" y="4642065"/>
            <a:ext cx="525546" cy="1331996"/>
            <a:chOff x="10573460" y="4642065"/>
            <a:chExt cx="525546" cy="1331996"/>
          </a:xfrm>
        </p:grpSpPr>
        <p:sp>
          <p:nvSpPr>
            <p:cNvPr id="1149" name="Google Shape;1149;p29"/>
            <p:cNvSpPr/>
            <p:nvPr/>
          </p:nvSpPr>
          <p:spPr>
            <a:xfrm rot="10800000">
              <a:off x="10573460" y="4847912"/>
              <a:ext cx="525546" cy="112614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50" name="Google Shape;1150;p29"/>
            <p:cNvSpPr/>
            <p:nvPr/>
          </p:nvSpPr>
          <p:spPr>
            <a:xfrm>
              <a:off x="10630379" y="4642065"/>
              <a:ext cx="411710" cy="41170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51" name="Google Shape;1151;p29"/>
          <p:cNvGrpSpPr/>
          <p:nvPr/>
        </p:nvGrpSpPr>
        <p:grpSpPr>
          <a:xfrm>
            <a:off x="9721347" y="4036519"/>
            <a:ext cx="715672" cy="1980000"/>
            <a:chOff x="9721347" y="4036519"/>
            <a:chExt cx="715672" cy="1980000"/>
          </a:xfrm>
        </p:grpSpPr>
        <p:sp>
          <p:nvSpPr>
            <p:cNvPr id="1152" name="Google Shape;1152;p29"/>
            <p:cNvSpPr/>
            <p:nvPr/>
          </p:nvSpPr>
          <p:spPr>
            <a:xfrm rot="10800000">
              <a:off x="9721347" y="4342513"/>
              <a:ext cx="715672" cy="1674006"/>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53" name="Google Shape;1153;p29"/>
            <p:cNvSpPr/>
            <p:nvPr/>
          </p:nvSpPr>
          <p:spPr>
            <a:xfrm>
              <a:off x="9773189" y="4036519"/>
              <a:ext cx="611990" cy="61198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54" name="Google Shape;1154;p29"/>
          <p:cNvGrpSpPr/>
          <p:nvPr/>
        </p:nvGrpSpPr>
        <p:grpSpPr>
          <a:xfrm>
            <a:off x="7097292" y="3424240"/>
            <a:ext cx="1077041" cy="3167998"/>
            <a:chOff x="7097292" y="3424240"/>
            <a:chExt cx="1077041" cy="3167998"/>
          </a:xfrm>
        </p:grpSpPr>
        <p:sp>
          <p:nvSpPr>
            <p:cNvPr id="1155" name="Google Shape;1155;p29"/>
            <p:cNvSpPr/>
            <p:nvPr/>
          </p:nvSpPr>
          <p:spPr>
            <a:xfrm rot="10800000">
              <a:off x="7097292" y="3913829"/>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56" name="Google Shape;1156;p29"/>
            <p:cNvSpPr/>
            <p:nvPr/>
          </p:nvSpPr>
          <p:spPr>
            <a:xfrm>
              <a:off x="7146224" y="3424240"/>
              <a:ext cx="979179" cy="97917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57" name="Google Shape;1157;p29"/>
          <p:cNvGrpSpPr/>
          <p:nvPr/>
        </p:nvGrpSpPr>
        <p:grpSpPr>
          <a:xfrm>
            <a:off x="8359404" y="2834374"/>
            <a:ext cx="759196" cy="2124000"/>
            <a:chOff x="8359404" y="2834374"/>
            <a:chExt cx="759196" cy="2124000"/>
          </a:xfrm>
        </p:grpSpPr>
        <p:sp>
          <p:nvSpPr>
            <p:cNvPr id="1158" name="Google Shape;1158;p29"/>
            <p:cNvSpPr/>
            <p:nvPr/>
          </p:nvSpPr>
          <p:spPr>
            <a:xfrm rot="10800000">
              <a:off x="8359404" y="3162622"/>
              <a:ext cx="759196" cy="1795752"/>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59" name="Google Shape;1159;p29"/>
            <p:cNvSpPr/>
            <p:nvPr/>
          </p:nvSpPr>
          <p:spPr>
            <a:xfrm>
              <a:off x="8410754" y="2834374"/>
              <a:ext cx="656498" cy="656497"/>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60" name="Google Shape;1160;p29"/>
          <p:cNvGrpSpPr/>
          <p:nvPr/>
        </p:nvGrpSpPr>
        <p:grpSpPr>
          <a:xfrm>
            <a:off x="7769523" y="2742671"/>
            <a:ext cx="655340" cy="1728000"/>
            <a:chOff x="7769523" y="2742671"/>
            <a:chExt cx="655340" cy="1728000"/>
          </a:xfrm>
        </p:grpSpPr>
        <p:sp>
          <p:nvSpPr>
            <p:cNvPr id="1161" name="Google Shape;1161;p29"/>
            <p:cNvSpPr/>
            <p:nvPr/>
          </p:nvSpPr>
          <p:spPr>
            <a:xfrm rot="10800000">
              <a:off x="7769523" y="3009721"/>
              <a:ext cx="655340" cy="1460950"/>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62" name="Google Shape;1162;p29"/>
            <p:cNvSpPr/>
            <p:nvPr/>
          </p:nvSpPr>
          <p:spPr>
            <a:xfrm>
              <a:off x="7830143" y="2742671"/>
              <a:ext cx="534102" cy="534099"/>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63" name="Google Shape;1163;p29"/>
          <p:cNvGrpSpPr/>
          <p:nvPr/>
        </p:nvGrpSpPr>
        <p:grpSpPr>
          <a:xfrm>
            <a:off x="8279535" y="2409047"/>
            <a:ext cx="537440" cy="1404000"/>
            <a:chOff x="8279535" y="2409047"/>
            <a:chExt cx="537440" cy="1404000"/>
          </a:xfrm>
        </p:grpSpPr>
        <p:sp>
          <p:nvSpPr>
            <p:cNvPr id="1164" name="Google Shape;1164;p29"/>
            <p:cNvSpPr/>
            <p:nvPr/>
          </p:nvSpPr>
          <p:spPr>
            <a:xfrm rot="10800000">
              <a:off x="8279535" y="2626025"/>
              <a:ext cx="537440" cy="1187022"/>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65" name="Google Shape;1165;p29"/>
            <p:cNvSpPr/>
            <p:nvPr/>
          </p:nvSpPr>
          <p:spPr>
            <a:xfrm>
              <a:off x="8331276" y="2409047"/>
              <a:ext cx="433959" cy="433955"/>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66" name="Google Shape;1166;p29"/>
          <p:cNvGrpSpPr/>
          <p:nvPr/>
        </p:nvGrpSpPr>
        <p:grpSpPr>
          <a:xfrm>
            <a:off x="8851144" y="2051771"/>
            <a:ext cx="788156" cy="2160000"/>
            <a:chOff x="8851144" y="2051771"/>
            <a:chExt cx="788156" cy="2160000"/>
          </a:xfrm>
        </p:grpSpPr>
        <p:sp>
          <p:nvSpPr>
            <p:cNvPr id="1167" name="Google Shape;1167;p29"/>
            <p:cNvSpPr/>
            <p:nvPr/>
          </p:nvSpPr>
          <p:spPr>
            <a:xfrm rot="10800000">
              <a:off x="8851144" y="2385583"/>
              <a:ext cx="788156" cy="182618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68" name="Google Shape;1168;p29"/>
            <p:cNvSpPr/>
            <p:nvPr/>
          </p:nvSpPr>
          <p:spPr>
            <a:xfrm>
              <a:off x="8911411" y="2051771"/>
              <a:ext cx="667625" cy="667624"/>
            </a:xfrm>
            <a:prstGeom prst="ellipse">
              <a:avLst/>
            </a:prstGeom>
            <a:gradFill>
              <a:gsLst>
                <a:gs pos="0">
                  <a:srgbClr val="FFF5CE"/>
                </a:gs>
                <a:gs pos="60000">
                  <a:srgbClr val="009999"/>
                </a:gs>
                <a:gs pos="100000">
                  <a:srgbClr val="009999"/>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69" name="Google Shape;1169;p29"/>
          <p:cNvGrpSpPr/>
          <p:nvPr/>
        </p:nvGrpSpPr>
        <p:grpSpPr>
          <a:xfrm>
            <a:off x="7811947" y="1829573"/>
            <a:ext cx="536716" cy="1331997"/>
            <a:chOff x="7811947" y="1829573"/>
            <a:chExt cx="536716" cy="1331997"/>
          </a:xfrm>
        </p:grpSpPr>
        <p:sp>
          <p:nvSpPr>
            <p:cNvPr id="1170" name="Google Shape;1170;p29"/>
            <p:cNvSpPr/>
            <p:nvPr/>
          </p:nvSpPr>
          <p:spPr>
            <a:xfrm rot="10800000">
              <a:off x="7811947" y="2035421"/>
              <a:ext cx="536716" cy="112614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71" name="Google Shape;1171;p29"/>
            <p:cNvSpPr/>
            <p:nvPr/>
          </p:nvSpPr>
          <p:spPr>
            <a:xfrm>
              <a:off x="7874453" y="1829573"/>
              <a:ext cx="411705" cy="411701"/>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72" name="Google Shape;1172;p29"/>
          <p:cNvGrpSpPr/>
          <p:nvPr/>
        </p:nvGrpSpPr>
        <p:grpSpPr>
          <a:xfrm>
            <a:off x="7245345" y="5466330"/>
            <a:ext cx="1358542" cy="3996000"/>
            <a:chOff x="7245345" y="5466330"/>
            <a:chExt cx="1358542" cy="3996000"/>
          </a:xfrm>
        </p:grpSpPr>
        <p:sp>
          <p:nvSpPr>
            <p:cNvPr id="1173" name="Google Shape;1173;p29"/>
            <p:cNvSpPr/>
            <p:nvPr/>
          </p:nvSpPr>
          <p:spPr>
            <a:xfrm rot="10800000">
              <a:off x="7245345" y="6083882"/>
              <a:ext cx="1358542" cy="3378448"/>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74" name="Google Shape;1174;p29"/>
            <p:cNvSpPr/>
            <p:nvPr/>
          </p:nvSpPr>
          <p:spPr>
            <a:xfrm>
              <a:off x="7307066" y="5466330"/>
              <a:ext cx="1235103" cy="1235104"/>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75" name="Google Shape;1175;p29"/>
          <p:cNvGrpSpPr/>
          <p:nvPr/>
        </p:nvGrpSpPr>
        <p:grpSpPr>
          <a:xfrm>
            <a:off x="6696365" y="5346918"/>
            <a:ext cx="917938" cy="2700000"/>
            <a:chOff x="6696365" y="5346918"/>
            <a:chExt cx="917938" cy="2700000"/>
          </a:xfrm>
        </p:grpSpPr>
        <p:sp>
          <p:nvSpPr>
            <p:cNvPr id="1176" name="Google Shape;1176;p29"/>
            <p:cNvSpPr/>
            <p:nvPr/>
          </p:nvSpPr>
          <p:spPr>
            <a:xfrm rot="10800000">
              <a:off x="6696365" y="5764183"/>
              <a:ext cx="917938" cy="22827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77" name="Google Shape;1177;p29"/>
            <p:cNvSpPr/>
            <p:nvPr/>
          </p:nvSpPr>
          <p:spPr>
            <a:xfrm>
              <a:off x="6738068" y="5346918"/>
              <a:ext cx="834533" cy="834530"/>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78" name="Google Shape;1178;p29"/>
          <p:cNvGrpSpPr/>
          <p:nvPr/>
        </p:nvGrpSpPr>
        <p:grpSpPr>
          <a:xfrm>
            <a:off x="6245184" y="6257975"/>
            <a:ext cx="1174953" cy="3455999"/>
            <a:chOff x="6245184" y="6257975"/>
            <a:chExt cx="1174953" cy="3455999"/>
          </a:xfrm>
        </p:grpSpPr>
        <p:sp>
          <p:nvSpPr>
            <p:cNvPr id="1179" name="Google Shape;1179;p29"/>
            <p:cNvSpPr/>
            <p:nvPr/>
          </p:nvSpPr>
          <p:spPr>
            <a:xfrm rot="10800000">
              <a:off x="6245184" y="6792073"/>
              <a:ext cx="1174953" cy="2921901"/>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80" name="Google Shape;1180;p29"/>
            <p:cNvSpPr/>
            <p:nvPr/>
          </p:nvSpPr>
          <p:spPr>
            <a:xfrm>
              <a:off x="6298564" y="6257975"/>
              <a:ext cx="1068195" cy="1068198"/>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81" name="Google Shape;1181;p29"/>
          <p:cNvGrpSpPr/>
          <p:nvPr/>
        </p:nvGrpSpPr>
        <p:grpSpPr>
          <a:xfrm>
            <a:off x="9014414" y="3129639"/>
            <a:ext cx="905695" cy="2664001"/>
            <a:chOff x="9014414" y="3129639"/>
            <a:chExt cx="905695" cy="2664001"/>
          </a:xfrm>
        </p:grpSpPr>
        <p:sp>
          <p:nvSpPr>
            <p:cNvPr id="1182" name="Google Shape;1182;p29"/>
            <p:cNvSpPr/>
            <p:nvPr/>
          </p:nvSpPr>
          <p:spPr>
            <a:xfrm rot="10800000">
              <a:off x="9014414" y="3541341"/>
              <a:ext cx="905695" cy="225229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83" name="Google Shape;1183;p29"/>
            <p:cNvSpPr/>
            <p:nvPr/>
          </p:nvSpPr>
          <p:spPr>
            <a:xfrm>
              <a:off x="9055561" y="3129639"/>
              <a:ext cx="823402" cy="823403"/>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84" name="Google Shape;1184;p29"/>
          <p:cNvGrpSpPr/>
          <p:nvPr/>
        </p:nvGrpSpPr>
        <p:grpSpPr>
          <a:xfrm>
            <a:off x="9417129" y="4897396"/>
            <a:ext cx="1077041" cy="3168000"/>
            <a:chOff x="9417129" y="4897396"/>
            <a:chExt cx="1077041" cy="3168000"/>
          </a:xfrm>
        </p:grpSpPr>
        <p:sp>
          <p:nvSpPr>
            <p:cNvPr id="1185" name="Google Shape;1185;p29"/>
            <p:cNvSpPr/>
            <p:nvPr/>
          </p:nvSpPr>
          <p:spPr>
            <a:xfrm rot="10800000">
              <a:off x="9417129" y="5386987"/>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86" name="Google Shape;1186;p29"/>
            <p:cNvSpPr/>
            <p:nvPr/>
          </p:nvSpPr>
          <p:spPr>
            <a:xfrm>
              <a:off x="9466061" y="4897396"/>
              <a:ext cx="979179" cy="97918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87" name="Google Shape;1187;p29"/>
          <p:cNvGrpSpPr/>
          <p:nvPr/>
        </p:nvGrpSpPr>
        <p:grpSpPr>
          <a:xfrm>
            <a:off x="10073620" y="5646405"/>
            <a:ext cx="632480" cy="1692000"/>
            <a:chOff x="10073620" y="5646405"/>
            <a:chExt cx="632480" cy="1692000"/>
          </a:xfrm>
        </p:grpSpPr>
        <p:sp>
          <p:nvSpPr>
            <p:cNvPr id="1188" name="Google Shape;1188;p29"/>
            <p:cNvSpPr/>
            <p:nvPr/>
          </p:nvSpPr>
          <p:spPr>
            <a:xfrm rot="10800000">
              <a:off x="10073620" y="5907891"/>
              <a:ext cx="632480" cy="143051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89" name="Google Shape;1189;p29"/>
            <p:cNvSpPr/>
            <p:nvPr/>
          </p:nvSpPr>
          <p:spPr>
            <a:xfrm>
              <a:off x="10128371" y="5646405"/>
              <a:ext cx="522979" cy="522972"/>
            </a:xfrm>
            <a:prstGeom prst="ellipse">
              <a:avLst/>
            </a:prstGeom>
            <a:gradFill>
              <a:gsLst>
                <a:gs pos="0">
                  <a:schemeClr val="lt1"/>
                </a:gs>
                <a:gs pos="60000">
                  <a:schemeClr val="lt2"/>
                </a:gs>
                <a:gs pos="100000">
                  <a:srgbClr val="D8D8D8"/>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1190" name="Google Shape;1190;p29"/>
          <p:cNvGrpSpPr/>
          <p:nvPr/>
        </p:nvGrpSpPr>
        <p:grpSpPr>
          <a:xfrm>
            <a:off x="10231003" y="6243686"/>
            <a:ext cx="1077041" cy="3168000"/>
            <a:chOff x="10231003" y="6243686"/>
            <a:chExt cx="1077041" cy="3168000"/>
          </a:xfrm>
        </p:grpSpPr>
        <p:sp>
          <p:nvSpPr>
            <p:cNvPr id="1191" name="Google Shape;1191;p29"/>
            <p:cNvSpPr/>
            <p:nvPr/>
          </p:nvSpPr>
          <p:spPr>
            <a:xfrm rot="10800000">
              <a:off x="10231003" y="6733277"/>
              <a:ext cx="1077041" cy="2678409"/>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1192" name="Google Shape;1192;p29"/>
            <p:cNvSpPr/>
            <p:nvPr/>
          </p:nvSpPr>
          <p:spPr>
            <a:xfrm>
              <a:off x="10279935" y="6243686"/>
              <a:ext cx="979179" cy="979182"/>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127000" rotWithShape="0" algn="t" dir="5400000" dist="38100">
                <a:srgbClr val="000000">
                  <a:alpha val="1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1193" name="Google Shape;1193;p29"/>
          <p:cNvSpPr txBox="1"/>
          <p:nvPr/>
        </p:nvSpPr>
        <p:spPr>
          <a:xfrm>
            <a:off x="356469" y="2373150"/>
            <a:ext cx="7277482" cy="1569660"/>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r>
              <a:rPr b="1" lang="tr-TR" sz="9600">
                <a:solidFill>
                  <a:srgbClr val="009999"/>
                </a:solidFill>
                <a:latin typeface="Century Gothic"/>
                <a:ea typeface="Century Gothic"/>
                <a:cs typeface="Century Gothic"/>
                <a:sym typeface="Century Gothic"/>
              </a:rPr>
              <a:t>Thank You!</a:t>
            </a:r>
            <a:endParaRPr b="1" sz="9600">
              <a:solidFill>
                <a:srgbClr val="009999"/>
              </a:solidFill>
              <a:latin typeface="Century Gothic"/>
              <a:ea typeface="Century Gothic"/>
              <a:cs typeface="Century Gothic"/>
              <a:sym typeface="Century Gothic"/>
            </a:endParaRPr>
          </a:p>
        </p:txBody>
      </p:sp>
      <p:sp>
        <p:nvSpPr>
          <p:cNvPr id="1194" name="Google Shape;1194;p29"/>
          <p:cNvSpPr/>
          <p:nvPr/>
        </p:nvSpPr>
        <p:spPr>
          <a:xfrm>
            <a:off x="304800" y="5011978"/>
            <a:ext cx="8033706" cy="1442126"/>
          </a:xfrm>
          <a:prstGeom prst="rect">
            <a:avLst/>
          </a:prstGeom>
          <a:noFill/>
          <a:ln>
            <a:noFill/>
          </a:ln>
        </p:spPr>
        <p:txBody>
          <a:bodyPr anchorCtr="0" anchor="t" bIns="45700" lIns="91425" spcFirstLastPara="1" rIns="91425" wrap="square" tIns="45700">
            <a:noAutofit/>
          </a:bodyPr>
          <a:lstStyle/>
          <a:p>
            <a:pPr indent="-57150" lvl="0" marL="171450" marR="0" rtl="0" algn="l">
              <a:lnSpc>
                <a:spcPct val="150000"/>
              </a:lnSpc>
              <a:spcBef>
                <a:spcPts val="0"/>
              </a:spcBef>
              <a:spcAft>
                <a:spcPts val="0"/>
              </a:spcAft>
              <a:buClr>
                <a:schemeClr val="dk1"/>
              </a:buClr>
              <a:buSzPts val="1800"/>
              <a:buFont typeface="Arial"/>
              <a:buNone/>
            </a:pPr>
            <a:r>
              <a:t/>
            </a:r>
            <a:endParaRPr sz="1800">
              <a:solidFill>
                <a:srgbClr val="000000"/>
              </a:solidFill>
              <a:latin typeface="Century Gothic"/>
              <a:ea typeface="Century Gothic"/>
              <a:cs typeface="Century Gothic"/>
              <a:sym typeface="Century Gothic"/>
            </a:endParaRPr>
          </a:p>
          <a:p>
            <a:pPr indent="-57150" lvl="0" marL="171450" marR="0" rtl="0" algn="l">
              <a:lnSpc>
                <a:spcPct val="150000"/>
              </a:lnSpc>
              <a:spcBef>
                <a:spcPts val="0"/>
              </a:spcBef>
              <a:spcAft>
                <a:spcPts val="0"/>
              </a:spcAft>
              <a:buClr>
                <a:schemeClr val="dk1"/>
              </a:buClr>
              <a:buSzPts val="1800"/>
              <a:buFont typeface="Arial"/>
              <a:buNone/>
            </a:pPr>
            <a:r>
              <a:t/>
            </a:r>
            <a:endParaRPr sz="1800">
              <a:solidFill>
                <a:srgbClr val="000000"/>
              </a:solidFill>
              <a:latin typeface="Century Gothic"/>
              <a:ea typeface="Century Gothic"/>
              <a:cs typeface="Century Gothic"/>
              <a:sym typeface="Century Gothic"/>
            </a:endParaRPr>
          </a:p>
          <a:p>
            <a:pPr indent="-171450" lvl="0" marL="171450" marR="0" rtl="0" algn="l">
              <a:lnSpc>
                <a:spcPct val="150000"/>
              </a:lnSpc>
              <a:spcBef>
                <a:spcPts val="0"/>
              </a:spcBef>
              <a:spcAft>
                <a:spcPts val="0"/>
              </a:spcAft>
              <a:buClr>
                <a:srgbClr val="000000"/>
              </a:buClr>
              <a:buSzPts val="1200"/>
              <a:buFont typeface="Arial"/>
              <a:buChar char="•"/>
            </a:pPr>
            <a:r>
              <a:rPr lang="tr-TR" sz="1200">
                <a:solidFill>
                  <a:srgbClr val="000000"/>
                </a:solidFill>
                <a:latin typeface="Century Gothic"/>
                <a:ea typeface="Century Gothic"/>
                <a:cs typeface="Century Gothic"/>
                <a:sym typeface="Century Gothic"/>
              </a:rPr>
              <a:t>Special thanks to all the people who made and released these awesome resources for free:</a:t>
            </a:r>
            <a:endParaRPr/>
          </a:p>
          <a:p>
            <a:pPr indent="-171450" lvl="0" marL="171450" marR="0" rtl="0" algn="l">
              <a:lnSpc>
                <a:spcPct val="150000"/>
              </a:lnSpc>
              <a:spcBef>
                <a:spcPts val="0"/>
              </a:spcBef>
              <a:spcAft>
                <a:spcPts val="0"/>
              </a:spcAft>
              <a:buClr>
                <a:srgbClr val="000000"/>
              </a:buClr>
              <a:buSzPts val="1200"/>
              <a:buFont typeface="Arial"/>
              <a:buChar char="•"/>
            </a:pPr>
            <a:r>
              <a:rPr lang="tr-TR" sz="1200">
                <a:solidFill>
                  <a:srgbClr val="000000"/>
                </a:solidFill>
                <a:latin typeface="Century Gothic"/>
                <a:ea typeface="Century Gothic"/>
                <a:cs typeface="Century Gothic"/>
                <a:sym typeface="Century Gothic"/>
              </a:rPr>
              <a:t>Presentation template by </a:t>
            </a:r>
            <a:r>
              <a:rPr b="1" lang="tr-TR" sz="1200">
                <a:solidFill>
                  <a:srgbClr val="000000"/>
                </a:solidFill>
                <a:latin typeface="Century Gothic"/>
                <a:ea typeface="Century Gothic"/>
                <a:cs typeface="Century Gothic"/>
                <a:sym typeface="Century Gothic"/>
              </a:rPr>
              <a:t>GoogleSlides.org</a:t>
            </a:r>
            <a:endParaRPr b="1" sz="1200">
              <a:solidFill>
                <a:srgbClr val="000000"/>
              </a:solidFill>
              <a:latin typeface="Century Gothic"/>
              <a:ea typeface="Century Gothic"/>
              <a:cs typeface="Century Gothic"/>
              <a:sym typeface="Century Gothic"/>
            </a:endParaRPr>
          </a:p>
        </p:txBody>
      </p:sp>
    </p:spTree>
  </p:cSld>
  <p:clrMapOvr>
    <a:masterClrMapping/>
  </p:clrMapOvr>
  <mc:AlternateContent>
    <mc:Choice Requires="p14">
      <p:transition spd="slow" p14:dur="30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1600"/>
                                  </p:stCondLst>
                                  <p:childTnLst>
                                    <p:set>
                                      <p:cBhvr>
                                        <p:cTn dur="1" fill="hold">
                                          <p:stCondLst>
                                            <p:cond delay="0"/>
                                          </p:stCondLst>
                                        </p:cTn>
                                        <p:tgtEl>
                                          <p:spTgt spid="1109"/>
                                        </p:tgtEl>
                                        <p:attrNameLst>
                                          <p:attrName>style.visibility</p:attrName>
                                        </p:attrNameLst>
                                      </p:cBhvr>
                                      <p:to>
                                        <p:strVal val="visible"/>
                                      </p:to>
                                    </p:set>
                                    <p:anim calcmode="lin" valueType="num">
                                      <p:cBhvr additive="base">
                                        <p:cTn dur="1250"/>
                                        <p:tgtEl>
                                          <p:spTgt spid="110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1112"/>
                                        </p:tgtEl>
                                        <p:attrNameLst>
                                          <p:attrName>style.visibility</p:attrName>
                                        </p:attrNameLst>
                                      </p:cBhvr>
                                      <p:to>
                                        <p:strVal val="visible"/>
                                      </p:to>
                                    </p:set>
                                    <p:anim calcmode="lin" valueType="num">
                                      <p:cBhvr additive="base">
                                        <p:cTn dur="1250"/>
                                        <p:tgtEl>
                                          <p:spTgt spid="111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500"/>
                                  </p:stCondLst>
                                  <p:childTnLst>
                                    <p:set>
                                      <p:cBhvr>
                                        <p:cTn dur="1" fill="hold">
                                          <p:stCondLst>
                                            <p:cond delay="0"/>
                                          </p:stCondLst>
                                        </p:cTn>
                                        <p:tgtEl>
                                          <p:spTgt spid="1115"/>
                                        </p:tgtEl>
                                        <p:attrNameLst>
                                          <p:attrName>style.visibility</p:attrName>
                                        </p:attrNameLst>
                                      </p:cBhvr>
                                      <p:to>
                                        <p:strVal val="visible"/>
                                      </p:to>
                                    </p:set>
                                    <p:anim calcmode="lin" valueType="num">
                                      <p:cBhvr additive="base">
                                        <p:cTn dur="1250"/>
                                        <p:tgtEl>
                                          <p:spTgt spid="111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800"/>
                                  </p:stCondLst>
                                  <p:childTnLst>
                                    <p:set>
                                      <p:cBhvr>
                                        <p:cTn dur="1" fill="hold">
                                          <p:stCondLst>
                                            <p:cond delay="0"/>
                                          </p:stCondLst>
                                        </p:cTn>
                                        <p:tgtEl>
                                          <p:spTgt spid="1118"/>
                                        </p:tgtEl>
                                        <p:attrNameLst>
                                          <p:attrName>style.visibility</p:attrName>
                                        </p:attrNameLst>
                                      </p:cBhvr>
                                      <p:to>
                                        <p:strVal val="visible"/>
                                      </p:to>
                                    </p:set>
                                    <p:anim calcmode="lin" valueType="num">
                                      <p:cBhvr additive="base">
                                        <p:cTn dur="1250"/>
                                        <p:tgtEl>
                                          <p:spTgt spid="111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600"/>
                                  </p:stCondLst>
                                  <p:childTnLst>
                                    <p:set>
                                      <p:cBhvr>
                                        <p:cTn dur="1" fill="hold">
                                          <p:stCondLst>
                                            <p:cond delay="0"/>
                                          </p:stCondLst>
                                        </p:cTn>
                                        <p:tgtEl>
                                          <p:spTgt spid="1121"/>
                                        </p:tgtEl>
                                        <p:attrNameLst>
                                          <p:attrName>style.visibility</p:attrName>
                                        </p:attrNameLst>
                                      </p:cBhvr>
                                      <p:to>
                                        <p:strVal val="visible"/>
                                      </p:to>
                                    </p:set>
                                    <p:anim calcmode="lin" valueType="num">
                                      <p:cBhvr additive="base">
                                        <p:cTn dur="1250"/>
                                        <p:tgtEl>
                                          <p:spTgt spid="112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1124"/>
                                        </p:tgtEl>
                                        <p:attrNameLst>
                                          <p:attrName>style.visibility</p:attrName>
                                        </p:attrNameLst>
                                      </p:cBhvr>
                                      <p:to>
                                        <p:strVal val="visible"/>
                                      </p:to>
                                    </p:set>
                                    <p:anim calcmode="lin" valueType="num">
                                      <p:cBhvr additive="base">
                                        <p:cTn dur="1250"/>
                                        <p:tgtEl>
                                          <p:spTgt spid="112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200"/>
                                  </p:stCondLst>
                                  <p:childTnLst>
                                    <p:set>
                                      <p:cBhvr>
                                        <p:cTn dur="1" fill="hold">
                                          <p:stCondLst>
                                            <p:cond delay="0"/>
                                          </p:stCondLst>
                                        </p:cTn>
                                        <p:tgtEl>
                                          <p:spTgt spid="1127"/>
                                        </p:tgtEl>
                                        <p:attrNameLst>
                                          <p:attrName>style.visibility</p:attrName>
                                        </p:attrNameLst>
                                      </p:cBhvr>
                                      <p:to>
                                        <p:strVal val="visible"/>
                                      </p:to>
                                    </p:set>
                                    <p:anim calcmode="lin" valueType="num">
                                      <p:cBhvr additive="base">
                                        <p:cTn dur="1250"/>
                                        <p:tgtEl>
                                          <p:spTgt spid="112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400"/>
                                  </p:stCondLst>
                                  <p:childTnLst>
                                    <p:set>
                                      <p:cBhvr>
                                        <p:cTn dur="1" fill="hold">
                                          <p:stCondLst>
                                            <p:cond delay="0"/>
                                          </p:stCondLst>
                                        </p:cTn>
                                        <p:tgtEl>
                                          <p:spTgt spid="1130"/>
                                        </p:tgtEl>
                                        <p:attrNameLst>
                                          <p:attrName>style.visibility</p:attrName>
                                        </p:attrNameLst>
                                      </p:cBhvr>
                                      <p:to>
                                        <p:strVal val="visible"/>
                                      </p:to>
                                    </p:set>
                                    <p:anim calcmode="lin" valueType="num">
                                      <p:cBhvr additive="base">
                                        <p:cTn dur="1250"/>
                                        <p:tgtEl>
                                          <p:spTgt spid="113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100"/>
                                  </p:stCondLst>
                                  <p:childTnLst>
                                    <p:set>
                                      <p:cBhvr>
                                        <p:cTn dur="1" fill="hold">
                                          <p:stCondLst>
                                            <p:cond delay="0"/>
                                          </p:stCondLst>
                                        </p:cTn>
                                        <p:tgtEl>
                                          <p:spTgt spid="1133"/>
                                        </p:tgtEl>
                                        <p:attrNameLst>
                                          <p:attrName>style.visibility</p:attrName>
                                        </p:attrNameLst>
                                      </p:cBhvr>
                                      <p:to>
                                        <p:strVal val="visible"/>
                                      </p:to>
                                    </p:set>
                                    <p:anim calcmode="lin" valueType="num">
                                      <p:cBhvr additive="base">
                                        <p:cTn dur="1250"/>
                                        <p:tgtEl>
                                          <p:spTgt spid="113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0"/>
                                  </p:stCondLst>
                                  <p:childTnLst>
                                    <p:set>
                                      <p:cBhvr>
                                        <p:cTn dur="1" fill="hold">
                                          <p:stCondLst>
                                            <p:cond delay="0"/>
                                          </p:stCondLst>
                                        </p:cTn>
                                        <p:tgtEl>
                                          <p:spTgt spid="1136"/>
                                        </p:tgtEl>
                                        <p:attrNameLst>
                                          <p:attrName>style.visibility</p:attrName>
                                        </p:attrNameLst>
                                      </p:cBhvr>
                                      <p:to>
                                        <p:strVal val="visible"/>
                                      </p:to>
                                    </p:set>
                                    <p:anim calcmode="lin" valueType="num">
                                      <p:cBhvr additive="base">
                                        <p:cTn dur="1250"/>
                                        <p:tgtEl>
                                          <p:spTgt spid="113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700"/>
                                  </p:stCondLst>
                                  <p:childTnLst>
                                    <p:set>
                                      <p:cBhvr>
                                        <p:cTn dur="1" fill="hold">
                                          <p:stCondLst>
                                            <p:cond delay="0"/>
                                          </p:stCondLst>
                                        </p:cTn>
                                        <p:tgtEl>
                                          <p:spTgt spid="1139"/>
                                        </p:tgtEl>
                                        <p:attrNameLst>
                                          <p:attrName>style.visibility</p:attrName>
                                        </p:attrNameLst>
                                      </p:cBhvr>
                                      <p:to>
                                        <p:strVal val="visible"/>
                                      </p:to>
                                    </p:set>
                                    <p:anim calcmode="lin" valueType="num">
                                      <p:cBhvr additive="base">
                                        <p:cTn dur="1250"/>
                                        <p:tgtEl>
                                          <p:spTgt spid="113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300"/>
                                  </p:stCondLst>
                                  <p:childTnLst>
                                    <p:set>
                                      <p:cBhvr>
                                        <p:cTn dur="1" fill="hold">
                                          <p:stCondLst>
                                            <p:cond delay="0"/>
                                          </p:stCondLst>
                                        </p:cTn>
                                        <p:tgtEl>
                                          <p:spTgt spid="1142"/>
                                        </p:tgtEl>
                                        <p:attrNameLst>
                                          <p:attrName>style.visibility</p:attrName>
                                        </p:attrNameLst>
                                      </p:cBhvr>
                                      <p:to>
                                        <p:strVal val="visible"/>
                                      </p:to>
                                    </p:set>
                                    <p:anim calcmode="lin" valueType="num">
                                      <p:cBhvr additive="base">
                                        <p:cTn dur="1250"/>
                                        <p:tgtEl>
                                          <p:spTgt spid="114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900"/>
                                  </p:stCondLst>
                                  <p:childTnLst>
                                    <p:set>
                                      <p:cBhvr>
                                        <p:cTn dur="1" fill="hold">
                                          <p:stCondLst>
                                            <p:cond delay="0"/>
                                          </p:stCondLst>
                                        </p:cTn>
                                        <p:tgtEl>
                                          <p:spTgt spid="1145"/>
                                        </p:tgtEl>
                                        <p:attrNameLst>
                                          <p:attrName>style.visibility</p:attrName>
                                        </p:attrNameLst>
                                      </p:cBhvr>
                                      <p:to>
                                        <p:strVal val="visible"/>
                                      </p:to>
                                    </p:set>
                                    <p:anim calcmode="lin" valueType="num">
                                      <p:cBhvr additive="base">
                                        <p:cTn dur="1250"/>
                                        <p:tgtEl>
                                          <p:spTgt spid="114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400"/>
                                  </p:stCondLst>
                                  <p:childTnLst>
                                    <p:set>
                                      <p:cBhvr>
                                        <p:cTn dur="1" fill="hold">
                                          <p:stCondLst>
                                            <p:cond delay="0"/>
                                          </p:stCondLst>
                                        </p:cTn>
                                        <p:tgtEl>
                                          <p:spTgt spid="1148"/>
                                        </p:tgtEl>
                                        <p:attrNameLst>
                                          <p:attrName>style.visibility</p:attrName>
                                        </p:attrNameLst>
                                      </p:cBhvr>
                                      <p:to>
                                        <p:strVal val="visible"/>
                                      </p:to>
                                    </p:set>
                                    <p:anim calcmode="lin" valueType="num">
                                      <p:cBhvr additive="base">
                                        <p:cTn dur="1250"/>
                                        <p:tgtEl>
                                          <p:spTgt spid="114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100"/>
                                  </p:stCondLst>
                                  <p:childTnLst>
                                    <p:set>
                                      <p:cBhvr>
                                        <p:cTn dur="1" fill="hold">
                                          <p:stCondLst>
                                            <p:cond delay="0"/>
                                          </p:stCondLst>
                                        </p:cTn>
                                        <p:tgtEl>
                                          <p:spTgt spid="1151"/>
                                        </p:tgtEl>
                                        <p:attrNameLst>
                                          <p:attrName>style.visibility</p:attrName>
                                        </p:attrNameLst>
                                      </p:cBhvr>
                                      <p:to>
                                        <p:strVal val="visible"/>
                                      </p:to>
                                    </p:set>
                                    <p:anim calcmode="lin" valueType="num">
                                      <p:cBhvr additive="base">
                                        <p:cTn dur="1250"/>
                                        <p:tgtEl>
                                          <p:spTgt spid="115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00"/>
                                  </p:stCondLst>
                                  <p:childTnLst>
                                    <p:set>
                                      <p:cBhvr>
                                        <p:cTn dur="1" fill="hold">
                                          <p:stCondLst>
                                            <p:cond delay="0"/>
                                          </p:stCondLst>
                                        </p:cTn>
                                        <p:tgtEl>
                                          <p:spTgt spid="1154"/>
                                        </p:tgtEl>
                                        <p:attrNameLst>
                                          <p:attrName>style.visibility</p:attrName>
                                        </p:attrNameLst>
                                      </p:cBhvr>
                                      <p:to>
                                        <p:strVal val="visible"/>
                                      </p:to>
                                    </p:set>
                                    <p:anim calcmode="lin" valueType="num">
                                      <p:cBhvr additive="base">
                                        <p:cTn dur="1250"/>
                                        <p:tgtEl>
                                          <p:spTgt spid="115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400"/>
                                  </p:stCondLst>
                                  <p:childTnLst>
                                    <p:set>
                                      <p:cBhvr>
                                        <p:cTn dur="1" fill="hold">
                                          <p:stCondLst>
                                            <p:cond delay="0"/>
                                          </p:stCondLst>
                                        </p:cTn>
                                        <p:tgtEl>
                                          <p:spTgt spid="1157"/>
                                        </p:tgtEl>
                                        <p:attrNameLst>
                                          <p:attrName>style.visibility</p:attrName>
                                        </p:attrNameLst>
                                      </p:cBhvr>
                                      <p:to>
                                        <p:strVal val="visible"/>
                                      </p:to>
                                    </p:set>
                                    <p:anim calcmode="lin" valueType="num">
                                      <p:cBhvr additive="base">
                                        <p:cTn dur="1250"/>
                                        <p:tgtEl>
                                          <p:spTgt spid="115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300"/>
                                  </p:stCondLst>
                                  <p:childTnLst>
                                    <p:set>
                                      <p:cBhvr>
                                        <p:cTn dur="1" fill="hold">
                                          <p:stCondLst>
                                            <p:cond delay="0"/>
                                          </p:stCondLst>
                                        </p:cTn>
                                        <p:tgtEl>
                                          <p:spTgt spid="1160"/>
                                        </p:tgtEl>
                                        <p:attrNameLst>
                                          <p:attrName>style.visibility</p:attrName>
                                        </p:attrNameLst>
                                      </p:cBhvr>
                                      <p:to>
                                        <p:strVal val="visible"/>
                                      </p:to>
                                    </p:set>
                                    <p:anim calcmode="lin" valueType="num">
                                      <p:cBhvr additive="base">
                                        <p:cTn dur="1250"/>
                                        <p:tgtEl>
                                          <p:spTgt spid="116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
                                  </p:stCondLst>
                                  <p:childTnLst>
                                    <p:set>
                                      <p:cBhvr>
                                        <p:cTn dur="1" fill="hold">
                                          <p:stCondLst>
                                            <p:cond delay="0"/>
                                          </p:stCondLst>
                                        </p:cTn>
                                        <p:tgtEl>
                                          <p:spTgt spid="1163"/>
                                        </p:tgtEl>
                                        <p:attrNameLst>
                                          <p:attrName>style.visibility</p:attrName>
                                        </p:attrNameLst>
                                      </p:cBhvr>
                                      <p:to>
                                        <p:strVal val="visible"/>
                                      </p:to>
                                    </p:set>
                                    <p:anim calcmode="lin" valueType="num">
                                      <p:cBhvr additive="base">
                                        <p:cTn dur="1250"/>
                                        <p:tgtEl>
                                          <p:spTgt spid="116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
                                  </p:stCondLst>
                                  <p:childTnLst>
                                    <p:set>
                                      <p:cBhvr>
                                        <p:cTn dur="1" fill="hold">
                                          <p:stCondLst>
                                            <p:cond delay="0"/>
                                          </p:stCondLst>
                                        </p:cTn>
                                        <p:tgtEl>
                                          <p:spTgt spid="1166"/>
                                        </p:tgtEl>
                                        <p:attrNameLst>
                                          <p:attrName>style.visibility</p:attrName>
                                        </p:attrNameLst>
                                      </p:cBhvr>
                                      <p:to>
                                        <p:strVal val="visible"/>
                                      </p:to>
                                    </p:set>
                                    <p:anim calcmode="lin" valueType="num">
                                      <p:cBhvr additive="base">
                                        <p:cTn dur="1250"/>
                                        <p:tgtEl>
                                          <p:spTgt spid="116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0"/>
                                  </p:stCondLst>
                                  <p:childTnLst>
                                    <p:set>
                                      <p:cBhvr>
                                        <p:cTn dur="1" fill="hold">
                                          <p:stCondLst>
                                            <p:cond delay="0"/>
                                          </p:stCondLst>
                                        </p:cTn>
                                        <p:tgtEl>
                                          <p:spTgt spid="1169"/>
                                        </p:tgtEl>
                                        <p:attrNameLst>
                                          <p:attrName>style.visibility</p:attrName>
                                        </p:attrNameLst>
                                      </p:cBhvr>
                                      <p:to>
                                        <p:strVal val="visible"/>
                                      </p:to>
                                    </p:set>
                                    <p:anim calcmode="lin" valueType="num">
                                      <p:cBhvr additive="base">
                                        <p:cTn dur="1250"/>
                                        <p:tgtEl>
                                          <p:spTgt spid="116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900"/>
                                  </p:stCondLst>
                                  <p:childTnLst>
                                    <p:set>
                                      <p:cBhvr>
                                        <p:cTn dur="1" fill="hold">
                                          <p:stCondLst>
                                            <p:cond delay="0"/>
                                          </p:stCondLst>
                                        </p:cTn>
                                        <p:tgtEl>
                                          <p:spTgt spid="1172"/>
                                        </p:tgtEl>
                                        <p:attrNameLst>
                                          <p:attrName>style.visibility</p:attrName>
                                        </p:attrNameLst>
                                      </p:cBhvr>
                                      <p:to>
                                        <p:strVal val="visible"/>
                                      </p:to>
                                    </p:set>
                                    <p:anim calcmode="lin" valueType="num">
                                      <p:cBhvr additive="base">
                                        <p:cTn dur="1250"/>
                                        <p:tgtEl>
                                          <p:spTgt spid="117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800"/>
                                  </p:stCondLst>
                                  <p:childTnLst>
                                    <p:set>
                                      <p:cBhvr>
                                        <p:cTn dur="1" fill="hold">
                                          <p:stCondLst>
                                            <p:cond delay="0"/>
                                          </p:stCondLst>
                                        </p:cTn>
                                        <p:tgtEl>
                                          <p:spTgt spid="1175"/>
                                        </p:tgtEl>
                                        <p:attrNameLst>
                                          <p:attrName>style.visibility</p:attrName>
                                        </p:attrNameLst>
                                      </p:cBhvr>
                                      <p:to>
                                        <p:strVal val="visible"/>
                                      </p:to>
                                    </p:set>
                                    <p:anim calcmode="lin" valueType="num">
                                      <p:cBhvr additive="base">
                                        <p:cTn dur="1250"/>
                                        <p:tgtEl>
                                          <p:spTgt spid="117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300"/>
                                  </p:stCondLst>
                                  <p:childTnLst>
                                    <p:set>
                                      <p:cBhvr>
                                        <p:cTn dur="1" fill="hold">
                                          <p:stCondLst>
                                            <p:cond delay="0"/>
                                          </p:stCondLst>
                                        </p:cTn>
                                        <p:tgtEl>
                                          <p:spTgt spid="1178"/>
                                        </p:tgtEl>
                                        <p:attrNameLst>
                                          <p:attrName>style.visibility</p:attrName>
                                        </p:attrNameLst>
                                      </p:cBhvr>
                                      <p:to>
                                        <p:strVal val="visible"/>
                                      </p:to>
                                    </p:set>
                                    <p:anim calcmode="lin" valueType="num">
                                      <p:cBhvr additive="base">
                                        <p:cTn dur="1250"/>
                                        <p:tgtEl>
                                          <p:spTgt spid="117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600"/>
                                  </p:stCondLst>
                                  <p:childTnLst>
                                    <p:set>
                                      <p:cBhvr>
                                        <p:cTn dur="1" fill="hold">
                                          <p:stCondLst>
                                            <p:cond delay="0"/>
                                          </p:stCondLst>
                                        </p:cTn>
                                        <p:tgtEl>
                                          <p:spTgt spid="1181"/>
                                        </p:tgtEl>
                                        <p:attrNameLst>
                                          <p:attrName>style.visibility</p:attrName>
                                        </p:attrNameLst>
                                      </p:cBhvr>
                                      <p:to>
                                        <p:strVal val="visible"/>
                                      </p:to>
                                    </p:set>
                                    <p:anim calcmode="lin" valueType="num">
                                      <p:cBhvr additive="base">
                                        <p:cTn dur="1250"/>
                                        <p:tgtEl>
                                          <p:spTgt spid="118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300"/>
                                  </p:stCondLst>
                                  <p:childTnLst>
                                    <p:set>
                                      <p:cBhvr>
                                        <p:cTn dur="1" fill="hold">
                                          <p:stCondLst>
                                            <p:cond delay="0"/>
                                          </p:stCondLst>
                                        </p:cTn>
                                        <p:tgtEl>
                                          <p:spTgt spid="1184"/>
                                        </p:tgtEl>
                                        <p:attrNameLst>
                                          <p:attrName>style.visibility</p:attrName>
                                        </p:attrNameLst>
                                      </p:cBhvr>
                                      <p:to>
                                        <p:strVal val="visible"/>
                                      </p:to>
                                    </p:set>
                                    <p:anim calcmode="lin" valueType="num">
                                      <p:cBhvr additive="base">
                                        <p:cTn dur="1250"/>
                                        <p:tgtEl>
                                          <p:spTgt spid="118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0"/>
                                  </p:stCondLst>
                                  <p:childTnLst>
                                    <p:set>
                                      <p:cBhvr>
                                        <p:cTn dur="1" fill="hold">
                                          <p:stCondLst>
                                            <p:cond delay="0"/>
                                          </p:stCondLst>
                                        </p:cTn>
                                        <p:tgtEl>
                                          <p:spTgt spid="1187"/>
                                        </p:tgtEl>
                                        <p:attrNameLst>
                                          <p:attrName>style.visibility</p:attrName>
                                        </p:attrNameLst>
                                      </p:cBhvr>
                                      <p:to>
                                        <p:strVal val="visible"/>
                                      </p:to>
                                    </p:set>
                                    <p:anim calcmode="lin" valueType="num">
                                      <p:cBhvr additive="base">
                                        <p:cTn dur="1250"/>
                                        <p:tgtEl>
                                          <p:spTgt spid="118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200"/>
                                  </p:stCondLst>
                                  <p:childTnLst>
                                    <p:set>
                                      <p:cBhvr>
                                        <p:cTn dur="1" fill="hold">
                                          <p:stCondLst>
                                            <p:cond delay="0"/>
                                          </p:stCondLst>
                                        </p:cTn>
                                        <p:tgtEl>
                                          <p:spTgt spid="1190"/>
                                        </p:tgtEl>
                                        <p:attrNameLst>
                                          <p:attrName>style.visibility</p:attrName>
                                        </p:attrNameLst>
                                      </p:cBhvr>
                                      <p:to>
                                        <p:strVal val="visible"/>
                                      </p:to>
                                    </p:set>
                                    <p:anim calcmode="lin" valueType="num">
                                      <p:cBhvr additive="base">
                                        <p:cTn dur="1250"/>
                                        <p:tgtEl>
                                          <p:spTgt spid="1190"/>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500"/>
                                  </p:stCondLst>
                                  <p:childTnLst>
                                    <p:set>
                                      <p:cBhvr>
                                        <p:cTn dur="1" fill="hold">
                                          <p:stCondLst>
                                            <p:cond delay="0"/>
                                          </p:stCondLst>
                                        </p:cTn>
                                        <p:tgtEl>
                                          <p:spTgt spid="1193"/>
                                        </p:tgtEl>
                                        <p:attrNameLst>
                                          <p:attrName>style.visibility</p:attrName>
                                        </p:attrNameLst>
                                      </p:cBhvr>
                                      <p:to>
                                        <p:strVal val="visible"/>
                                      </p:to>
                                    </p:set>
                                    <p:animEffect filter="fade" transition="in">
                                      <p:cBhvr>
                                        <p:cTn dur="1000"/>
                                        <p:tgtEl>
                                          <p:spTgt spid="1193"/>
                                        </p:tgtEl>
                                      </p:cBhvr>
                                    </p:animEffect>
                                  </p:childTnLst>
                                </p:cTn>
                              </p:par>
                              <p:par>
                                <p:cTn fill="hold" nodeType="withEffect" presetClass="entr" presetID="10" presetSubtype="0">
                                  <p:stCondLst>
                                    <p:cond delay="2250"/>
                                  </p:stCondLst>
                                  <p:childTnLst>
                                    <p:set>
                                      <p:cBhvr>
                                        <p:cTn dur="1" fill="hold">
                                          <p:stCondLst>
                                            <p:cond delay="0"/>
                                          </p:stCondLst>
                                        </p:cTn>
                                        <p:tgtEl>
                                          <p:spTgt spid="1093"/>
                                        </p:tgtEl>
                                        <p:attrNameLst>
                                          <p:attrName>style.visibility</p:attrName>
                                        </p:attrNameLst>
                                      </p:cBhvr>
                                      <p:to>
                                        <p:strVal val="visible"/>
                                      </p:to>
                                    </p:set>
                                    <p:animEffect filter="fade" transition="in">
                                      <p:cBhvr>
                                        <p:cTn dur="750"/>
                                        <p:tgtEl>
                                          <p:spTgt spid="1093"/>
                                        </p:tgtEl>
                                      </p:cBhvr>
                                    </p:animEffect>
                                  </p:childTnLst>
                                </p:cTn>
                              </p:par>
                            </p:childTnLst>
                          </p:cTn>
                        </p:par>
                        <p:par>
                          <p:cTn fill="hold">
                            <p:stCondLst>
                              <p:cond delay="1250"/>
                            </p:stCondLst>
                            <p:childTnLst>
                              <p:par>
                                <p:cTn fill="hold" nodeType="afterEffect" presetClass="entr" presetID="10" presetSubtype="0">
                                  <p:stCondLst>
                                    <p:cond delay="1000"/>
                                  </p:stCondLst>
                                  <p:childTnLst>
                                    <p:set>
                                      <p:cBhvr>
                                        <p:cTn dur="1" fill="hold">
                                          <p:stCondLst>
                                            <p:cond delay="0"/>
                                          </p:stCondLst>
                                        </p:cTn>
                                        <p:tgtEl>
                                          <p:spTgt spid="1094"/>
                                        </p:tgtEl>
                                        <p:attrNameLst>
                                          <p:attrName>style.visibility</p:attrName>
                                        </p:attrNameLst>
                                      </p:cBhvr>
                                      <p:to>
                                        <p:strVal val="visible"/>
                                      </p:to>
                                    </p:set>
                                    <p:animEffect filter="fade" transition="in">
                                      <p:cBhvr>
                                        <p:cTn dur="2000"/>
                                        <p:tgtEl>
                                          <p:spTgt spid="1094"/>
                                        </p:tgtEl>
                                      </p:cBhvr>
                                    </p:animEffect>
                                  </p:childTnLst>
                                </p:cTn>
                              </p:par>
                            </p:childTnLst>
                          </p:cTn>
                        </p:par>
                        <p:par>
                          <p:cTn fill="hold">
                            <p:stCondLst>
                              <p:cond delay="3250"/>
                            </p:stCondLst>
                            <p:childTnLst>
                              <p:par>
                                <p:cTn fill="hold" nodeType="afterEffect" presetClass="entr" presetID="10" presetSubtype="0">
                                  <p:stCondLst>
                                    <p:cond delay="0"/>
                                  </p:stCondLst>
                                  <p:childTnLst>
                                    <p:set>
                                      <p:cBhvr>
                                        <p:cTn dur="1" fill="hold">
                                          <p:stCondLst>
                                            <p:cond delay="0"/>
                                          </p:stCondLst>
                                        </p:cTn>
                                        <p:tgtEl>
                                          <p:spTgt spid="1194"/>
                                        </p:tgtEl>
                                        <p:attrNameLst>
                                          <p:attrName>style.visibility</p:attrName>
                                        </p:attrNameLst>
                                      </p:cBhvr>
                                      <p:to>
                                        <p:strVal val="visible"/>
                                      </p:to>
                                    </p:set>
                                    <p:animEffect filter="fade" transition="in">
                                      <p:cBhvr>
                                        <p:cTn dur="800"/>
                                        <p:tgtEl>
                                          <p:spTgt spid="11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8" name="Shape 1198"/>
        <p:cNvGrpSpPr/>
        <p:nvPr/>
      </p:nvGrpSpPr>
      <p:grpSpPr>
        <a:xfrm>
          <a:off x="0" y="0"/>
          <a:ext cx="0" cy="0"/>
          <a:chOff x="0" y="0"/>
          <a:chExt cx="0" cy="0"/>
        </a:xfrm>
      </p:grpSpPr>
      <p:sp>
        <p:nvSpPr>
          <p:cNvPr id="1199" name="Google Shape;1199;p30"/>
          <p:cNvSpPr/>
          <p:nvPr/>
        </p:nvSpPr>
        <p:spPr>
          <a:xfrm>
            <a:off x="1241485" y="3718501"/>
            <a:ext cx="9908700" cy="2598300"/>
          </a:xfrm>
          <a:prstGeom prst="rect">
            <a:avLst/>
          </a:prstGeom>
          <a:noFill/>
          <a:ln>
            <a:noFill/>
          </a:ln>
        </p:spPr>
        <p:txBody>
          <a:bodyPr anchorCtr="0" anchor="ctr" bIns="45675" lIns="91400" spcFirstLastPara="1" rIns="91400" wrap="square" tIns="45675">
            <a:noAutofit/>
          </a:bodyPr>
          <a:lstStyle/>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Free Powerpoint Templates:			</a:t>
            </a:r>
            <a:r>
              <a:rPr lang="tr-TR" sz="900" u="sng">
                <a:solidFill>
                  <a:schemeClr val="hlink"/>
                </a:solidFill>
                <a:latin typeface="Helvetica Neue"/>
                <a:ea typeface="Helvetica Neue"/>
                <a:cs typeface="Helvetica Neue"/>
                <a:sym typeface="Helvetica Neue"/>
                <a:hlinkClick r:id="rId3"/>
              </a:rPr>
              <a:t>https://googleslides.org/free-templates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Abstract Google Slides:			</a:t>
            </a:r>
            <a:r>
              <a:rPr lang="tr-TR" sz="900" u="sng">
                <a:solidFill>
                  <a:schemeClr val="hlink"/>
                </a:solidFill>
                <a:latin typeface="Helvetica Neue"/>
                <a:ea typeface="Helvetica Neue"/>
                <a:cs typeface="Helvetica Neue"/>
                <a:sym typeface="Helvetica Neue"/>
                <a:hlinkClick r:id="rId4"/>
              </a:rPr>
              <a:t>https://googleslides.org/free-templates/abstract-google-slides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Animal and Wildlife Presentation:			</a:t>
            </a:r>
            <a:r>
              <a:rPr lang="tr-TR" sz="900" u="sng">
                <a:solidFill>
                  <a:schemeClr val="hlink"/>
                </a:solidFill>
                <a:latin typeface="Helvetica Neue"/>
                <a:ea typeface="Helvetica Neue"/>
                <a:cs typeface="Helvetica Neue"/>
                <a:sym typeface="Helvetica Neue"/>
                <a:hlinkClick r:id="rId5"/>
              </a:rPr>
              <a:t>https://googleslides.org/free-templates/animal-wildlife-presentation-template</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Biology Powerpoint Templates:			</a:t>
            </a:r>
            <a:r>
              <a:rPr lang="tr-TR" sz="900" u="sng">
                <a:solidFill>
                  <a:schemeClr val="hlink"/>
                </a:solidFill>
                <a:latin typeface="Helvetica Neue"/>
                <a:ea typeface="Helvetica Neue"/>
                <a:cs typeface="Helvetica Neue"/>
                <a:sym typeface="Helvetica Neue"/>
                <a:hlinkClick r:id="rId6"/>
              </a:rPr>
              <a:t>https://googleslides.org/free-templates/biology-presentation-slides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Business &amp; Finance Google Slides:		</a:t>
            </a:r>
            <a:r>
              <a:rPr lang="tr-TR" sz="900" u="sng">
                <a:solidFill>
                  <a:schemeClr val="hlink"/>
                </a:solidFill>
                <a:latin typeface="Helvetica Neue"/>
                <a:ea typeface="Helvetica Neue"/>
                <a:cs typeface="Helvetica Neue"/>
                <a:sym typeface="Helvetica Neue"/>
                <a:hlinkClick r:id="rId7"/>
              </a:rPr>
              <a:t>https://googleslides.org/free-templates/business-finance-templates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Chemistry Powerpoint Slides:			</a:t>
            </a:r>
            <a:r>
              <a:rPr lang="tr-TR" sz="900" u="sng">
                <a:solidFill>
                  <a:schemeClr val="hlink"/>
                </a:solidFill>
                <a:latin typeface="Helvetica Neue"/>
                <a:ea typeface="Helvetica Neue"/>
                <a:cs typeface="Helvetica Neue"/>
                <a:sym typeface="Helvetica Neue"/>
                <a:hlinkClick r:id="rId8"/>
              </a:rPr>
              <a:t>https://googleslides.org/free-templates/chemistry-google-slides-template</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Christmas Google Slides:			</a:t>
            </a:r>
            <a:r>
              <a:rPr lang="tr-TR" sz="900" u="sng">
                <a:solidFill>
                  <a:schemeClr val="hlink"/>
                </a:solidFill>
                <a:latin typeface="Helvetica Neue"/>
                <a:ea typeface="Helvetica Neue"/>
                <a:cs typeface="Helvetica Neue"/>
                <a:sym typeface="Helvetica Neue"/>
                <a:hlinkClick r:id="rId9"/>
              </a:rPr>
              <a:t>https://googleslides.org/free-templates/christmas-new-year-templates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Education Google Slides:			</a:t>
            </a:r>
            <a:r>
              <a:rPr lang="tr-TR" sz="900" u="sng">
                <a:solidFill>
                  <a:schemeClr val="hlink"/>
                </a:solidFill>
                <a:latin typeface="Helvetica Neue"/>
                <a:ea typeface="Helvetica Neue"/>
                <a:cs typeface="Helvetica Neue"/>
                <a:sym typeface="Helvetica Neue"/>
                <a:hlinkClick r:id="rId10"/>
              </a:rPr>
              <a:t>https://googleslides.org/free-templates/education-google-slides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Flowers Powerpoint Templates:			</a:t>
            </a:r>
            <a:r>
              <a:rPr lang="tr-TR" sz="900" u="sng">
                <a:solidFill>
                  <a:schemeClr val="hlink"/>
                </a:solidFill>
                <a:latin typeface="Helvetica Neue"/>
                <a:ea typeface="Helvetica Neue"/>
                <a:cs typeface="Helvetica Neue"/>
                <a:sym typeface="Helvetica Neue"/>
                <a:hlinkClick r:id="rId11"/>
              </a:rPr>
              <a:t>https://googleslides.org/free-templates/flowers-powerpoint-templates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Food and Drinks Slides:			</a:t>
            </a:r>
            <a:r>
              <a:rPr lang="tr-TR" sz="900" u="sng">
                <a:solidFill>
                  <a:schemeClr val="hlink"/>
                </a:solidFill>
                <a:latin typeface="Helvetica Neue"/>
                <a:ea typeface="Helvetica Neue"/>
                <a:cs typeface="Helvetica Neue"/>
                <a:sym typeface="Helvetica Neue"/>
                <a:hlinkClick r:id="rId12"/>
              </a:rPr>
              <a:t>https://googleslides.org/free-templates/food-drinks-powerpoint-templates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Games Powerpoint Templates:			</a:t>
            </a:r>
            <a:r>
              <a:rPr lang="tr-TR" sz="900" u="sng">
                <a:solidFill>
                  <a:schemeClr val="hlink"/>
                </a:solidFill>
                <a:latin typeface="Helvetica Neue"/>
                <a:ea typeface="Helvetica Neue"/>
                <a:cs typeface="Helvetica Neue"/>
                <a:sym typeface="Helvetica Neue"/>
                <a:hlinkClick r:id="rId13"/>
              </a:rPr>
              <a:t>https://googleslides.org/free-templates/games-powerpoint-templates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Medical Google Slides:			</a:t>
            </a:r>
            <a:r>
              <a:rPr lang="tr-TR" sz="900" u="sng">
                <a:solidFill>
                  <a:schemeClr val="hlink"/>
                </a:solidFill>
                <a:latin typeface="Helvetica Neue"/>
                <a:ea typeface="Helvetica Neue"/>
                <a:cs typeface="Helvetica Neue"/>
                <a:sym typeface="Helvetica Neue"/>
                <a:hlinkClick r:id="rId14"/>
              </a:rPr>
              <a:t>https://googleslides.org/free-templates/medical-powerpoint-templates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Nature Powerpoint Templates:			</a:t>
            </a:r>
            <a:r>
              <a:rPr lang="tr-TR" sz="900" u="sng">
                <a:solidFill>
                  <a:schemeClr val="hlink"/>
                </a:solidFill>
                <a:latin typeface="Helvetica Neue"/>
                <a:ea typeface="Helvetica Neue"/>
                <a:cs typeface="Helvetica Neue"/>
                <a:sym typeface="Helvetica Neue"/>
                <a:hlinkClick r:id="rId15"/>
              </a:rPr>
              <a:t>https://googleslides.org/free-templates/nature-google-slide-templates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Religious Google Slides:			</a:t>
            </a:r>
            <a:r>
              <a:rPr lang="tr-TR" sz="900" u="sng">
                <a:solidFill>
                  <a:schemeClr val="hlink"/>
                </a:solidFill>
                <a:latin typeface="Helvetica Neue"/>
                <a:ea typeface="Helvetica Neue"/>
                <a:cs typeface="Helvetica Neue"/>
                <a:sym typeface="Helvetica Neue"/>
                <a:hlinkClick r:id="rId16"/>
              </a:rPr>
              <a:t>https://googleslides.org/free-templates/religion-powerpoint-templates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Sports Powerpoint Slides:			</a:t>
            </a:r>
            <a:r>
              <a:rPr lang="tr-TR" sz="900" u="sng">
                <a:solidFill>
                  <a:schemeClr val="hlink"/>
                </a:solidFill>
                <a:latin typeface="Helvetica Neue"/>
                <a:ea typeface="Helvetica Neue"/>
                <a:cs typeface="Helvetica Neue"/>
                <a:sym typeface="Helvetica Neue"/>
                <a:hlinkClick r:id="rId17"/>
              </a:rPr>
              <a:t>https://googleslides.org/free-templates/sports-presentation-slides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Technology Google Slides:			</a:t>
            </a:r>
            <a:r>
              <a:rPr lang="tr-TR" sz="900" u="sng">
                <a:solidFill>
                  <a:schemeClr val="hlink"/>
                </a:solidFill>
                <a:latin typeface="Helvetica Neue"/>
                <a:ea typeface="Helvetica Neue"/>
                <a:cs typeface="Helvetica Neue"/>
                <a:sym typeface="Helvetica Neue"/>
                <a:hlinkClick r:id="rId18"/>
              </a:rPr>
              <a:t>https://googleslides.org/free-templates/technology-powerpoint-templates</a:t>
            </a:r>
            <a:endParaRPr sz="900">
              <a:solidFill>
                <a:srgbClr val="494429"/>
              </a:solidFill>
              <a:latin typeface="Helvetica Neue"/>
              <a:ea typeface="Helvetica Neue"/>
              <a:cs typeface="Helvetica Neue"/>
              <a:sym typeface="Helvetica Neue"/>
            </a:endParaRPr>
          </a:p>
          <a:p>
            <a:pPr indent="0" lvl="0" marL="0" marR="0" rtl="0" algn="l">
              <a:spcBef>
                <a:spcPts val="0"/>
              </a:spcBef>
              <a:spcAft>
                <a:spcPts val="0"/>
              </a:spcAft>
              <a:buNone/>
            </a:pPr>
            <a:r>
              <a:rPr lang="tr-TR" sz="900">
                <a:solidFill>
                  <a:srgbClr val="494429"/>
                </a:solidFill>
                <a:latin typeface="Helvetica Neue"/>
                <a:ea typeface="Helvetica Neue"/>
                <a:cs typeface="Helvetica Neue"/>
                <a:sym typeface="Helvetica Neue"/>
              </a:rPr>
              <a:t>Transportation Powerpoint Templates:		</a:t>
            </a:r>
            <a:r>
              <a:rPr lang="tr-TR" sz="900" u="sng">
                <a:solidFill>
                  <a:schemeClr val="hlink"/>
                </a:solidFill>
                <a:latin typeface="Helvetica Neue"/>
                <a:ea typeface="Helvetica Neue"/>
                <a:cs typeface="Helvetica Neue"/>
                <a:sym typeface="Helvetica Neue"/>
                <a:hlinkClick r:id="rId19"/>
              </a:rPr>
              <a:t>https://googleslides.org/free-templates/transportation-google-slides</a:t>
            </a:r>
            <a:endParaRPr sz="900">
              <a:solidFill>
                <a:srgbClr val="494429"/>
              </a:solidFill>
              <a:latin typeface="Helvetica Neue"/>
              <a:ea typeface="Helvetica Neue"/>
              <a:cs typeface="Helvetica Neue"/>
              <a:sym typeface="Helvetica Neue"/>
            </a:endParaRPr>
          </a:p>
        </p:txBody>
      </p:sp>
      <p:sp>
        <p:nvSpPr>
          <p:cNvPr id="1200" name="Google Shape;1200;p30"/>
          <p:cNvSpPr/>
          <p:nvPr/>
        </p:nvSpPr>
        <p:spPr>
          <a:xfrm>
            <a:off x="1587" y="1831485"/>
            <a:ext cx="12188700" cy="1818900"/>
          </a:xfrm>
          <a:prstGeom prst="rect">
            <a:avLst/>
          </a:prstGeom>
          <a:solidFill>
            <a:srgbClr val="009999"/>
          </a:solidFill>
          <a:ln>
            <a:noFill/>
          </a:ln>
        </p:spPr>
        <p:txBody>
          <a:bodyPr anchorCtr="0" anchor="ctr" bIns="45675" lIns="91400" spcFirstLastPara="1" rIns="91400" wrap="square" tIns="45675">
            <a:noAutofit/>
          </a:bodyPr>
          <a:lstStyle/>
          <a:p>
            <a:pPr indent="0" lvl="0" marL="0" marR="0" rtl="0" algn="l">
              <a:spcBef>
                <a:spcPts val="0"/>
              </a:spcBef>
              <a:spcAft>
                <a:spcPts val="0"/>
              </a:spcAft>
              <a:buNone/>
            </a:pPr>
            <a:r>
              <a:t/>
            </a:r>
            <a:endParaRPr sz="1700">
              <a:solidFill>
                <a:srgbClr val="47984B"/>
              </a:solidFill>
              <a:highlight>
                <a:srgbClr val="47984B"/>
              </a:highlight>
              <a:latin typeface="Arial"/>
              <a:ea typeface="Arial"/>
              <a:cs typeface="Arial"/>
              <a:sym typeface="Arial"/>
            </a:endParaRPr>
          </a:p>
        </p:txBody>
      </p:sp>
      <p:sp>
        <p:nvSpPr>
          <p:cNvPr id="1201" name="Google Shape;1201;p30"/>
          <p:cNvSpPr/>
          <p:nvPr/>
        </p:nvSpPr>
        <p:spPr>
          <a:xfrm>
            <a:off x="943639" y="2093227"/>
            <a:ext cx="5300100" cy="1195500"/>
          </a:xfrm>
          <a:prstGeom prst="rect">
            <a:avLst/>
          </a:prstGeom>
          <a:noFill/>
          <a:ln>
            <a:noFill/>
          </a:ln>
        </p:spPr>
        <p:txBody>
          <a:bodyPr anchorCtr="0" anchor="t" bIns="45675" lIns="91400" spcFirstLastPara="1" rIns="91400" wrap="square" tIns="45675">
            <a:noAutofit/>
          </a:bodyPr>
          <a:lstStyle/>
          <a:p>
            <a:pPr indent="0" lvl="0" marL="0" marR="0" rtl="0" algn="l">
              <a:spcBef>
                <a:spcPts val="0"/>
              </a:spcBef>
              <a:spcAft>
                <a:spcPts val="0"/>
              </a:spcAft>
              <a:buNone/>
            </a:pPr>
            <a:r>
              <a:rPr b="1" lang="tr-TR" sz="2000">
                <a:solidFill>
                  <a:srgbClr val="FFFFFF"/>
                </a:solidFill>
                <a:latin typeface="Helvetica Neue"/>
                <a:ea typeface="Helvetica Neue"/>
                <a:cs typeface="Helvetica Neue"/>
                <a:sym typeface="Helvetica Neue"/>
              </a:rPr>
              <a:t>Google Slides</a:t>
            </a:r>
            <a:br>
              <a:rPr b="1" lang="tr-TR" sz="2000">
                <a:solidFill>
                  <a:srgbClr val="FFFFFF"/>
                </a:solidFill>
                <a:latin typeface="Helvetica Neue"/>
                <a:ea typeface="Helvetica Neue"/>
                <a:cs typeface="Helvetica Neue"/>
                <a:sym typeface="Helvetica Neue"/>
              </a:rPr>
            </a:br>
            <a:endParaRPr b="1" sz="1200">
              <a:solidFill>
                <a:srgbClr val="FFFFFF"/>
              </a:solidFill>
              <a:latin typeface="Helvetica Neue"/>
              <a:ea typeface="Helvetica Neue"/>
              <a:cs typeface="Helvetica Neue"/>
              <a:sym typeface="Helvetica Neue"/>
            </a:endParaRPr>
          </a:p>
          <a:p>
            <a:pPr indent="127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Select slide and edit your presentation</a:t>
            </a:r>
            <a:endParaRPr sz="1200">
              <a:solidFill>
                <a:srgbClr val="FFFFFF"/>
              </a:solidFill>
              <a:latin typeface="Helvetica Neue"/>
              <a:ea typeface="Helvetica Neue"/>
              <a:cs typeface="Helvetica Neue"/>
              <a:sym typeface="Helvetica Neue"/>
            </a:endParaRPr>
          </a:p>
          <a:p>
            <a:pPr indent="127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You can download and share your presentation!</a:t>
            </a:r>
            <a:endParaRPr sz="1200">
              <a:solidFill>
                <a:srgbClr val="FFFFFF"/>
              </a:solidFill>
              <a:latin typeface="Helvetica Neue"/>
              <a:ea typeface="Helvetica Neue"/>
              <a:cs typeface="Helvetica Neue"/>
              <a:sym typeface="Helvetica Neue"/>
            </a:endParaRPr>
          </a:p>
        </p:txBody>
      </p:sp>
      <p:sp>
        <p:nvSpPr>
          <p:cNvPr id="1202" name="Google Shape;1202;p30"/>
          <p:cNvSpPr/>
          <p:nvPr/>
        </p:nvSpPr>
        <p:spPr>
          <a:xfrm>
            <a:off x="6720254" y="2118125"/>
            <a:ext cx="5300100" cy="1195500"/>
          </a:xfrm>
          <a:prstGeom prst="rect">
            <a:avLst/>
          </a:prstGeom>
          <a:noFill/>
          <a:ln>
            <a:noFill/>
          </a:ln>
        </p:spPr>
        <p:txBody>
          <a:bodyPr anchorCtr="0" anchor="t" bIns="45675" lIns="91400" spcFirstLastPara="1" rIns="91400" wrap="square" tIns="45675">
            <a:noAutofit/>
          </a:bodyPr>
          <a:lstStyle/>
          <a:p>
            <a:pPr indent="0" lvl="0" marL="0" marR="0" rtl="0" algn="l">
              <a:spcBef>
                <a:spcPts val="0"/>
              </a:spcBef>
              <a:spcAft>
                <a:spcPts val="0"/>
              </a:spcAft>
              <a:buNone/>
            </a:pPr>
            <a:r>
              <a:rPr b="1" lang="tr-TR" sz="2000">
                <a:solidFill>
                  <a:srgbClr val="FFFFFF"/>
                </a:solidFill>
                <a:latin typeface="Helvetica Neue"/>
                <a:ea typeface="Helvetica Neue"/>
                <a:cs typeface="Helvetica Neue"/>
                <a:sym typeface="Helvetica Neue"/>
              </a:rPr>
              <a:t>Powerpoint Templates</a:t>
            </a:r>
            <a:br>
              <a:rPr b="1" lang="tr-TR" sz="2000">
                <a:solidFill>
                  <a:srgbClr val="FFFFFF"/>
                </a:solidFill>
                <a:latin typeface="Helvetica Neue"/>
                <a:ea typeface="Helvetica Neue"/>
                <a:cs typeface="Helvetica Neue"/>
                <a:sym typeface="Helvetica Neue"/>
              </a:rPr>
            </a:br>
            <a:endParaRPr b="1" sz="1100">
              <a:solidFill>
                <a:srgbClr val="FFFFFF"/>
              </a:solidFill>
              <a:latin typeface="Helvetica Neue"/>
              <a:ea typeface="Helvetica Neue"/>
              <a:cs typeface="Helvetica Neue"/>
              <a:sym typeface="Helvetica Neue"/>
            </a:endParaRPr>
          </a:p>
          <a:p>
            <a:pPr indent="127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Free Powerpoint Presentation Template (.pptx)</a:t>
            </a:r>
            <a:endParaRPr sz="1200">
              <a:solidFill>
                <a:srgbClr val="FFFFFF"/>
              </a:solidFill>
              <a:latin typeface="Helvetica Neue"/>
              <a:ea typeface="Helvetica Neue"/>
              <a:cs typeface="Helvetica Neue"/>
              <a:sym typeface="Helvetica Neue"/>
            </a:endParaRPr>
          </a:p>
          <a:p>
            <a:pPr indent="12700" lvl="0" marL="0" marR="0" rtl="0" algn="l">
              <a:lnSpc>
                <a:spcPct val="150000"/>
              </a:lnSpc>
              <a:spcBef>
                <a:spcPts val="0"/>
              </a:spcBef>
              <a:spcAft>
                <a:spcPts val="0"/>
              </a:spcAft>
              <a:buClr>
                <a:srgbClr val="5B8CC1"/>
              </a:buClr>
              <a:buSzPts val="1200"/>
              <a:buFont typeface="Noto Sans Symbols"/>
              <a:buChar char="■"/>
            </a:pPr>
            <a:r>
              <a:rPr lang="tr-TR" sz="1200">
                <a:solidFill>
                  <a:srgbClr val="FFFFFF"/>
                </a:solidFill>
                <a:latin typeface="Helvetica Neue"/>
                <a:ea typeface="Helvetica Neue"/>
                <a:cs typeface="Helvetica Neue"/>
                <a:sym typeface="Helvetica Neue"/>
              </a:rPr>
              <a:t> You can upload Google Slides..</a:t>
            </a:r>
            <a:endParaRPr sz="1200">
              <a:solidFill>
                <a:srgbClr val="FFFFFF"/>
              </a:solidFill>
              <a:latin typeface="Helvetica Neue"/>
              <a:ea typeface="Helvetica Neue"/>
              <a:cs typeface="Helvetica Neue"/>
              <a:sym typeface="Helvetica Neue"/>
            </a:endParaRPr>
          </a:p>
        </p:txBody>
      </p:sp>
      <p:sp>
        <p:nvSpPr>
          <p:cNvPr id="1203" name="Google Shape;1203;p30"/>
          <p:cNvSpPr txBox="1"/>
          <p:nvPr/>
        </p:nvSpPr>
        <p:spPr>
          <a:xfrm>
            <a:off x="2680737" y="530036"/>
            <a:ext cx="6422100" cy="1015500"/>
          </a:xfrm>
          <a:prstGeom prst="rect">
            <a:avLst/>
          </a:prstGeom>
          <a:noFill/>
          <a:ln>
            <a:noFill/>
          </a:ln>
        </p:spPr>
        <p:txBody>
          <a:bodyPr anchorCtr="0" anchor="t" bIns="45675" lIns="91400" spcFirstLastPara="1" rIns="91400" wrap="square" tIns="45675">
            <a:noAutofit/>
          </a:bodyPr>
          <a:lstStyle/>
          <a:p>
            <a:pPr indent="0" lvl="0" marL="0" marR="0" rtl="0" algn="l">
              <a:spcBef>
                <a:spcPts val="0"/>
              </a:spcBef>
              <a:spcAft>
                <a:spcPts val="0"/>
              </a:spcAft>
              <a:buNone/>
            </a:pPr>
            <a:r>
              <a:rPr b="1" lang="tr-TR" sz="6000">
                <a:solidFill>
                  <a:schemeClr val="dk1"/>
                </a:solidFill>
                <a:latin typeface="Helvetica Neue"/>
                <a:ea typeface="Helvetica Neue"/>
                <a:cs typeface="Helvetica Neue"/>
                <a:sym typeface="Helvetica Neue"/>
              </a:rPr>
              <a:t>GoogleSlides</a:t>
            </a:r>
            <a:r>
              <a:rPr lang="tr-TR" sz="6000">
                <a:solidFill>
                  <a:schemeClr val="dk1"/>
                </a:solidFill>
                <a:latin typeface="Helvetica Neue"/>
                <a:ea typeface="Helvetica Neue"/>
                <a:cs typeface="Helvetica Neue"/>
                <a:sym typeface="Helvetica Neue"/>
              </a:rPr>
              <a:t>.org</a:t>
            </a:r>
            <a:endParaRPr sz="6000">
              <a:solidFill>
                <a:schemeClr val="dk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03"/>
                                        </p:tgtEl>
                                        <p:attrNameLst>
                                          <p:attrName>style.visibility</p:attrName>
                                        </p:attrNameLst>
                                      </p:cBhvr>
                                      <p:to>
                                        <p:strVal val="visible"/>
                                      </p:to>
                                    </p:set>
                                    <p:anim calcmode="lin" valueType="num">
                                      <p:cBhvr additive="base">
                                        <p:cTn dur="500"/>
                                        <p:tgtEl>
                                          <p:spTgt spid="1203"/>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grpSp>
        <p:nvGrpSpPr>
          <p:cNvPr id="231" name="Google Shape;231;p8"/>
          <p:cNvGrpSpPr/>
          <p:nvPr/>
        </p:nvGrpSpPr>
        <p:grpSpPr>
          <a:xfrm>
            <a:off x="4105506" y="1233488"/>
            <a:ext cx="618455" cy="1800000"/>
            <a:chOff x="597712" y="2415605"/>
            <a:chExt cx="1076110" cy="3131998"/>
          </a:xfrm>
        </p:grpSpPr>
        <p:sp>
          <p:nvSpPr>
            <p:cNvPr id="232" name="Google Shape;232;p8"/>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33" name="Google Shape;233;p8"/>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34" name="Google Shape;234;p8"/>
          <p:cNvGrpSpPr/>
          <p:nvPr/>
        </p:nvGrpSpPr>
        <p:grpSpPr>
          <a:xfrm>
            <a:off x="2760245" y="2023201"/>
            <a:ext cx="2027688" cy="6443998"/>
            <a:chOff x="935919" y="107043"/>
            <a:chExt cx="1818452" cy="5779044"/>
          </a:xfrm>
        </p:grpSpPr>
        <p:sp>
          <p:nvSpPr>
            <p:cNvPr id="235" name="Google Shape;235;p8"/>
            <p:cNvSpPr/>
            <p:nvPr/>
          </p:nvSpPr>
          <p:spPr>
            <a:xfrm rot="10800000">
              <a:off x="935919" y="1016252"/>
              <a:ext cx="1818452" cy="48698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36" name="Google Shape;236;p8"/>
            <p:cNvSpPr/>
            <p:nvPr/>
          </p:nvSpPr>
          <p:spPr>
            <a:xfrm>
              <a:off x="942885" y="107043"/>
              <a:ext cx="1799994" cy="1800000"/>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63500">
                <a:srgbClr val="000000">
                  <a:alpha val="29803"/>
                </a:srgbClr>
              </a:outerShdw>
            </a:effectLst>
          </p:spPr>
          <p:txBody>
            <a:bodyPr anchorCtr="1" anchor="ctr" bIns="45700" lIns="91425" spcFirstLastPara="1" rIns="91425" wrap="square" tIns="45700">
              <a:noAutofit/>
            </a:bodyPr>
            <a:lstStyle/>
            <a:p>
              <a:pPr indent="0" lvl="0" marL="0" marR="0" rtl="0" algn="ctr">
                <a:lnSpc>
                  <a:spcPct val="130000"/>
                </a:lnSpc>
                <a:spcBef>
                  <a:spcPts val="0"/>
                </a:spcBef>
                <a:spcAft>
                  <a:spcPts val="0"/>
                </a:spcAft>
                <a:buNone/>
              </a:pPr>
              <a:r>
                <a:rPr lang="tr-TR" sz="7200">
                  <a:solidFill>
                    <a:srgbClr val="009999"/>
                  </a:solidFill>
                  <a:latin typeface="Century Gothic"/>
                  <a:ea typeface="Century Gothic"/>
                  <a:cs typeface="Century Gothic"/>
                  <a:sym typeface="Century Gothic"/>
                </a:rPr>
                <a:t>01</a:t>
              </a:r>
              <a:endParaRPr sz="4000">
                <a:solidFill>
                  <a:srgbClr val="009999"/>
                </a:solidFill>
                <a:latin typeface="Century Gothic"/>
                <a:ea typeface="Century Gothic"/>
                <a:cs typeface="Century Gothic"/>
                <a:sym typeface="Century Gothic"/>
              </a:endParaRPr>
            </a:p>
          </p:txBody>
        </p:sp>
      </p:grpSp>
      <p:grpSp>
        <p:nvGrpSpPr>
          <p:cNvPr id="237" name="Google Shape;237;p8"/>
          <p:cNvGrpSpPr/>
          <p:nvPr/>
        </p:nvGrpSpPr>
        <p:grpSpPr>
          <a:xfrm>
            <a:off x="1981669" y="4924887"/>
            <a:ext cx="1194018" cy="3475167"/>
            <a:chOff x="597712" y="2415605"/>
            <a:chExt cx="1076110" cy="3131998"/>
          </a:xfrm>
        </p:grpSpPr>
        <p:sp>
          <p:nvSpPr>
            <p:cNvPr id="238" name="Google Shape;238;p8"/>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39" name="Google Shape;239;p8"/>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40" name="Google Shape;240;p8"/>
          <p:cNvGrpSpPr/>
          <p:nvPr/>
        </p:nvGrpSpPr>
        <p:grpSpPr>
          <a:xfrm>
            <a:off x="4481255" y="4431190"/>
            <a:ext cx="618455" cy="1800000"/>
            <a:chOff x="597712" y="2415605"/>
            <a:chExt cx="1076110" cy="3131998"/>
          </a:xfrm>
        </p:grpSpPr>
        <p:sp>
          <p:nvSpPr>
            <p:cNvPr id="241" name="Google Shape;241;p8"/>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42" name="Google Shape;242;p8"/>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43" name="Google Shape;243;p8"/>
          <p:cNvGrpSpPr/>
          <p:nvPr/>
        </p:nvGrpSpPr>
        <p:grpSpPr>
          <a:xfrm>
            <a:off x="1033964" y="2075338"/>
            <a:ext cx="1150325" cy="3348000"/>
            <a:chOff x="597712" y="2415605"/>
            <a:chExt cx="1076110" cy="3131998"/>
          </a:xfrm>
        </p:grpSpPr>
        <p:sp>
          <p:nvSpPr>
            <p:cNvPr id="244" name="Google Shape;244;p8"/>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45" name="Google Shape;245;p8"/>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246" name="Google Shape;246;p8"/>
          <p:cNvSpPr txBox="1"/>
          <p:nvPr/>
        </p:nvSpPr>
        <p:spPr>
          <a:xfrm>
            <a:off x="6745025" y="2472759"/>
            <a:ext cx="2962671" cy="1107996"/>
          </a:xfrm>
          <a:prstGeom prst="rect">
            <a:avLst/>
          </a:prstGeom>
          <a:noFill/>
          <a:ln>
            <a:noFill/>
          </a:ln>
          <a:effectLst>
            <a:outerShdw rotWithShape="0" algn="t" dir="5400000" dist="25400">
              <a:schemeClr val="lt1">
                <a:alpha val="40000"/>
              </a:schemeClr>
            </a:outerShdw>
          </a:effectLst>
        </p:spPr>
        <p:txBody>
          <a:bodyPr anchorCtr="0" anchor="b" bIns="45700" lIns="91425" spcFirstLastPara="1" rIns="91425" wrap="square" tIns="45700">
            <a:noAutofit/>
          </a:bodyPr>
          <a:lstStyle/>
          <a:p>
            <a:pPr indent="0" lvl="0" marL="0" marR="0" rtl="0" algn="l">
              <a:spcBef>
                <a:spcPts val="0"/>
              </a:spcBef>
              <a:spcAft>
                <a:spcPts val="0"/>
              </a:spcAft>
              <a:buNone/>
            </a:pPr>
            <a:r>
              <a:rPr b="1" lang="tr-TR" sz="6600">
                <a:solidFill>
                  <a:srgbClr val="009999"/>
                </a:solidFill>
                <a:latin typeface="Century Gothic"/>
                <a:ea typeface="Century Gothic"/>
                <a:cs typeface="Century Gothic"/>
                <a:sym typeface="Century Gothic"/>
              </a:rPr>
              <a:t>Design</a:t>
            </a:r>
            <a:endParaRPr b="1" sz="6600">
              <a:solidFill>
                <a:srgbClr val="009999"/>
              </a:solidFill>
              <a:latin typeface="Century Gothic"/>
              <a:ea typeface="Century Gothic"/>
              <a:cs typeface="Century Gothic"/>
              <a:sym typeface="Century Gothic"/>
            </a:endParaRPr>
          </a:p>
        </p:txBody>
      </p:sp>
      <p:sp>
        <p:nvSpPr>
          <p:cNvPr id="247" name="Google Shape;247;p8"/>
          <p:cNvSpPr/>
          <p:nvPr/>
        </p:nvSpPr>
        <p:spPr>
          <a:xfrm>
            <a:off x="711359" y="-348275"/>
            <a:ext cx="180000" cy="180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48" name="Google Shape;248;p8"/>
          <p:cNvSpPr txBox="1"/>
          <p:nvPr/>
        </p:nvSpPr>
        <p:spPr>
          <a:xfrm>
            <a:off x="6840179" y="3580755"/>
            <a:ext cx="3469667" cy="107721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009999"/>
                </a:solidFill>
                <a:latin typeface="Century Gothic"/>
                <a:ea typeface="Century Gothic"/>
                <a:cs typeface="Century Gothic"/>
                <a:sym typeface="Century Gothic"/>
              </a:rPr>
              <a:t>WORK OVERVIEW</a:t>
            </a:r>
            <a:endParaRPr sz="3200">
              <a:solidFill>
                <a:srgbClr val="009999"/>
              </a:solidFill>
              <a:latin typeface="Century Gothic"/>
              <a:ea typeface="Century Gothic"/>
              <a:cs typeface="Century Gothic"/>
              <a:sym typeface="Century Gothic"/>
            </a:endParaRPr>
          </a:p>
        </p:txBody>
      </p:sp>
    </p:spTree>
  </p:cSld>
  <p:clrMapOvr>
    <a:masterClrMapping/>
  </p:clrMapOvr>
  <mc:AlternateContent>
    <mc:Choice Requires="p14">
      <p:transition spd="slow" p14:dur="25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231"/>
                                        </p:tgtEl>
                                        <p:attrNameLst>
                                          <p:attrName>style.visibility</p:attrName>
                                        </p:attrNameLst>
                                      </p:cBhvr>
                                      <p:to>
                                        <p:strVal val="visible"/>
                                      </p:to>
                                    </p:set>
                                    <p:anim calcmode="lin" valueType="num">
                                      <p:cBhvr additive="base">
                                        <p:cTn dur="1250"/>
                                        <p:tgtEl>
                                          <p:spTgt spid="23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243"/>
                                        </p:tgtEl>
                                        <p:attrNameLst>
                                          <p:attrName>style.visibility</p:attrName>
                                        </p:attrNameLst>
                                      </p:cBhvr>
                                      <p:to>
                                        <p:strVal val="visible"/>
                                      </p:to>
                                    </p:set>
                                    <p:anim calcmode="lin" valueType="num">
                                      <p:cBhvr additive="base">
                                        <p:cTn dur="1250"/>
                                        <p:tgtEl>
                                          <p:spTgt spid="24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234"/>
                                        </p:tgtEl>
                                        <p:attrNameLst>
                                          <p:attrName>style.visibility</p:attrName>
                                        </p:attrNameLst>
                                      </p:cBhvr>
                                      <p:to>
                                        <p:strVal val="visible"/>
                                      </p:to>
                                    </p:set>
                                    <p:anim calcmode="lin" valueType="num">
                                      <p:cBhvr additive="base">
                                        <p:cTn dur="1250"/>
                                        <p:tgtEl>
                                          <p:spTgt spid="23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240"/>
                                        </p:tgtEl>
                                        <p:attrNameLst>
                                          <p:attrName>style.visibility</p:attrName>
                                        </p:attrNameLst>
                                      </p:cBhvr>
                                      <p:to>
                                        <p:strVal val="visible"/>
                                      </p:to>
                                    </p:set>
                                    <p:anim calcmode="lin" valueType="num">
                                      <p:cBhvr additive="base">
                                        <p:cTn dur="1250"/>
                                        <p:tgtEl>
                                          <p:spTgt spid="240"/>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237"/>
                                        </p:tgtEl>
                                        <p:attrNameLst>
                                          <p:attrName>style.visibility</p:attrName>
                                        </p:attrNameLst>
                                      </p:cBhvr>
                                      <p:to>
                                        <p:strVal val="visible"/>
                                      </p:to>
                                    </p:set>
                                    <p:anim calcmode="lin" valueType="num">
                                      <p:cBhvr additive="base">
                                        <p:cTn dur="1250"/>
                                        <p:tgtEl>
                                          <p:spTgt spid="23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2">
                                  <p:stCondLst>
                                    <p:cond delay="1000"/>
                                  </p:stCondLst>
                                  <p:childTnLst>
                                    <p:set>
                                      <p:cBhvr>
                                        <p:cTn dur="1" fill="hold">
                                          <p:stCondLst>
                                            <p:cond delay="0"/>
                                          </p:stCondLst>
                                        </p:cTn>
                                        <p:tgtEl>
                                          <p:spTgt spid="246"/>
                                        </p:tgtEl>
                                        <p:attrNameLst>
                                          <p:attrName>style.visibility</p:attrName>
                                        </p:attrNameLst>
                                      </p:cBhvr>
                                      <p:to>
                                        <p:strVal val="visible"/>
                                      </p:to>
                                    </p:set>
                                    <p:anim calcmode="lin" valueType="num">
                                      <p:cBhvr additive="base">
                                        <p:cTn dur="1500"/>
                                        <p:tgtEl>
                                          <p:spTgt spid="246"/>
                                        </p:tgtEl>
                                        <p:attrNameLst>
                                          <p:attrName>ppt_x</p:attrName>
                                        </p:attrNameLst>
                                      </p:cBhvr>
                                      <p:tavLst>
                                        <p:tav fmla="" tm="0">
                                          <p:val>
                                            <p:strVal val="#ppt_x+1"/>
                                          </p:val>
                                        </p:tav>
                                        <p:tav fmla="" tm="100000">
                                          <p:val>
                                            <p:strVal val="#ppt_x"/>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47"/>
                                        </p:tgtEl>
                                        <p:attrNameLst>
                                          <p:attrName>style.visibility</p:attrName>
                                        </p:attrNameLst>
                                      </p:cBhvr>
                                      <p:to>
                                        <p:strVal val="visible"/>
                                      </p:to>
                                    </p:set>
                                    <p:animEffect filter="fade" transition="in">
                                      <p:cBhvr>
                                        <p:cTn dur="1000"/>
                                        <p:tgtEl>
                                          <p:spTgt spid="247"/>
                                        </p:tgtEl>
                                      </p:cBhvr>
                                    </p:animEffect>
                                  </p:childTnLst>
                                </p:cTn>
                              </p:par>
                              <p:par>
                                <p:cTn fill="hold" nodeType="withEffect" presetClass="entr" presetID="10" presetSubtype="0">
                                  <p:stCondLst>
                                    <p:cond delay="0"/>
                                  </p:stCondLst>
                                  <p:childTnLst>
                                    <p:set>
                                      <p:cBhvr>
                                        <p:cTn dur="1" fill="hold">
                                          <p:stCondLst>
                                            <p:cond delay="0"/>
                                          </p:stCondLst>
                                        </p:cTn>
                                        <p:tgtEl>
                                          <p:spTgt spid="248"/>
                                        </p:tgtEl>
                                        <p:attrNameLst>
                                          <p:attrName>style.visibility</p:attrName>
                                        </p:attrNameLst>
                                      </p:cBhvr>
                                      <p:to>
                                        <p:strVal val="visible"/>
                                      </p:to>
                                    </p:set>
                                    <p:animEffect filter="fade" transition="in">
                                      <p:cBhvr>
                                        <p:cTn dur="1000"/>
                                        <p:tgtEl>
                                          <p:spTgt spid="2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9"/>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Design</a:t>
            </a:r>
            <a:endParaRPr>
              <a:latin typeface="Century Gothic"/>
              <a:ea typeface="Century Gothic"/>
              <a:cs typeface="Century Gothic"/>
              <a:sym typeface="Century Gothic"/>
            </a:endParaRPr>
          </a:p>
        </p:txBody>
      </p:sp>
      <p:sp>
        <p:nvSpPr>
          <p:cNvPr id="255" name="Google Shape;255;p9"/>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606060"/>
              </a:buClr>
              <a:buSzPts val="1600"/>
              <a:buFont typeface="Century Gothic"/>
              <a:buNone/>
            </a:pPr>
            <a:r>
              <a:rPr lang="tr-TR" sz="1600">
                <a:solidFill>
                  <a:srgbClr val="606060"/>
                </a:solidFill>
                <a:latin typeface="Century Gothic"/>
                <a:ea typeface="Century Gothic"/>
                <a:cs typeface="Century Gothic"/>
                <a:sym typeface="Century Gothic"/>
              </a:rPr>
              <a:t>WORK OVERVIEW</a:t>
            </a:r>
            <a:endParaRPr/>
          </a:p>
        </p:txBody>
      </p:sp>
      <p:sp>
        <p:nvSpPr>
          <p:cNvPr id="256" name="Google Shape;256;p9"/>
          <p:cNvSpPr/>
          <p:nvPr/>
        </p:nvSpPr>
        <p:spPr>
          <a:xfrm>
            <a:off x="-493993" y="1552385"/>
            <a:ext cx="10984142" cy="4206523"/>
          </a:xfrm>
          <a:custGeom>
            <a:rect b="b" l="l" r="r" t="t"/>
            <a:pathLst>
              <a:path extrusionOk="0" h="19359" w="21600">
                <a:moveTo>
                  <a:pt x="0" y="11881"/>
                </a:moveTo>
                <a:cubicBezTo>
                  <a:pt x="1060" y="7692"/>
                  <a:pt x="3310" y="5945"/>
                  <a:pt x="5254" y="7796"/>
                </a:cubicBezTo>
                <a:cubicBezTo>
                  <a:pt x="7606" y="10036"/>
                  <a:pt x="8550" y="16859"/>
                  <a:pt x="10976" y="18786"/>
                </a:cubicBezTo>
                <a:cubicBezTo>
                  <a:pt x="14518" y="21600"/>
                  <a:pt x="17361" y="13534"/>
                  <a:pt x="19648" y="5955"/>
                </a:cubicBezTo>
                <a:cubicBezTo>
                  <a:pt x="20264" y="3912"/>
                  <a:pt x="20915" y="1926"/>
                  <a:pt x="21600" y="0"/>
                </a:cubicBezTo>
              </a:path>
            </a:pathLst>
          </a:custGeom>
          <a:noFill/>
          <a:ln cap="rnd" cmpd="sng" w="25400">
            <a:solidFill>
              <a:srgbClr val="A6A6A6"/>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57" name="Google Shape;257;p9"/>
          <p:cNvSpPr/>
          <p:nvPr/>
        </p:nvSpPr>
        <p:spPr>
          <a:xfrm rot="-285518">
            <a:off x="10052373" y="1089224"/>
            <a:ext cx="926351" cy="926323"/>
          </a:xfrm>
          <a:custGeom>
            <a:rect b="b" l="l" r="r" t="t"/>
            <a:pathLst>
              <a:path extrusionOk="0" h="21258" w="21258">
                <a:moveTo>
                  <a:pt x="5765" y="18592"/>
                </a:moveTo>
                <a:cubicBezTo>
                  <a:pt x="5942" y="18678"/>
                  <a:pt x="6028" y="18769"/>
                  <a:pt x="6206" y="18856"/>
                </a:cubicBezTo>
                <a:cubicBezTo>
                  <a:pt x="6028" y="19033"/>
                  <a:pt x="5852" y="19300"/>
                  <a:pt x="5674" y="19477"/>
                </a:cubicBezTo>
                <a:cubicBezTo>
                  <a:pt x="3638" y="21514"/>
                  <a:pt x="12" y="21246"/>
                  <a:pt x="12" y="21246"/>
                </a:cubicBezTo>
                <a:cubicBezTo>
                  <a:pt x="12" y="21246"/>
                  <a:pt x="-256" y="17619"/>
                  <a:pt x="1780" y="15583"/>
                </a:cubicBezTo>
                <a:cubicBezTo>
                  <a:pt x="1957" y="15406"/>
                  <a:pt x="2225" y="15229"/>
                  <a:pt x="2402" y="15051"/>
                </a:cubicBezTo>
                <a:cubicBezTo>
                  <a:pt x="2489" y="15229"/>
                  <a:pt x="2575" y="15315"/>
                  <a:pt x="2666" y="15492"/>
                </a:cubicBezTo>
                <a:cubicBezTo>
                  <a:pt x="1338" y="17173"/>
                  <a:pt x="1516" y="19741"/>
                  <a:pt x="1516" y="19741"/>
                </a:cubicBezTo>
                <a:cubicBezTo>
                  <a:pt x="1516" y="19741"/>
                  <a:pt x="4084" y="19919"/>
                  <a:pt x="5765" y="18592"/>
                </a:cubicBezTo>
                <a:cubicBezTo>
                  <a:pt x="5765" y="18592"/>
                  <a:pt x="5765" y="18592"/>
                  <a:pt x="5765" y="18592"/>
                </a:cubicBezTo>
                <a:close/>
                <a:moveTo>
                  <a:pt x="15059" y="7966"/>
                </a:moveTo>
                <a:cubicBezTo>
                  <a:pt x="14086" y="7966"/>
                  <a:pt x="13291" y="7171"/>
                  <a:pt x="13291" y="6199"/>
                </a:cubicBezTo>
                <a:cubicBezTo>
                  <a:pt x="13291" y="5222"/>
                  <a:pt x="14086" y="4426"/>
                  <a:pt x="15059" y="4426"/>
                </a:cubicBezTo>
                <a:cubicBezTo>
                  <a:pt x="16036" y="4426"/>
                  <a:pt x="16831" y="5222"/>
                  <a:pt x="16831" y="6199"/>
                </a:cubicBezTo>
                <a:cubicBezTo>
                  <a:pt x="16831" y="7171"/>
                  <a:pt x="16036" y="7966"/>
                  <a:pt x="15059" y="7966"/>
                </a:cubicBezTo>
                <a:cubicBezTo>
                  <a:pt x="15059" y="7966"/>
                  <a:pt x="15059" y="7966"/>
                  <a:pt x="15059" y="7966"/>
                </a:cubicBezTo>
                <a:close/>
                <a:moveTo>
                  <a:pt x="21258" y="0"/>
                </a:moveTo>
                <a:cubicBezTo>
                  <a:pt x="21258" y="0"/>
                  <a:pt x="18067" y="-86"/>
                  <a:pt x="14882" y="1504"/>
                </a:cubicBezTo>
                <a:cubicBezTo>
                  <a:pt x="13909" y="1949"/>
                  <a:pt x="12845" y="2658"/>
                  <a:pt x="11960" y="3540"/>
                </a:cubicBezTo>
                <a:cubicBezTo>
                  <a:pt x="10529" y="4975"/>
                  <a:pt x="8307" y="7608"/>
                  <a:pt x="6556" y="9739"/>
                </a:cubicBezTo>
                <a:lnTo>
                  <a:pt x="2666" y="9739"/>
                </a:lnTo>
                <a:lnTo>
                  <a:pt x="894" y="12393"/>
                </a:lnTo>
                <a:lnTo>
                  <a:pt x="3897" y="13204"/>
                </a:lnTo>
                <a:cubicBezTo>
                  <a:pt x="3906" y="13314"/>
                  <a:pt x="3937" y="13465"/>
                  <a:pt x="4019" y="13671"/>
                </a:cubicBezTo>
                <a:lnTo>
                  <a:pt x="3552" y="14697"/>
                </a:lnTo>
                <a:cubicBezTo>
                  <a:pt x="3552" y="14697"/>
                  <a:pt x="3375" y="15051"/>
                  <a:pt x="4702" y="16466"/>
                </a:cubicBezTo>
                <a:cubicBezTo>
                  <a:pt x="6119" y="17883"/>
                  <a:pt x="6561" y="17705"/>
                  <a:pt x="6561" y="17705"/>
                </a:cubicBezTo>
                <a:lnTo>
                  <a:pt x="7663" y="17204"/>
                </a:lnTo>
                <a:cubicBezTo>
                  <a:pt x="7827" y="17256"/>
                  <a:pt x="7948" y="17274"/>
                  <a:pt x="8030" y="17274"/>
                </a:cubicBezTo>
                <a:lnTo>
                  <a:pt x="8864" y="20360"/>
                </a:lnTo>
                <a:lnTo>
                  <a:pt x="11519" y="18592"/>
                </a:lnTo>
                <a:lnTo>
                  <a:pt x="11519" y="14580"/>
                </a:lnTo>
                <a:cubicBezTo>
                  <a:pt x="13663" y="12847"/>
                  <a:pt x="16295" y="10668"/>
                  <a:pt x="17717" y="9294"/>
                </a:cubicBezTo>
                <a:cubicBezTo>
                  <a:pt x="18603" y="8412"/>
                  <a:pt x="19308" y="7349"/>
                  <a:pt x="19840" y="6376"/>
                </a:cubicBezTo>
                <a:cubicBezTo>
                  <a:pt x="21344" y="3186"/>
                  <a:pt x="21258" y="0"/>
                  <a:pt x="21258" y="0"/>
                </a:cubicBezTo>
                <a:cubicBezTo>
                  <a:pt x="21258" y="0"/>
                  <a:pt x="21258" y="0"/>
                  <a:pt x="21258" y="0"/>
                </a:cubicBezTo>
                <a:close/>
              </a:path>
            </a:pathLst>
          </a:custGeom>
          <a:solidFill>
            <a:schemeClr val="lt1"/>
          </a:solidFill>
          <a:ln cap="flat" cmpd="sng" w="12700">
            <a:solidFill>
              <a:srgbClr val="0099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58" name="Google Shape;258;p9"/>
          <p:cNvSpPr/>
          <p:nvPr/>
        </p:nvSpPr>
        <p:spPr>
          <a:xfrm>
            <a:off x="-342323" y="3293607"/>
            <a:ext cx="3404026" cy="3404026"/>
          </a:xfrm>
          <a:custGeom>
            <a:rect b="b" l="l" r="r" t="t"/>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gradFill>
            <a:gsLst>
              <a:gs pos="0">
                <a:srgbClr val="E1EFF9"/>
              </a:gs>
              <a:gs pos="1000">
                <a:srgbClr val="E1EFF9"/>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59" name="Google Shape;259;p9"/>
          <p:cNvSpPr/>
          <p:nvPr/>
        </p:nvSpPr>
        <p:spPr>
          <a:xfrm rot="10594">
            <a:off x="537630" y="3835515"/>
            <a:ext cx="1645263" cy="670438"/>
          </a:xfrm>
          <a:prstGeom prst="rect">
            <a:avLst/>
          </a:prstGeom>
          <a:noFill/>
          <a:ln>
            <a:noFill/>
          </a:ln>
        </p:spPr>
        <p:txBody>
          <a:bodyPr anchorCtr="0" anchor="ctr" bIns="67725" lIns="67725" spcFirstLastPara="1" rIns="67725" wrap="square" tIns="67725">
            <a:noAutofit/>
          </a:bodyPr>
          <a:lstStyle/>
          <a:p>
            <a:pPr indent="0" lvl="0" marL="0" marR="0" rtl="0" algn="l">
              <a:spcBef>
                <a:spcPts val="0"/>
              </a:spcBef>
              <a:spcAft>
                <a:spcPts val="0"/>
              </a:spcAft>
              <a:buNone/>
            </a:pPr>
            <a:r>
              <a:rPr lang="tr-TR" sz="2400">
                <a:solidFill>
                  <a:srgbClr val="FFFFFF"/>
                </a:solidFill>
                <a:latin typeface="Century Gothic"/>
                <a:ea typeface="Century Gothic"/>
                <a:cs typeface="Century Gothic"/>
                <a:sym typeface="Century Gothic"/>
              </a:rPr>
              <a:t>Company</a:t>
            </a:r>
            <a:endParaRPr sz="1867">
              <a:solidFill>
                <a:srgbClr val="FFFFFF"/>
              </a:solidFill>
              <a:latin typeface="Century Gothic"/>
              <a:ea typeface="Century Gothic"/>
              <a:cs typeface="Century Gothic"/>
              <a:sym typeface="Century Gothic"/>
            </a:endParaRPr>
          </a:p>
        </p:txBody>
      </p:sp>
      <p:sp>
        <p:nvSpPr>
          <p:cNvPr id="260" name="Google Shape;260;p9"/>
          <p:cNvSpPr/>
          <p:nvPr/>
        </p:nvSpPr>
        <p:spPr>
          <a:xfrm rot="10594">
            <a:off x="575340" y="5536920"/>
            <a:ext cx="1652713" cy="699536"/>
          </a:xfrm>
          <a:prstGeom prst="rect">
            <a:avLst/>
          </a:prstGeom>
          <a:noFill/>
          <a:ln>
            <a:noFill/>
          </a:ln>
        </p:spPr>
        <p:txBody>
          <a:bodyPr anchorCtr="0" anchor="ctr" bIns="67725" lIns="67725" spcFirstLastPara="1" rIns="67725" wrap="square" tIns="67725">
            <a:noAutofit/>
          </a:bodyPr>
          <a:lstStyle/>
          <a:p>
            <a:pPr indent="0" lvl="0" marL="0" marR="0" rtl="0" algn="l">
              <a:lnSpc>
                <a:spcPct val="120000"/>
              </a:lnSpc>
              <a:spcBef>
                <a:spcPts val="0"/>
              </a:spcBef>
              <a:spcAft>
                <a:spcPts val="0"/>
              </a:spcAft>
              <a:buNone/>
            </a:pPr>
            <a:r>
              <a:rPr lang="tr-TR" sz="1067">
                <a:solidFill>
                  <a:srgbClr val="FFFFFF"/>
                </a:solidFill>
                <a:latin typeface="Century Gothic"/>
                <a:ea typeface="Century Gothic"/>
                <a:cs typeface="Century Gothic"/>
                <a:sym typeface="Century Gothic"/>
              </a:rPr>
              <a:t>Lorem ipsum dolor sit amet, consectetuer adipiscing elit diam.</a:t>
            </a:r>
            <a:endParaRPr/>
          </a:p>
        </p:txBody>
      </p:sp>
      <p:sp>
        <p:nvSpPr>
          <p:cNvPr id="261" name="Google Shape;261;p9"/>
          <p:cNvSpPr/>
          <p:nvPr/>
        </p:nvSpPr>
        <p:spPr>
          <a:xfrm rot="10594">
            <a:off x="573234" y="4992498"/>
            <a:ext cx="1355107" cy="606672"/>
          </a:xfrm>
          <a:prstGeom prst="rect">
            <a:avLst/>
          </a:prstGeom>
          <a:noFill/>
          <a:ln>
            <a:noFill/>
          </a:ln>
        </p:spPr>
        <p:txBody>
          <a:bodyPr anchorCtr="0" anchor="b" bIns="0" lIns="0" spcFirstLastPara="1" rIns="0" wrap="square" tIns="0">
            <a:noAutofit/>
          </a:bodyPr>
          <a:lstStyle/>
          <a:p>
            <a:pPr indent="0" lvl="0" marL="0" marR="0" rtl="0" algn="l">
              <a:lnSpc>
                <a:spcPct val="50000"/>
              </a:lnSpc>
              <a:spcBef>
                <a:spcPts val="0"/>
              </a:spcBef>
              <a:spcAft>
                <a:spcPts val="0"/>
              </a:spcAft>
              <a:buNone/>
            </a:pPr>
            <a:r>
              <a:rPr lang="tr-TR" sz="5066">
                <a:solidFill>
                  <a:srgbClr val="FFFFFF"/>
                </a:solidFill>
                <a:latin typeface="Century Gothic"/>
                <a:ea typeface="Century Gothic"/>
                <a:cs typeface="Century Gothic"/>
                <a:sym typeface="Century Gothic"/>
              </a:rPr>
              <a:t>98</a:t>
            </a:r>
            <a:r>
              <a:rPr lang="tr-TR" sz="2800">
                <a:solidFill>
                  <a:srgbClr val="FFFFFF"/>
                </a:solidFill>
                <a:latin typeface="Century Gothic"/>
                <a:ea typeface="Century Gothic"/>
                <a:cs typeface="Century Gothic"/>
                <a:sym typeface="Century Gothic"/>
              </a:rPr>
              <a:t>%</a:t>
            </a:r>
            <a:endParaRPr sz="5066">
              <a:solidFill>
                <a:srgbClr val="FFFFFF"/>
              </a:solidFill>
              <a:latin typeface="Century Gothic"/>
              <a:ea typeface="Century Gothic"/>
              <a:cs typeface="Century Gothic"/>
              <a:sym typeface="Century Gothic"/>
            </a:endParaRPr>
          </a:p>
        </p:txBody>
      </p:sp>
      <p:sp>
        <p:nvSpPr>
          <p:cNvPr id="262" name="Google Shape;262;p9"/>
          <p:cNvSpPr/>
          <p:nvPr/>
        </p:nvSpPr>
        <p:spPr>
          <a:xfrm rot="10594">
            <a:off x="575340" y="4454047"/>
            <a:ext cx="1502359" cy="320385"/>
          </a:xfrm>
          <a:prstGeom prst="rect">
            <a:avLst/>
          </a:prstGeom>
          <a:noFill/>
          <a:ln>
            <a:noFill/>
          </a:ln>
        </p:spPr>
        <p:txBody>
          <a:bodyPr anchorCtr="0" anchor="ctr" bIns="67725" lIns="67725" spcFirstLastPara="1" rIns="67725" wrap="square" tIns="67725">
            <a:noAutofit/>
          </a:bodyPr>
          <a:lstStyle/>
          <a:p>
            <a:pPr indent="0" lvl="0" marL="0" marR="0" rtl="0" algn="l">
              <a:lnSpc>
                <a:spcPct val="80000"/>
              </a:lnSpc>
              <a:spcBef>
                <a:spcPts val="0"/>
              </a:spcBef>
              <a:spcAft>
                <a:spcPts val="0"/>
              </a:spcAft>
              <a:buNone/>
            </a:pPr>
            <a:r>
              <a:rPr lang="tr-TR" sz="900">
                <a:solidFill>
                  <a:srgbClr val="FFFFFF"/>
                </a:solidFill>
                <a:latin typeface="Century Gothic"/>
                <a:ea typeface="Century Gothic"/>
                <a:cs typeface="Century Gothic"/>
                <a:sym typeface="Century Gothic"/>
              </a:rPr>
              <a:t>Task completion degree</a:t>
            </a:r>
            <a:endParaRPr sz="900">
              <a:solidFill>
                <a:srgbClr val="FFFFFF"/>
              </a:solidFill>
              <a:latin typeface="Century Gothic"/>
              <a:ea typeface="Century Gothic"/>
              <a:cs typeface="Century Gothic"/>
              <a:sym typeface="Century Gothic"/>
            </a:endParaRPr>
          </a:p>
        </p:txBody>
      </p:sp>
      <p:grpSp>
        <p:nvGrpSpPr>
          <p:cNvPr id="263" name="Google Shape;263;p9"/>
          <p:cNvGrpSpPr/>
          <p:nvPr/>
        </p:nvGrpSpPr>
        <p:grpSpPr>
          <a:xfrm>
            <a:off x="2100066" y="3069780"/>
            <a:ext cx="1363440" cy="3968262"/>
            <a:chOff x="597712" y="2415605"/>
            <a:chExt cx="1076110" cy="3131998"/>
          </a:xfrm>
        </p:grpSpPr>
        <p:sp>
          <p:nvSpPr>
            <p:cNvPr id="264" name="Google Shape;264;p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65" name="Google Shape;265;p9"/>
            <p:cNvSpPr/>
            <p:nvPr/>
          </p:nvSpPr>
          <p:spPr>
            <a:xfrm>
              <a:off x="648010" y="2415605"/>
              <a:ext cx="971992" cy="972000"/>
            </a:xfrm>
            <a:prstGeom prst="ellipse">
              <a:avLst/>
            </a:prstGeom>
            <a:gradFill>
              <a:gsLst>
                <a:gs pos="0">
                  <a:schemeClr val="lt1"/>
                </a:gs>
                <a:gs pos="1000">
                  <a:schemeClr val="lt1"/>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66" name="Google Shape;266;p9"/>
          <p:cNvGrpSpPr/>
          <p:nvPr/>
        </p:nvGrpSpPr>
        <p:grpSpPr>
          <a:xfrm>
            <a:off x="3706347" y="4671211"/>
            <a:ext cx="1363440" cy="3968262"/>
            <a:chOff x="597712" y="2415605"/>
            <a:chExt cx="1076110" cy="3131998"/>
          </a:xfrm>
        </p:grpSpPr>
        <p:sp>
          <p:nvSpPr>
            <p:cNvPr id="267" name="Google Shape;267;p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68" name="Google Shape;268;p9"/>
            <p:cNvSpPr/>
            <p:nvPr/>
          </p:nvSpPr>
          <p:spPr>
            <a:xfrm>
              <a:off x="648010" y="2415605"/>
              <a:ext cx="971992" cy="972000"/>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69" name="Google Shape;269;p9"/>
          <p:cNvGrpSpPr/>
          <p:nvPr/>
        </p:nvGrpSpPr>
        <p:grpSpPr>
          <a:xfrm>
            <a:off x="5916147" y="5053911"/>
            <a:ext cx="1363440" cy="3968262"/>
            <a:chOff x="597712" y="2415605"/>
            <a:chExt cx="1076110" cy="3131998"/>
          </a:xfrm>
        </p:grpSpPr>
        <p:sp>
          <p:nvSpPr>
            <p:cNvPr id="270" name="Google Shape;270;p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71" name="Google Shape;271;p9"/>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72" name="Google Shape;272;p9"/>
          <p:cNvGrpSpPr/>
          <p:nvPr/>
        </p:nvGrpSpPr>
        <p:grpSpPr>
          <a:xfrm>
            <a:off x="7715739" y="3648899"/>
            <a:ext cx="1363440" cy="3968262"/>
            <a:chOff x="597712" y="2415605"/>
            <a:chExt cx="1076110" cy="3131998"/>
          </a:xfrm>
        </p:grpSpPr>
        <p:sp>
          <p:nvSpPr>
            <p:cNvPr id="273" name="Google Shape;273;p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74" name="Google Shape;274;p9"/>
            <p:cNvSpPr/>
            <p:nvPr/>
          </p:nvSpPr>
          <p:spPr>
            <a:xfrm>
              <a:off x="648010" y="2415605"/>
              <a:ext cx="971992" cy="972000"/>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275" name="Google Shape;275;p9"/>
          <p:cNvGrpSpPr/>
          <p:nvPr/>
        </p:nvGrpSpPr>
        <p:grpSpPr>
          <a:xfrm>
            <a:off x="8823391" y="2111587"/>
            <a:ext cx="1363440" cy="3968262"/>
            <a:chOff x="597712" y="2415605"/>
            <a:chExt cx="1076110" cy="3131998"/>
          </a:xfrm>
        </p:grpSpPr>
        <p:sp>
          <p:nvSpPr>
            <p:cNvPr id="276" name="Google Shape;276;p9"/>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277" name="Google Shape;277;p9"/>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278" name="Google Shape;278;p9"/>
          <p:cNvSpPr/>
          <p:nvPr/>
        </p:nvSpPr>
        <p:spPr>
          <a:xfrm>
            <a:off x="2551834" y="3437616"/>
            <a:ext cx="464323" cy="435769"/>
          </a:xfrm>
          <a:custGeom>
            <a:rect b="b" l="l" r="r" t="t"/>
            <a:pathLst>
              <a:path extrusionOk="0" h="435769" w="464323">
                <a:moveTo>
                  <a:pt x="65187" y="348457"/>
                </a:moveTo>
                <a:lnTo>
                  <a:pt x="399141" y="348457"/>
                </a:lnTo>
                <a:cubicBezTo>
                  <a:pt x="403125" y="348457"/>
                  <a:pt x="406384" y="351652"/>
                  <a:pt x="406384" y="355601"/>
                </a:cubicBezTo>
                <a:cubicBezTo>
                  <a:pt x="406384" y="359536"/>
                  <a:pt x="403125" y="362744"/>
                  <a:pt x="399141" y="362744"/>
                </a:cubicBezTo>
                <a:lnTo>
                  <a:pt x="65187" y="362744"/>
                </a:lnTo>
                <a:cubicBezTo>
                  <a:pt x="61187" y="362744"/>
                  <a:pt x="57944" y="359536"/>
                  <a:pt x="57944" y="355601"/>
                </a:cubicBezTo>
                <a:cubicBezTo>
                  <a:pt x="57944" y="351652"/>
                  <a:pt x="61187" y="348457"/>
                  <a:pt x="65187" y="348457"/>
                </a:cubicBezTo>
                <a:close/>
                <a:moveTo>
                  <a:pt x="65187" y="304800"/>
                </a:moveTo>
                <a:lnTo>
                  <a:pt x="399141" y="304800"/>
                </a:lnTo>
                <a:cubicBezTo>
                  <a:pt x="403125" y="304800"/>
                  <a:pt x="406384" y="307995"/>
                  <a:pt x="406384" y="311944"/>
                </a:cubicBezTo>
                <a:cubicBezTo>
                  <a:pt x="406384" y="315879"/>
                  <a:pt x="403125" y="319087"/>
                  <a:pt x="399141" y="319087"/>
                </a:cubicBezTo>
                <a:lnTo>
                  <a:pt x="65187" y="319087"/>
                </a:lnTo>
                <a:cubicBezTo>
                  <a:pt x="61187" y="319087"/>
                  <a:pt x="57944" y="315879"/>
                  <a:pt x="57944" y="311944"/>
                </a:cubicBezTo>
                <a:cubicBezTo>
                  <a:pt x="57944" y="307995"/>
                  <a:pt x="61187" y="304800"/>
                  <a:pt x="65187" y="304800"/>
                </a:cubicBezTo>
                <a:close/>
                <a:moveTo>
                  <a:pt x="65187" y="261144"/>
                </a:moveTo>
                <a:lnTo>
                  <a:pt x="399141" y="261144"/>
                </a:lnTo>
                <a:cubicBezTo>
                  <a:pt x="403125" y="261144"/>
                  <a:pt x="406384" y="264339"/>
                  <a:pt x="406384" y="268288"/>
                </a:cubicBezTo>
                <a:cubicBezTo>
                  <a:pt x="406384" y="272223"/>
                  <a:pt x="403125" y="275431"/>
                  <a:pt x="399141" y="275431"/>
                </a:cubicBezTo>
                <a:lnTo>
                  <a:pt x="65187" y="275431"/>
                </a:lnTo>
                <a:cubicBezTo>
                  <a:pt x="61187" y="275431"/>
                  <a:pt x="57944" y="272223"/>
                  <a:pt x="57944" y="268288"/>
                </a:cubicBezTo>
                <a:cubicBezTo>
                  <a:pt x="57944" y="264339"/>
                  <a:pt x="61187" y="261144"/>
                  <a:pt x="65187" y="261144"/>
                </a:cubicBezTo>
                <a:close/>
                <a:moveTo>
                  <a:pt x="65187" y="217488"/>
                </a:moveTo>
                <a:lnTo>
                  <a:pt x="399141" y="217488"/>
                </a:lnTo>
                <a:cubicBezTo>
                  <a:pt x="403125" y="217488"/>
                  <a:pt x="406384" y="220683"/>
                  <a:pt x="406384" y="224632"/>
                </a:cubicBezTo>
                <a:cubicBezTo>
                  <a:pt x="406384" y="228580"/>
                  <a:pt x="403125" y="231775"/>
                  <a:pt x="399141" y="231775"/>
                </a:cubicBezTo>
                <a:lnTo>
                  <a:pt x="65187" y="231775"/>
                </a:lnTo>
                <a:cubicBezTo>
                  <a:pt x="61187" y="231775"/>
                  <a:pt x="57944" y="228580"/>
                  <a:pt x="57944" y="224632"/>
                </a:cubicBezTo>
                <a:cubicBezTo>
                  <a:pt x="57944" y="220683"/>
                  <a:pt x="61187" y="217488"/>
                  <a:pt x="65187" y="217488"/>
                </a:cubicBezTo>
                <a:close/>
                <a:moveTo>
                  <a:pt x="224747" y="173832"/>
                </a:moveTo>
                <a:lnTo>
                  <a:pt x="399133" y="173832"/>
                </a:lnTo>
                <a:cubicBezTo>
                  <a:pt x="403130" y="173832"/>
                  <a:pt x="406401" y="177204"/>
                  <a:pt x="406401" y="181373"/>
                </a:cubicBezTo>
                <a:cubicBezTo>
                  <a:pt x="406401" y="185540"/>
                  <a:pt x="403130" y="188912"/>
                  <a:pt x="399133" y="188912"/>
                </a:cubicBezTo>
                <a:lnTo>
                  <a:pt x="224747" y="188912"/>
                </a:lnTo>
                <a:cubicBezTo>
                  <a:pt x="220715" y="188912"/>
                  <a:pt x="217488" y="185540"/>
                  <a:pt x="217488" y="181373"/>
                </a:cubicBezTo>
                <a:cubicBezTo>
                  <a:pt x="217488" y="177204"/>
                  <a:pt x="220715" y="173832"/>
                  <a:pt x="224747" y="173832"/>
                </a:cubicBezTo>
                <a:close/>
                <a:moveTo>
                  <a:pt x="224764" y="130175"/>
                </a:moveTo>
                <a:lnTo>
                  <a:pt x="297525" y="130175"/>
                </a:lnTo>
                <a:cubicBezTo>
                  <a:pt x="301531" y="130175"/>
                  <a:pt x="304801" y="133548"/>
                  <a:pt x="304801" y="137716"/>
                </a:cubicBezTo>
                <a:cubicBezTo>
                  <a:pt x="304801" y="141884"/>
                  <a:pt x="301531" y="145256"/>
                  <a:pt x="297525" y="145256"/>
                </a:cubicBezTo>
                <a:lnTo>
                  <a:pt x="224764" y="145256"/>
                </a:lnTo>
                <a:cubicBezTo>
                  <a:pt x="220726" y="145256"/>
                  <a:pt x="217488" y="141884"/>
                  <a:pt x="217488" y="137716"/>
                </a:cubicBezTo>
                <a:cubicBezTo>
                  <a:pt x="217488" y="133548"/>
                  <a:pt x="220726" y="130175"/>
                  <a:pt x="224764" y="130175"/>
                </a:cubicBezTo>
                <a:close/>
                <a:moveTo>
                  <a:pt x="87042" y="101402"/>
                </a:moveTo>
                <a:cubicBezTo>
                  <a:pt x="87042" y="101402"/>
                  <a:pt x="87042" y="159743"/>
                  <a:pt x="87042" y="159743"/>
                </a:cubicBezTo>
                <a:lnTo>
                  <a:pt x="159809" y="159743"/>
                </a:lnTo>
                <a:lnTo>
                  <a:pt x="159809" y="101402"/>
                </a:lnTo>
                <a:close/>
                <a:moveTo>
                  <a:pt x="224764" y="86519"/>
                </a:moveTo>
                <a:lnTo>
                  <a:pt x="297525" y="86519"/>
                </a:lnTo>
                <a:cubicBezTo>
                  <a:pt x="301531" y="86519"/>
                  <a:pt x="304801" y="89891"/>
                  <a:pt x="304801" y="94060"/>
                </a:cubicBezTo>
                <a:cubicBezTo>
                  <a:pt x="304801" y="98227"/>
                  <a:pt x="301531" y="101599"/>
                  <a:pt x="297525" y="101599"/>
                </a:cubicBezTo>
                <a:lnTo>
                  <a:pt x="224764" y="101599"/>
                </a:lnTo>
                <a:cubicBezTo>
                  <a:pt x="220726" y="101599"/>
                  <a:pt x="217488" y="98227"/>
                  <a:pt x="217488" y="94060"/>
                </a:cubicBezTo>
                <a:cubicBezTo>
                  <a:pt x="217488" y="89891"/>
                  <a:pt x="220726" y="86519"/>
                  <a:pt x="224764" y="86519"/>
                </a:cubicBezTo>
                <a:close/>
                <a:moveTo>
                  <a:pt x="72490" y="72232"/>
                </a:moveTo>
                <a:lnTo>
                  <a:pt x="174361" y="72232"/>
                </a:lnTo>
                <a:cubicBezTo>
                  <a:pt x="182401" y="72232"/>
                  <a:pt x="188907" y="78752"/>
                  <a:pt x="188907" y="86817"/>
                </a:cubicBezTo>
                <a:lnTo>
                  <a:pt x="188907" y="174328"/>
                </a:lnTo>
                <a:cubicBezTo>
                  <a:pt x="188907" y="182388"/>
                  <a:pt x="182401" y="188908"/>
                  <a:pt x="174361" y="188908"/>
                </a:cubicBezTo>
                <a:lnTo>
                  <a:pt x="72490" y="188908"/>
                </a:lnTo>
                <a:cubicBezTo>
                  <a:pt x="64450" y="188908"/>
                  <a:pt x="57944" y="182388"/>
                  <a:pt x="57944" y="174328"/>
                </a:cubicBezTo>
                <a:lnTo>
                  <a:pt x="57944" y="86817"/>
                </a:lnTo>
                <a:cubicBezTo>
                  <a:pt x="57944" y="78752"/>
                  <a:pt x="64450" y="72232"/>
                  <a:pt x="72490" y="72232"/>
                </a:cubicBezTo>
                <a:close/>
                <a:moveTo>
                  <a:pt x="348258" y="29051"/>
                </a:moveTo>
                <a:lnTo>
                  <a:pt x="348258" y="87154"/>
                </a:lnTo>
                <a:lnTo>
                  <a:pt x="348215" y="87154"/>
                </a:lnTo>
                <a:cubicBezTo>
                  <a:pt x="348215" y="103172"/>
                  <a:pt x="361242" y="116205"/>
                  <a:pt x="377237" y="116205"/>
                </a:cubicBezTo>
                <a:lnTo>
                  <a:pt x="391747" y="116205"/>
                </a:lnTo>
                <a:cubicBezTo>
                  <a:pt x="391747" y="116205"/>
                  <a:pt x="435323" y="116205"/>
                  <a:pt x="435323" y="116205"/>
                </a:cubicBezTo>
                <a:close/>
                <a:moveTo>
                  <a:pt x="43511" y="29051"/>
                </a:moveTo>
                <a:cubicBezTo>
                  <a:pt x="35492" y="29051"/>
                  <a:pt x="29000" y="35547"/>
                  <a:pt x="29000" y="43577"/>
                </a:cubicBezTo>
                <a:lnTo>
                  <a:pt x="29000" y="392192"/>
                </a:lnTo>
                <a:cubicBezTo>
                  <a:pt x="29000" y="400202"/>
                  <a:pt x="35492" y="406718"/>
                  <a:pt x="43511" y="406718"/>
                </a:cubicBezTo>
                <a:lnTo>
                  <a:pt x="420812" y="406718"/>
                </a:lnTo>
                <a:cubicBezTo>
                  <a:pt x="428830" y="406718"/>
                  <a:pt x="435323" y="400202"/>
                  <a:pt x="435323" y="392192"/>
                </a:cubicBezTo>
                <a:cubicBezTo>
                  <a:pt x="435323" y="392192"/>
                  <a:pt x="435323" y="130731"/>
                  <a:pt x="435323" y="130731"/>
                </a:cubicBezTo>
                <a:lnTo>
                  <a:pt x="391747" y="130731"/>
                </a:lnTo>
                <a:lnTo>
                  <a:pt x="377237" y="130731"/>
                </a:lnTo>
                <a:cubicBezTo>
                  <a:pt x="353202" y="130731"/>
                  <a:pt x="333704" y="111222"/>
                  <a:pt x="333704" y="87154"/>
                </a:cubicBezTo>
                <a:lnTo>
                  <a:pt x="333747" y="87154"/>
                </a:lnTo>
                <a:lnTo>
                  <a:pt x="333747" y="29051"/>
                </a:lnTo>
                <a:close/>
                <a:moveTo>
                  <a:pt x="43511" y="0"/>
                </a:moveTo>
                <a:lnTo>
                  <a:pt x="348258" y="0"/>
                </a:lnTo>
                <a:cubicBezTo>
                  <a:pt x="355933" y="0"/>
                  <a:pt x="363328" y="3046"/>
                  <a:pt x="368767" y="8493"/>
                </a:cubicBezTo>
                <a:lnTo>
                  <a:pt x="455831" y="95647"/>
                </a:lnTo>
                <a:cubicBezTo>
                  <a:pt x="461270" y="101094"/>
                  <a:pt x="464323" y="108498"/>
                  <a:pt x="464323" y="116205"/>
                </a:cubicBezTo>
                <a:lnTo>
                  <a:pt x="464323" y="392192"/>
                </a:lnTo>
                <a:cubicBezTo>
                  <a:pt x="464323" y="416220"/>
                  <a:pt x="444803" y="435769"/>
                  <a:pt x="420812" y="435769"/>
                </a:cubicBezTo>
                <a:lnTo>
                  <a:pt x="43511" y="435769"/>
                </a:lnTo>
                <a:cubicBezTo>
                  <a:pt x="19520" y="435769"/>
                  <a:pt x="0" y="416220"/>
                  <a:pt x="0" y="392192"/>
                </a:cubicBezTo>
                <a:lnTo>
                  <a:pt x="0" y="43577"/>
                </a:lnTo>
                <a:cubicBezTo>
                  <a:pt x="0" y="19529"/>
                  <a:pt x="19520" y="0"/>
                  <a:pt x="43511" y="0"/>
                </a:cubicBezTo>
                <a:close/>
              </a:path>
            </a:pathLst>
          </a:custGeom>
          <a:solidFill>
            <a:schemeClr val="lt1"/>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279" name="Google Shape;279;p9"/>
          <p:cNvSpPr/>
          <p:nvPr/>
        </p:nvSpPr>
        <p:spPr>
          <a:xfrm>
            <a:off x="4161347" y="5061551"/>
            <a:ext cx="464338" cy="450850"/>
          </a:xfrm>
          <a:custGeom>
            <a:rect b="b" l="l" r="r" t="t"/>
            <a:pathLst>
              <a:path extrusionOk="0" h="450850" w="464338">
                <a:moveTo>
                  <a:pt x="261540" y="246856"/>
                </a:moveTo>
                <a:cubicBezTo>
                  <a:pt x="277531" y="246856"/>
                  <a:pt x="290512" y="260021"/>
                  <a:pt x="290512" y="276225"/>
                </a:cubicBezTo>
                <a:cubicBezTo>
                  <a:pt x="290512" y="292427"/>
                  <a:pt x="277531" y="305592"/>
                  <a:pt x="261540" y="305592"/>
                </a:cubicBezTo>
                <a:cubicBezTo>
                  <a:pt x="245546" y="305592"/>
                  <a:pt x="232568" y="292427"/>
                  <a:pt x="232568" y="276225"/>
                </a:cubicBezTo>
                <a:cubicBezTo>
                  <a:pt x="232568" y="260021"/>
                  <a:pt x="245546" y="246856"/>
                  <a:pt x="261540" y="246856"/>
                </a:cubicBezTo>
                <a:close/>
                <a:moveTo>
                  <a:pt x="419120" y="213403"/>
                </a:moveTo>
                <a:cubicBezTo>
                  <a:pt x="419009" y="213716"/>
                  <a:pt x="418765" y="213966"/>
                  <a:pt x="418654" y="214300"/>
                </a:cubicBezTo>
                <a:cubicBezTo>
                  <a:pt x="417701" y="216680"/>
                  <a:pt x="416526" y="218976"/>
                  <a:pt x="415019" y="221000"/>
                </a:cubicBezTo>
                <a:cubicBezTo>
                  <a:pt x="409610" y="228222"/>
                  <a:pt x="400742" y="232564"/>
                  <a:pt x="391786" y="232689"/>
                </a:cubicBezTo>
                <a:lnTo>
                  <a:pt x="261191" y="232689"/>
                </a:lnTo>
                <a:cubicBezTo>
                  <a:pt x="237182" y="232689"/>
                  <a:pt x="217652" y="252268"/>
                  <a:pt x="217652" y="276313"/>
                </a:cubicBezTo>
                <a:cubicBezTo>
                  <a:pt x="217652" y="300379"/>
                  <a:pt x="237182" y="319958"/>
                  <a:pt x="261191" y="319958"/>
                </a:cubicBezTo>
                <a:lnTo>
                  <a:pt x="410319" y="319958"/>
                </a:lnTo>
                <a:cubicBezTo>
                  <a:pt x="426303" y="304888"/>
                  <a:pt x="435303" y="284140"/>
                  <a:pt x="435303" y="261765"/>
                </a:cubicBezTo>
                <a:cubicBezTo>
                  <a:pt x="435303" y="243918"/>
                  <a:pt x="429561" y="227095"/>
                  <a:pt x="419120" y="213403"/>
                </a:cubicBezTo>
                <a:close/>
                <a:moveTo>
                  <a:pt x="29019" y="141642"/>
                </a:moveTo>
                <a:lnTo>
                  <a:pt x="29019" y="370845"/>
                </a:lnTo>
                <a:cubicBezTo>
                  <a:pt x="29019" y="398961"/>
                  <a:pt x="51742" y="421754"/>
                  <a:pt x="79807" y="421754"/>
                </a:cubicBezTo>
                <a:lnTo>
                  <a:pt x="340998" y="421754"/>
                </a:lnTo>
                <a:cubicBezTo>
                  <a:pt x="369041" y="421754"/>
                  <a:pt x="391786" y="398961"/>
                  <a:pt x="391786" y="370845"/>
                </a:cubicBezTo>
                <a:cubicBezTo>
                  <a:pt x="391786" y="370845"/>
                  <a:pt x="391786" y="349033"/>
                  <a:pt x="391786" y="349033"/>
                </a:cubicBezTo>
                <a:lnTo>
                  <a:pt x="261191" y="349033"/>
                </a:lnTo>
                <a:cubicBezTo>
                  <a:pt x="221110" y="349033"/>
                  <a:pt x="188633" y="316493"/>
                  <a:pt x="188633" y="276313"/>
                </a:cubicBezTo>
                <a:cubicBezTo>
                  <a:pt x="188633" y="236154"/>
                  <a:pt x="221110" y="203592"/>
                  <a:pt x="261191" y="203592"/>
                </a:cubicBezTo>
                <a:lnTo>
                  <a:pt x="391786" y="203592"/>
                </a:lnTo>
                <a:lnTo>
                  <a:pt x="391786" y="174517"/>
                </a:lnTo>
                <a:cubicBezTo>
                  <a:pt x="391786" y="166481"/>
                  <a:pt x="385269" y="159969"/>
                  <a:pt x="377266" y="159969"/>
                </a:cubicBezTo>
                <a:lnTo>
                  <a:pt x="319228" y="159969"/>
                </a:lnTo>
                <a:lnTo>
                  <a:pt x="79807" y="159969"/>
                </a:lnTo>
                <a:cubicBezTo>
                  <a:pt x="60521" y="159969"/>
                  <a:pt x="42808" y="153081"/>
                  <a:pt x="29019" y="141642"/>
                </a:cubicBezTo>
                <a:close/>
                <a:moveTo>
                  <a:pt x="58016" y="116345"/>
                </a:moveTo>
                <a:lnTo>
                  <a:pt x="58016" y="125800"/>
                </a:lnTo>
                <a:cubicBezTo>
                  <a:pt x="64644" y="128973"/>
                  <a:pt x="71960" y="130872"/>
                  <a:pt x="79807" y="130872"/>
                </a:cubicBezTo>
                <a:lnTo>
                  <a:pt x="319228" y="130872"/>
                </a:lnTo>
                <a:lnTo>
                  <a:pt x="362745" y="130872"/>
                </a:lnTo>
                <a:lnTo>
                  <a:pt x="362745" y="116345"/>
                </a:lnTo>
                <a:cubicBezTo>
                  <a:pt x="362745" y="116345"/>
                  <a:pt x="58016" y="116345"/>
                  <a:pt x="58016" y="116345"/>
                </a:cubicBezTo>
                <a:close/>
                <a:moveTo>
                  <a:pt x="58016" y="87248"/>
                </a:moveTo>
                <a:lnTo>
                  <a:pt x="58016" y="101796"/>
                </a:lnTo>
                <a:lnTo>
                  <a:pt x="362745" y="101796"/>
                </a:lnTo>
                <a:cubicBezTo>
                  <a:pt x="362745" y="101796"/>
                  <a:pt x="362745" y="87248"/>
                  <a:pt x="362745" y="87248"/>
                </a:cubicBezTo>
                <a:close/>
                <a:moveTo>
                  <a:pt x="58016" y="58172"/>
                </a:moveTo>
                <a:lnTo>
                  <a:pt x="58016" y="72700"/>
                </a:lnTo>
                <a:lnTo>
                  <a:pt x="362745" y="72700"/>
                </a:lnTo>
                <a:cubicBezTo>
                  <a:pt x="362745" y="72700"/>
                  <a:pt x="362745" y="58172"/>
                  <a:pt x="362745" y="58172"/>
                </a:cubicBezTo>
                <a:close/>
                <a:moveTo>
                  <a:pt x="79807" y="29076"/>
                </a:moveTo>
                <a:cubicBezTo>
                  <a:pt x="51742" y="29076"/>
                  <a:pt x="29019" y="51869"/>
                  <a:pt x="29019" y="79984"/>
                </a:cubicBezTo>
                <a:cubicBezTo>
                  <a:pt x="29019" y="93823"/>
                  <a:pt x="34561" y="106326"/>
                  <a:pt x="43517" y="115510"/>
                </a:cubicBezTo>
                <a:lnTo>
                  <a:pt x="43517" y="87248"/>
                </a:lnTo>
                <a:lnTo>
                  <a:pt x="43517" y="58172"/>
                </a:lnTo>
                <a:cubicBezTo>
                  <a:pt x="43517" y="50116"/>
                  <a:pt x="50013" y="43624"/>
                  <a:pt x="58016" y="43624"/>
                </a:cubicBezTo>
                <a:lnTo>
                  <a:pt x="362745" y="43624"/>
                </a:lnTo>
                <a:cubicBezTo>
                  <a:pt x="370748" y="43624"/>
                  <a:pt x="377266" y="50116"/>
                  <a:pt x="377266" y="58172"/>
                </a:cubicBezTo>
                <a:lnTo>
                  <a:pt x="377266" y="87248"/>
                </a:lnTo>
                <a:lnTo>
                  <a:pt x="377266" y="116345"/>
                </a:lnTo>
                <a:lnTo>
                  <a:pt x="377266" y="130872"/>
                </a:lnTo>
                <a:cubicBezTo>
                  <a:pt x="382387" y="130872"/>
                  <a:pt x="387197" y="131936"/>
                  <a:pt x="391786" y="133544"/>
                </a:cubicBezTo>
                <a:lnTo>
                  <a:pt x="391786" y="87248"/>
                </a:lnTo>
                <a:lnTo>
                  <a:pt x="391786" y="79984"/>
                </a:lnTo>
                <a:lnTo>
                  <a:pt x="391786" y="43624"/>
                </a:lnTo>
                <a:cubicBezTo>
                  <a:pt x="391786" y="35588"/>
                  <a:pt x="385269" y="29076"/>
                  <a:pt x="377266" y="29076"/>
                </a:cubicBezTo>
                <a:lnTo>
                  <a:pt x="319228" y="29076"/>
                </a:lnTo>
                <a:close/>
                <a:moveTo>
                  <a:pt x="79807" y="0"/>
                </a:moveTo>
                <a:lnTo>
                  <a:pt x="319228" y="0"/>
                </a:lnTo>
                <a:lnTo>
                  <a:pt x="377266" y="0"/>
                </a:lnTo>
                <a:cubicBezTo>
                  <a:pt x="401296" y="0"/>
                  <a:pt x="420805" y="19516"/>
                  <a:pt x="420805" y="43624"/>
                </a:cubicBezTo>
                <a:lnTo>
                  <a:pt x="420805" y="79984"/>
                </a:lnTo>
                <a:lnTo>
                  <a:pt x="420805" y="87248"/>
                </a:lnTo>
                <a:lnTo>
                  <a:pt x="420805" y="174517"/>
                </a:lnTo>
                <a:lnTo>
                  <a:pt x="420827" y="174517"/>
                </a:lnTo>
                <a:cubicBezTo>
                  <a:pt x="478842" y="218162"/>
                  <a:pt x="478842" y="305388"/>
                  <a:pt x="420827" y="349033"/>
                </a:cubicBezTo>
                <a:lnTo>
                  <a:pt x="420805" y="349033"/>
                </a:lnTo>
                <a:lnTo>
                  <a:pt x="420805" y="370845"/>
                </a:lnTo>
                <a:cubicBezTo>
                  <a:pt x="420805" y="414949"/>
                  <a:pt x="384980" y="450850"/>
                  <a:pt x="340998" y="450850"/>
                </a:cubicBezTo>
                <a:lnTo>
                  <a:pt x="79807" y="450850"/>
                </a:lnTo>
                <a:cubicBezTo>
                  <a:pt x="35780" y="450850"/>
                  <a:pt x="0" y="414949"/>
                  <a:pt x="0" y="370845"/>
                </a:cubicBezTo>
                <a:lnTo>
                  <a:pt x="0" y="79984"/>
                </a:lnTo>
                <a:cubicBezTo>
                  <a:pt x="0" y="35880"/>
                  <a:pt x="35780" y="0"/>
                  <a:pt x="79807" y="0"/>
                </a:cubicBezTo>
                <a:close/>
              </a:path>
            </a:pathLst>
          </a:custGeom>
          <a:solidFill>
            <a:srgbClr val="595959"/>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280" name="Google Shape;280;p9"/>
          <p:cNvSpPr/>
          <p:nvPr/>
        </p:nvSpPr>
        <p:spPr>
          <a:xfrm>
            <a:off x="6363474" y="5476391"/>
            <a:ext cx="464323" cy="377825"/>
          </a:xfrm>
          <a:custGeom>
            <a:rect b="b" l="l" r="r" t="t"/>
            <a:pathLst>
              <a:path extrusionOk="0" h="377825" w="464323">
                <a:moveTo>
                  <a:pt x="348258" y="290628"/>
                </a:moveTo>
                <a:cubicBezTo>
                  <a:pt x="332221" y="290628"/>
                  <a:pt x="319237" y="303660"/>
                  <a:pt x="319237" y="319682"/>
                </a:cubicBezTo>
                <a:cubicBezTo>
                  <a:pt x="319237" y="335722"/>
                  <a:pt x="332221" y="348754"/>
                  <a:pt x="348258" y="348754"/>
                </a:cubicBezTo>
                <a:cubicBezTo>
                  <a:pt x="364274" y="348754"/>
                  <a:pt x="377279" y="335722"/>
                  <a:pt x="377279" y="319682"/>
                </a:cubicBezTo>
                <a:cubicBezTo>
                  <a:pt x="377279" y="303660"/>
                  <a:pt x="364274" y="290628"/>
                  <a:pt x="348258" y="290628"/>
                </a:cubicBezTo>
                <a:close/>
                <a:moveTo>
                  <a:pt x="159618" y="290628"/>
                </a:moveTo>
                <a:cubicBezTo>
                  <a:pt x="143581" y="290628"/>
                  <a:pt x="130597" y="303660"/>
                  <a:pt x="130597" y="319682"/>
                </a:cubicBezTo>
                <a:cubicBezTo>
                  <a:pt x="130597" y="335722"/>
                  <a:pt x="143581" y="348754"/>
                  <a:pt x="159618" y="348754"/>
                </a:cubicBezTo>
                <a:cubicBezTo>
                  <a:pt x="175634" y="348754"/>
                  <a:pt x="188640" y="335722"/>
                  <a:pt x="188640" y="319682"/>
                </a:cubicBezTo>
                <a:cubicBezTo>
                  <a:pt x="188640" y="303660"/>
                  <a:pt x="175634" y="290628"/>
                  <a:pt x="159618" y="290628"/>
                </a:cubicBezTo>
                <a:close/>
                <a:moveTo>
                  <a:pt x="333640" y="130472"/>
                </a:moveTo>
                <a:lnTo>
                  <a:pt x="333640" y="217983"/>
                </a:lnTo>
                <a:lnTo>
                  <a:pt x="391845" y="217983"/>
                </a:lnTo>
                <a:cubicBezTo>
                  <a:pt x="391845" y="217983"/>
                  <a:pt x="391845" y="196105"/>
                  <a:pt x="391845" y="196105"/>
                </a:cubicBezTo>
                <a:lnTo>
                  <a:pt x="348192" y="130472"/>
                </a:lnTo>
                <a:close/>
                <a:moveTo>
                  <a:pt x="333640" y="115887"/>
                </a:moveTo>
                <a:lnTo>
                  <a:pt x="348192" y="115887"/>
                </a:lnTo>
                <a:cubicBezTo>
                  <a:pt x="353051" y="115887"/>
                  <a:pt x="357599" y="118318"/>
                  <a:pt x="360299" y="122380"/>
                </a:cubicBezTo>
                <a:cubicBezTo>
                  <a:pt x="360299" y="122380"/>
                  <a:pt x="403955" y="188013"/>
                  <a:pt x="403955" y="188013"/>
                </a:cubicBezTo>
                <a:cubicBezTo>
                  <a:pt x="405548" y="190406"/>
                  <a:pt x="406401" y="193226"/>
                  <a:pt x="406401" y="196105"/>
                </a:cubicBezTo>
                <a:lnTo>
                  <a:pt x="406401" y="217983"/>
                </a:lnTo>
                <a:cubicBezTo>
                  <a:pt x="406401" y="226043"/>
                  <a:pt x="399889" y="232563"/>
                  <a:pt x="391845" y="232563"/>
                </a:cubicBezTo>
                <a:lnTo>
                  <a:pt x="333640" y="232563"/>
                </a:lnTo>
                <a:cubicBezTo>
                  <a:pt x="325596" y="232563"/>
                  <a:pt x="319088" y="226043"/>
                  <a:pt x="319088" y="217983"/>
                </a:cubicBezTo>
                <a:lnTo>
                  <a:pt x="319088" y="130472"/>
                </a:lnTo>
                <a:cubicBezTo>
                  <a:pt x="319088" y="122407"/>
                  <a:pt x="325596" y="115887"/>
                  <a:pt x="333640" y="115887"/>
                </a:cubicBezTo>
                <a:close/>
                <a:moveTo>
                  <a:pt x="304726" y="101716"/>
                </a:moveTo>
                <a:lnTo>
                  <a:pt x="304726" y="203431"/>
                </a:lnTo>
                <a:cubicBezTo>
                  <a:pt x="304726" y="227482"/>
                  <a:pt x="285185" y="247038"/>
                  <a:pt x="261193" y="247038"/>
                </a:cubicBezTo>
                <a:lnTo>
                  <a:pt x="72554" y="247038"/>
                </a:lnTo>
                <a:lnTo>
                  <a:pt x="72554" y="290628"/>
                </a:lnTo>
                <a:cubicBezTo>
                  <a:pt x="72554" y="298657"/>
                  <a:pt x="79046" y="305164"/>
                  <a:pt x="87065" y="305164"/>
                </a:cubicBezTo>
                <a:lnTo>
                  <a:pt x="103617" y="305164"/>
                </a:lnTo>
                <a:cubicBezTo>
                  <a:pt x="110110" y="280150"/>
                  <a:pt x="132639" y="261557"/>
                  <a:pt x="159618" y="261557"/>
                </a:cubicBezTo>
                <a:cubicBezTo>
                  <a:pt x="186576" y="261557"/>
                  <a:pt x="209105" y="280150"/>
                  <a:pt x="215597" y="305164"/>
                </a:cubicBezTo>
                <a:lnTo>
                  <a:pt x="292257" y="305164"/>
                </a:lnTo>
                <a:cubicBezTo>
                  <a:pt x="298749" y="280150"/>
                  <a:pt x="321279" y="261557"/>
                  <a:pt x="348258" y="261557"/>
                </a:cubicBezTo>
                <a:cubicBezTo>
                  <a:pt x="375194" y="261557"/>
                  <a:pt x="397724" y="280150"/>
                  <a:pt x="404216" y="305164"/>
                </a:cubicBezTo>
                <a:lnTo>
                  <a:pt x="420812" y="305164"/>
                </a:lnTo>
                <a:cubicBezTo>
                  <a:pt x="428830" y="305164"/>
                  <a:pt x="435323" y="298657"/>
                  <a:pt x="435323" y="290628"/>
                </a:cubicBezTo>
                <a:cubicBezTo>
                  <a:pt x="435323" y="290628"/>
                  <a:pt x="435323" y="203431"/>
                  <a:pt x="435323" y="203431"/>
                </a:cubicBezTo>
                <a:cubicBezTo>
                  <a:pt x="435323" y="200562"/>
                  <a:pt x="434463" y="197764"/>
                  <a:pt x="432872" y="195367"/>
                </a:cubicBezTo>
                <a:lnTo>
                  <a:pt x="374829" y="108188"/>
                </a:lnTo>
                <a:cubicBezTo>
                  <a:pt x="372142" y="104147"/>
                  <a:pt x="367606" y="101716"/>
                  <a:pt x="362769" y="101716"/>
                </a:cubicBezTo>
                <a:close/>
                <a:moveTo>
                  <a:pt x="43511" y="29054"/>
                </a:moveTo>
                <a:cubicBezTo>
                  <a:pt x="35514" y="29054"/>
                  <a:pt x="29000" y="35561"/>
                  <a:pt x="29000" y="43590"/>
                </a:cubicBezTo>
                <a:lnTo>
                  <a:pt x="29000" y="203431"/>
                </a:lnTo>
                <a:cubicBezTo>
                  <a:pt x="29000" y="211460"/>
                  <a:pt x="35514" y="217967"/>
                  <a:pt x="43511" y="217967"/>
                </a:cubicBezTo>
                <a:cubicBezTo>
                  <a:pt x="43511" y="217967"/>
                  <a:pt x="261193" y="217967"/>
                  <a:pt x="261193" y="217967"/>
                </a:cubicBezTo>
                <a:cubicBezTo>
                  <a:pt x="269212" y="217967"/>
                  <a:pt x="275704" y="211460"/>
                  <a:pt x="275704" y="203431"/>
                </a:cubicBezTo>
                <a:lnTo>
                  <a:pt x="275704" y="101716"/>
                </a:lnTo>
                <a:lnTo>
                  <a:pt x="275704" y="72644"/>
                </a:lnTo>
                <a:lnTo>
                  <a:pt x="275704" y="43590"/>
                </a:lnTo>
                <a:cubicBezTo>
                  <a:pt x="275704" y="35561"/>
                  <a:pt x="269212" y="29054"/>
                  <a:pt x="261193" y="29054"/>
                </a:cubicBezTo>
                <a:close/>
                <a:moveTo>
                  <a:pt x="43511" y="0"/>
                </a:moveTo>
                <a:lnTo>
                  <a:pt x="261193" y="0"/>
                </a:lnTo>
                <a:cubicBezTo>
                  <a:pt x="285185" y="0"/>
                  <a:pt x="304726" y="19539"/>
                  <a:pt x="304726" y="43590"/>
                </a:cubicBezTo>
                <a:lnTo>
                  <a:pt x="304726" y="72644"/>
                </a:lnTo>
                <a:lnTo>
                  <a:pt x="362769" y="72644"/>
                </a:lnTo>
                <a:cubicBezTo>
                  <a:pt x="377323" y="72644"/>
                  <a:pt x="390866" y="79903"/>
                  <a:pt x="398970" y="92060"/>
                </a:cubicBezTo>
                <a:lnTo>
                  <a:pt x="457013" y="179257"/>
                </a:lnTo>
                <a:cubicBezTo>
                  <a:pt x="461807" y="186429"/>
                  <a:pt x="464323" y="194808"/>
                  <a:pt x="464323" y="203431"/>
                </a:cubicBezTo>
                <a:lnTo>
                  <a:pt x="464323" y="290628"/>
                </a:lnTo>
                <a:cubicBezTo>
                  <a:pt x="464323" y="314662"/>
                  <a:pt x="444803" y="334218"/>
                  <a:pt x="420812" y="334218"/>
                </a:cubicBezTo>
                <a:lnTo>
                  <a:pt x="404216" y="334218"/>
                </a:lnTo>
                <a:cubicBezTo>
                  <a:pt x="397724" y="359231"/>
                  <a:pt x="375194" y="377825"/>
                  <a:pt x="348258" y="377825"/>
                </a:cubicBezTo>
                <a:cubicBezTo>
                  <a:pt x="321279" y="377825"/>
                  <a:pt x="298749" y="359231"/>
                  <a:pt x="292257" y="334218"/>
                </a:cubicBezTo>
                <a:lnTo>
                  <a:pt x="215597" y="334218"/>
                </a:lnTo>
                <a:cubicBezTo>
                  <a:pt x="209105" y="359231"/>
                  <a:pt x="186576" y="377825"/>
                  <a:pt x="159618" y="377825"/>
                </a:cubicBezTo>
                <a:cubicBezTo>
                  <a:pt x="132639" y="377825"/>
                  <a:pt x="110110" y="359231"/>
                  <a:pt x="103617" y="334218"/>
                </a:cubicBezTo>
                <a:lnTo>
                  <a:pt x="87065" y="334218"/>
                </a:lnTo>
                <a:cubicBezTo>
                  <a:pt x="63052" y="334218"/>
                  <a:pt x="43532" y="314662"/>
                  <a:pt x="43532" y="290628"/>
                </a:cubicBezTo>
                <a:lnTo>
                  <a:pt x="43532" y="247038"/>
                </a:lnTo>
                <a:lnTo>
                  <a:pt x="43511" y="247038"/>
                </a:lnTo>
                <a:cubicBezTo>
                  <a:pt x="19520" y="247038"/>
                  <a:pt x="0" y="227482"/>
                  <a:pt x="0" y="203431"/>
                </a:cubicBezTo>
                <a:lnTo>
                  <a:pt x="0" y="43590"/>
                </a:lnTo>
                <a:cubicBezTo>
                  <a:pt x="0" y="19539"/>
                  <a:pt x="19520" y="0"/>
                  <a:pt x="43511" y="0"/>
                </a:cubicBezTo>
                <a:close/>
              </a:path>
            </a:pathLst>
          </a:custGeom>
          <a:solidFill>
            <a:schemeClr val="lt1"/>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281" name="Google Shape;281;p9"/>
          <p:cNvSpPr/>
          <p:nvPr/>
        </p:nvSpPr>
        <p:spPr>
          <a:xfrm>
            <a:off x="8170094" y="4046789"/>
            <a:ext cx="465138" cy="435749"/>
          </a:xfrm>
          <a:custGeom>
            <a:rect b="b" l="l" r="r" t="t"/>
            <a:pathLst>
              <a:path extrusionOk="0" h="435749" w="465138">
                <a:moveTo>
                  <a:pt x="73207" y="72480"/>
                </a:moveTo>
                <a:lnTo>
                  <a:pt x="73207" y="276031"/>
                </a:lnTo>
                <a:lnTo>
                  <a:pt x="391898" y="276031"/>
                </a:lnTo>
                <a:cubicBezTo>
                  <a:pt x="391898" y="276031"/>
                  <a:pt x="391898" y="72480"/>
                  <a:pt x="391898" y="72480"/>
                </a:cubicBezTo>
                <a:close/>
                <a:moveTo>
                  <a:pt x="391898" y="57944"/>
                </a:moveTo>
                <a:cubicBezTo>
                  <a:pt x="399914" y="57944"/>
                  <a:pt x="406400" y="64437"/>
                  <a:pt x="406400" y="72480"/>
                </a:cubicBezTo>
                <a:lnTo>
                  <a:pt x="406400" y="275967"/>
                </a:lnTo>
                <a:cubicBezTo>
                  <a:pt x="406400" y="284010"/>
                  <a:pt x="399914" y="290502"/>
                  <a:pt x="391898" y="290502"/>
                </a:cubicBezTo>
                <a:lnTo>
                  <a:pt x="73207" y="290502"/>
                </a:lnTo>
                <a:cubicBezTo>
                  <a:pt x="65208" y="290502"/>
                  <a:pt x="58737" y="284010"/>
                  <a:pt x="58737" y="275967"/>
                </a:cubicBezTo>
                <a:lnTo>
                  <a:pt x="58737" y="72480"/>
                </a:lnTo>
                <a:cubicBezTo>
                  <a:pt x="58737" y="64437"/>
                  <a:pt x="65208" y="57998"/>
                  <a:pt x="73207" y="57998"/>
                </a:cubicBezTo>
                <a:close/>
                <a:moveTo>
                  <a:pt x="43585" y="29051"/>
                </a:moveTo>
                <a:cubicBezTo>
                  <a:pt x="35553" y="29051"/>
                  <a:pt x="29050" y="35548"/>
                  <a:pt x="29050" y="43577"/>
                </a:cubicBezTo>
                <a:lnTo>
                  <a:pt x="29050" y="334130"/>
                </a:lnTo>
                <a:cubicBezTo>
                  <a:pt x="29050" y="342139"/>
                  <a:pt x="35553" y="348656"/>
                  <a:pt x="43585" y="348656"/>
                </a:cubicBezTo>
                <a:lnTo>
                  <a:pt x="174405" y="348656"/>
                </a:lnTo>
                <a:lnTo>
                  <a:pt x="290690" y="348656"/>
                </a:lnTo>
                <a:lnTo>
                  <a:pt x="421532" y="348656"/>
                </a:lnTo>
                <a:cubicBezTo>
                  <a:pt x="429521" y="348656"/>
                  <a:pt x="436046" y="342139"/>
                  <a:pt x="436046" y="334130"/>
                </a:cubicBezTo>
                <a:cubicBezTo>
                  <a:pt x="436046" y="334130"/>
                  <a:pt x="436046" y="43577"/>
                  <a:pt x="436046" y="43577"/>
                </a:cubicBezTo>
                <a:cubicBezTo>
                  <a:pt x="436046" y="35548"/>
                  <a:pt x="429521" y="29051"/>
                  <a:pt x="421532" y="29051"/>
                </a:cubicBezTo>
                <a:close/>
                <a:moveTo>
                  <a:pt x="43585" y="0"/>
                </a:moveTo>
                <a:lnTo>
                  <a:pt x="421532" y="0"/>
                </a:lnTo>
                <a:cubicBezTo>
                  <a:pt x="445585" y="0"/>
                  <a:pt x="465138" y="19489"/>
                  <a:pt x="465138" y="43577"/>
                </a:cubicBezTo>
                <a:lnTo>
                  <a:pt x="465138" y="334130"/>
                </a:lnTo>
                <a:cubicBezTo>
                  <a:pt x="465138" y="358158"/>
                  <a:pt x="445671" y="377626"/>
                  <a:pt x="421661" y="377687"/>
                </a:cubicBezTo>
                <a:lnTo>
                  <a:pt x="276154" y="377687"/>
                </a:lnTo>
                <a:lnTo>
                  <a:pt x="276154" y="395360"/>
                </a:lnTo>
                <a:lnTo>
                  <a:pt x="366899" y="407142"/>
                </a:lnTo>
                <a:cubicBezTo>
                  <a:pt x="373381" y="408776"/>
                  <a:pt x="377903" y="414566"/>
                  <a:pt x="377903" y="421223"/>
                </a:cubicBezTo>
                <a:cubicBezTo>
                  <a:pt x="377903" y="429253"/>
                  <a:pt x="371422" y="435749"/>
                  <a:pt x="363368" y="435749"/>
                </a:cubicBezTo>
                <a:lnTo>
                  <a:pt x="101728" y="435749"/>
                </a:lnTo>
                <a:cubicBezTo>
                  <a:pt x="93695" y="435749"/>
                  <a:pt x="87192" y="429253"/>
                  <a:pt x="87192" y="421223"/>
                </a:cubicBezTo>
                <a:cubicBezTo>
                  <a:pt x="87192" y="414566"/>
                  <a:pt x="91736" y="408776"/>
                  <a:pt x="98218" y="407142"/>
                </a:cubicBezTo>
                <a:lnTo>
                  <a:pt x="188941" y="395360"/>
                </a:lnTo>
                <a:lnTo>
                  <a:pt x="188941" y="377687"/>
                </a:lnTo>
                <a:lnTo>
                  <a:pt x="43456" y="377687"/>
                </a:lnTo>
                <a:cubicBezTo>
                  <a:pt x="19446" y="377626"/>
                  <a:pt x="0" y="358158"/>
                  <a:pt x="0" y="334130"/>
                </a:cubicBezTo>
                <a:lnTo>
                  <a:pt x="0" y="43577"/>
                </a:lnTo>
                <a:cubicBezTo>
                  <a:pt x="0" y="19489"/>
                  <a:pt x="19489" y="0"/>
                  <a:pt x="43585" y="0"/>
                </a:cubicBezTo>
                <a:close/>
              </a:path>
            </a:pathLst>
          </a:custGeom>
          <a:solidFill>
            <a:srgbClr val="595959"/>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282" name="Google Shape;282;p9"/>
          <p:cNvSpPr/>
          <p:nvPr/>
        </p:nvSpPr>
        <p:spPr>
          <a:xfrm>
            <a:off x="9278248" y="2502147"/>
            <a:ext cx="449263" cy="450850"/>
          </a:xfrm>
          <a:custGeom>
            <a:rect b="b" l="l" r="r" t="t"/>
            <a:pathLst>
              <a:path extrusionOk="0" h="21600" w="21600">
                <a:moveTo>
                  <a:pt x="17428" y="17466"/>
                </a:moveTo>
                <a:cubicBezTo>
                  <a:pt x="16669" y="16923"/>
                  <a:pt x="15846" y="16465"/>
                  <a:pt x="14963" y="16121"/>
                </a:cubicBezTo>
                <a:cubicBezTo>
                  <a:pt x="15595" y="14609"/>
                  <a:pt x="15967" y="12928"/>
                  <a:pt x="16010" y="11148"/>
                </a:cubicBezTo>
                <a:lnTo>
                  <a:pt x="20188" y="11148"/>
                </a:lnTo>
                <a:cubicBezTo>
                  <a:pt x="20097" y="13612"/>
                  <a:pt x="19065" y="15838"/>
                  <a:pt x="17428" y="17466"/>
                </a:cubicBezTo>
                <a:moveTo>
                  <a:pt x="1411" y="11148"/>
                </a:moveTo>
                <a:lnTo>
                  <a:pt x="5589" y="11148"/>
                </a:lnTo>
                <a:cubicBezTo>
                  <a:pt x="5632" y="12928"/>
                  <a:pt x="6004" y="14609"/>
                  <a:pt x="6636" y="16121"/>
                </a:cubicBezTo>
                <a:cubicBezTo>
                  <a:pt x="5753" y="16465"/>
                  <a:pt x="4931" y="16923"/>
                  <a:pt x="4171" y="17466"/>
                </a:cubicBezTo>
                <a:cubicBezTo>
                  <a:pt x="2534" y="15838"/>
                  <a:pt x="1502" y="13612"/>
                  <a:pt x="1411" y="11148"/>
                </a:cubicBezTo>
                <a:moveTo>
                  <a:pt x="3785" y="4553"/>
                </a:moveTo>
                <a:cubicBezTo>
                  <a:pt x="4579" y="5170"/>
                  <a:pt x="5448" y="5691"/>
                  <a:pt x="6388" y="6084"/>
                </a:cubicBezTo>
                <a:cubicBezTo>
                  <a:pt x="5901" y="7433"/>
                  <a:pt x="5627" y="8908"/>
                  <a:pt x="5589" y="10451"/>
                </a:cubicBezTo>
                <a:lnTo>
                  <a:pt x="1411" y="10451"/>
                </a:lnTo>
                <a:cubicBezTo>
                  <a:pt x="1494" y="8190"/>
                  <a:pt x="2376" y="6135"/>
                  <a:pt x="3785" y="4553"/>
                </a:cubicBezTo>
                <a:moveTo>
                  <a:pt x="11148" y="10451"/>
                </a:moveTo>
                <a:lnTo>
                  <a:pt x="11148" y="6950"/>
                </a:lnTo>
                <a:cubicBezTo>
                  <a:pt x="12339" y="6913"/>
                  <a:pt x="13484" y="6696"/>
                  <a:pt x="14558" y="6324"/>
                </a:cubicBezTo>
                <a:cubicBezTo>
                  <a:pt x="15018" y="7598"/>
                  <a:pt x="15276" y="8992"/>
                  <a:pt x="15314" y="10451"/>
                </a:cubicBezTo>
                <a:cubicBezTo>
                  <a:pt x="15314" y="10451"/>
                  <a:pt x="11148" y="10451"/>
                  <a:pt x="11148" y="10451"/>
                </a:cubicBezTo>
                <a:close/>
                <a:moveTo>
                  <a:pt x="14311" y="15882"/>
                </a:moveTo>
                <a:cubicBezTo>
                  <a:pt x="13309" y="15559"/>
                  <a:pt x="12247" y="15380"/>
                  <a:pt x="11148" y="15346"/>
                </a:cubicBezTo>
                <a:lnTo>
                  <a:pt x="11148" y="11148"/>
                </a:lnTo>
                <a:lnTo>
                  <a:pt x="15314" y="11148"/>
                </a:lnTo>
                <a:cubicBezTo>
                  <a:pt x="15270" y="12844"/>
                  <a:pt x="14914" y="14445"/>
                  <a:pt x="14311" y="15882"/>
                </a:cubicBezTo>
                <a:moveTo>
                  <a:pt x="14683" y="16757"/>
                </a:moveTo>
                <a:cubicBezTo>
                  <a:pt x="15476" y="17063"/>
                  <a:pt x="16218" y="17466"/>
                  <a:pt x="16904" y="17941"/>
                </a:cubicBezTo>
                <a:cubicBezTo>
                  <a:pt x="15632" y="19031"/>
                  <a:pt x="14067" y="19781"/>
                  <a:pt x="12344" y="20068"/>
                </a:cubicBezTo>
                <a:cubicBezTo>
                  <a:pt x="13280" y="19136"/>
                  <a:pt x="14076" y="18017"/>
                  <a:pt x="14683" y="16757"/>
                </a:cubicBezTo>
                <a:moveTo>
                  <a:pt x="11148" y="20188"/>
                </a:moveTo>
                <a:lnTo>
                  <a:pt x="11148" y="16043"/>
                </a:lnTo>
                <a:cubicBezTo>
                  <a:pt x="12146" y="16075"/>
                  <a:pt x="13113" y="16231"/>
                  <a:pt x="14025" y="16516"/>
                </a:cubicBezTo>
                <a:cubicBezTo>
                  <a:pt x="13314" y="17970"/>
                  <a:pt x="12343" y="19223"/>
                  <a:pt x="11185" y="20186"/>
                </a:cubicBezTo>
                <a:cubicBezTo>
                  <a:pt x="11185" y="20186"/>
                  <a:pt x="11148" y="20188"/>
                  <a:pt x="11148" y="20188"/>
                </a:cubicBezTo>
                <a:close/>
                <a:moveTo>
                  <a:pt x="9255" y="20068"/>
                </a:moveTo>
                <a:cubicBezTo>
                  <a:pt x="7532" y="19781"/>
                  <a:pt x="5967" y="19031"/>
                  <a:pt x="4695" y="17941"/>
                </a:cubicBezTo>
                <a:cubicBezTo>
                  <a:pt x="5381" y="17466"/>
                  <a:pt x="6123" y="17063"/>
                  <a:pt x="6916" y="16757"/>
                </a:cubicBezTo>
                <a:cubicBezTo>
                  <a:pt x="7523" y="18017"/>
                  <a:pt x="8319" y="19136"/>
                  <a:pt x="9255" y="20068"/>
                </a:cubicBezTo>
                <a:moveTo>
                  <a:pt x="10451" y="11148"/>
                </a:moveTo>
                <a:lnTo>
                  <a:pt x="10451" y="15346"/>
                </a:lnTo>
                <a:cubicBezTo>
                  <a:pt x="9352" y="15380"/>
                  <a:pt x="8290" y="15559"/>
                  <a:pt x="7288" y="15882"/>
                </a:cubicBezTo>
                <a:cubicBezTo>
                  <a:pt x="6685" y="14445"/>
                  <a:pt x="6329" y="12844"/>
                  <a:pt x="6285" y="11148"/>
                </a:cubicBezTo>
                <a:cubicBezTo>
                  <a:pt x="6285" y="11148"/>
                  <a:pt x="10451" y="11148"/>
                  <a:pt x="10451" y="11148"/>
                </a:cubicBezTo>
                <a:close/>
                <a:moveTo>
                  <a:pt x="7041" y="6324"/>
                </a:moveTo>
                <a:cubicBezTo>
                  <a:pt x="8115" y="6696"/>
                  <a:pt x="9260" y="6913"/>
                  <a:pt x="10451" y="6950"/>
                </a:cubicBezTo>
                <a:lnTo>
                  <a:pt x="10451" y="10451"/>
                </a:lnTo>
                <a:lnTo>
                  <a:pt x="6285" y="10451"/>
                </a:lnTo>
                <a:cubicBezTo>
                  <a:pt x="6324" y="8992"/>
                  <a:pt x="6581" y="7598"/>
                  <a:pt x="7041" y="6324"/>
                </a:cubicBezTo>
                <a:moveTo>
                  <a:pt x="6651" y="5442"/>
                </a:moveTo>
                <a:cubicBezTo>
                  <a:pt x="5790" y="5084"/>
                  <a:pt x="4993" y="4609"/>
                  <a:pt x="4263" y="4050"/>
                </a:cubicBezTo>
                <a:cubicBezTo>
                  <a:pt x="5606" y="2749"/>
                  <a:pt x="7332" y="1851"/>
                  <a:pt x="9255" y="1531"/>
                </a:cubicBezTo>
                <a:cubicBezTo>
                  <a:pt x="8175" y="2610"/>
                  <a:pt x="7286" y="3939"/>
                  <a:pt x="6651" y="5442"/>
                </a:cubicBezTo>
                <a:moveTo>
                  <a:pt x="10451" y="1411"/>
                </a:moveTo>
                <a:lnTo>
                  <a:pt x="10451" y="6253"/>
                </a:lnTo>
                <a:cubicBezTo>
                  <a:pt x="9352" y="6217"/>
                  <a:pt x="8296" y="6021"/>
                  <a:pt x="7303" y="5681"/>
                </a:cubicBezTo>
                <a:cubicBezTo>
                  <a:pt x="8029" y="3972"/>
                  <a:pt x="9101" y="2507"/>
                  <a:pt x="10415" y="1413"/>
                </a:cubicBezTo>
                <a:cubicBezTo>
                  <a:pt x="10427" y="1412"/>
                  <a:pt x="10439" y="1411"/>
                  <a:pt x="10451" y="1411"/>
                </a:cubicBezTo>
                <a:moveTo>
                  <a:pt x="12344" y="1531"/>
                </a:moveTo>
                <a:cubicBezTo>
                  <a:pt x="14267" y="1851"/>
                  <a:pt x="15993" y="2749"/>
                  <a:pt x="17336" y="4050"/>
                </a:cubicBezTo>
                <a:cubicBezTo>
                  <a:pt x="16606" y="4609"/>
                  <a:pt x="15809" y="5084"/>
                  <a:pt x="14948" y="5442"/>
                </a:cubicBezTo>
                <a:cubicBezTo>
                  <a:pt x="14313" y="3939"/>
                  <a:pt x="13424" y="2610"/>
                  <a:pt x="12344" y="1531"/>
                </a:cubicBezTo>
                <a:moveTo>
                  <a:pt x="11184" y="1413"/>
                </a:moveTo>
                <a:cubicBezTo>
                  <a:pt x="12498" y="2507"/>
                  <a:pt x="13570" y="3972"/>
                  <a:pt x="14296" y="5681"/>
                </a:cubicBezTo>
                <a:cubicBezTo>
                  <a:pt x="13303" y="6021"/>
                  <a:pt x="12247" y="6217"/>
                  <a:pt x="11148" y="6253"/>
                </a:cubicBezTo>
                <a:lnTo>
                  <a:pt x="11148" y="1411"/>
                </a:lnTo>
                <a:cubicBezTo>
                  <a:pt x="11160" y="1411"/>
                  <a:pt x="11172" y="1412"/>
                  <a:pt x="11184" y="1413"/>
                </a:cubicBezTo>
                <a:moveTo>
                  <a:pt x="10414" y="20186"/>
                </a:moveTo>
                <a:cubicBezTo>
                  <a:pt x="9256" y="19223"/>
                  <a:pt x="8285" y="17970"/>
                  <a:pt x="7574" y="16516"/>
                </a:cubicBezTo>
                <a:cubicBezTo>
                  <a:pt x="8486" y="16231"/>
                  <a:pt x="9453" y="16075"/>
                  <a:pt x="10451" y="16043"/>
                </a:cubicBezTo>
                <a:lnTo>
                  <a:pt x="10451" y="20188"/>
                </a:lnTo>
                <a:cubicBezTo>
                  <a:pt x="10451" y="20188"/>
                  <a:pt x="10414" y="20186"/>
                  <a:pt x="10414" y="20186"/>
                </a:cubicBezTo>
                <a:close/>
                <a:moveTo>
                  <a:pt x="20188" y="10451"/>
                </a:moveTo>
                <a:lnTo>
                  <a:pt x="16010" y="10451"/>
                </a:lnTo>
                <a:cubicBezTo>
                  <a:pt x="15972" y="8908"/>
                  <a:pt x="15698" y="7433"/>
                  <a:pt x="15211" y="6084"/>
                </a:cubicBezTo>
                <a:cubicBezTo>
                  <a:pt x="16151" y="5691"/>
                  <a:pt x="17020" y="5170"/>
                  <a:pt x="17814" y="4553"/>
                </a:cubicBezTo>
                <a:cubicBezTo>
                  <a:pt x="19223" y="6135"/>
                  <a:pt x="20105" y="8190"/>
                  <a:pt x="20188" y="10451"/>
                </a:cubicBezTo>
                <a:moveTo>
                  <a:pt x="10800" y="0"/>
                </a:moveTo>
                <a:cubicBezTo>
                  <a:pt x="4835" y="0"/>
                  <a:pt x="0" y="4835"/>
                  <a:pt x="0" y="10800"/>
                </a:cubicBezTo>
                <a:cubicBezTo>
                  <a:pt x="0" y="16764"/>
                  <a:pt x="4835" y="21600"/>
                  <a:pt x="10800" y="21600"/>
                </a:cubicBezTo>
                <a:cubicBezTo>
                  <a:pt x="16764" y="21600"/>
                  <a:pt x="21600" y="16764"/>
                  <a:pt x="21600" y="10800"/>
                </a:cubicBezTo>
                <a:cubicBezTo>
                  <a:pt x="21600" y="4835"/>
                  <a:pt x="16764" y="0"/>
                  <a:pt x="10800" y="0"/>
                </a:cubicBezTo>
              </a:path>
            </a:pathLst>
          </a:custGeom>
          <a:solidFill>
            <a:schemeClr val="lt1"/>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Century Gothic"/>
              <a:ea typeface="Century Gothic"/>
              <a:cs typeface="Century Gothic"/>
              <a:sym typeface="Century Gothic"/>
            </a:endParaRPr>
          </a:p>
        </p:txBody>
      </p:sp>
      <p:sp>
        <p:nvSpPr>
          <p:cNvPr id="283" name="Google Shape;283;p9"/>
          <p:cNvSpPr/>
          <p:nvPr/>
        </p:nvSpPr>
        <p:spPr>
          <a:xfrm rot="10594">
            <a:off x="7387216" y="5114120"/>
            <a:ext cx="3101569" cy="1104213"/>
          </a:xfrm>
          <a:prstGeom prst="rect">
            <a:avLst/>
          </a:prstGeom>
          <a:noFill/>
          <a:ln>
            <a:noFill/>
          </a:ln>
        </p:spPr>
        <p:txBody>
          <a:bodyPr anchorCtr="0" anchor="t" bIns="25400" lIns="25400" spcFirstLastPara="1" rIns="25400" wrap="square" tIns="25400">
            <a:noAutofit/>
          </a:bodyPr>
          <a:lstStyle/>
          <a:p>
            <a:pPr indent="0" lvl="0" marL="0" marR="0" rtl="0" algn="l">
              <a:lnSpc>
                <a:spcPct val="130000"/>
              </a:lnSpc>
              <a:spcBef>
                <a:spcPts val="0"/>
              </a:spcBef>
              <a:spcAft>
                <a:spcPts val="0"/>
              </a:spcAft>
              <a:buNone/>
            </a:pPr>
            <a:r>
              <a:rPr lang="tr-TR" sz="1600">
                <a:solidFill>
                  <a:srgbClr val="3F3F3F"/>
                </a:solidFill>
                <a:latin typeface="Century Gothic"/>
                <a:ea typeface="Century Gothic"/>
                <a:cs typeface="Century Gothic"/>
                <a:sym typeface="Century Gothic"/>
              </a:rPr>
              <a:t>Send</a:t>
            </a:r>
            <a:endParaRPr sz="1600">
              <a:solidFill>
                <a:srgbClr val="595959"/>
              </a:solidFill>
              <a:latin typeface="Century Gothic"/>
              <a:ea typeface="Century Gothic"/>
              <a:cs typeface="Century Gothic"/>
              <a:sym typeface="Century Gothic"/>
            </a:endParaRPr>
          </a:p>
          <a:p>
            <a:pPr indent="0" lvl="0" marL="0" marR="0" rtl="0" algn="l">
              <a:lnSpc>
                <a:spcPct val="130000"/>
              </a:lnSpc>
              <a:spcBef>
                <a:spcPts val="300"/>
              </a:spcBef>
              <a:spcAft>
                <a:spcPts val="0"/>
              </a:spcAft>
              <a:buNone/>
            </a:pPr>
            <a:r>
              <a:rPr lang="tr-TR" sz="1200">
                <a:solidFill>
                  <a:srgbClr val="7F7F7F"/>
                </a:solidFill>
                <a:latin typeface="Century Gothic"/>
                <a:ea typeface="Century Gothic"/>
                <a:cs typeface="Century Gothic"/>
                <a:sym typeface="Century Gothic"/>
              </a:rPr>
              <a:t>We use well-known development methodologies to create a customized approach for each of the projects.</a:t>
            </a:r>
            <a:endParaRPr sz="1050">
              <a:solidFill>
                <a:srgbClr val="7F7F7F"/>
              </a:solidFill>
              <a:latin typeface="Century Gothic"/>
              <a:ea typeface="Century Gothic"/>
              <a:cs typeface="Century Gothic"/>
              <a:sym typeface="Century Gothic"/>
            </a:endParaRPr>
          </a:p>
        </p:txBody>
      </p:sp>
      <p:sp>
        <p:nvSpPr>
          <p:cNvPr id="284" name="Google Shape;284;p9"/>
          <p:cNvSpPr/>
          <p:nvPr/>
        </p:nvSpPr>
        <p:spPr>
          <a:xfrm rot="10594">
            <a:off x="4008892" y="3422912"/>
            <a:ext cx="2472040" cy="1102738"/>
          </a:xfrm>
          <a:prstGeom prst="rect">
            <a:avLst/>
          </a:prstGeom>
          <a:noFill/>
          <a:ln>
            <a:noFill/>
          </a:ln>
        </p:spPr>
        <p:txBody>
          <a:bodyPr anchorCtr="0" anchor="t" bIns="25400" lIns="25400" spcFirstLastPara="1" rIns="25400" wrap="square" tIns="25400">
            <a:noAutofit/>
          </a:bodyPr>
          <a:lstStyle/>
          <a:p>
            <a:pPr indent="0" lvl="0" marL="0" marR="0" rtl="0" algn="l">
              <a:lnSpc>
                <a:spcPct val="130000"/>
              </a:lnSpc>
              <a:spcBef>
                <a:spcPts val="0"/>
              </a:spcBef>
              <a:spcAft>
                <a:spcPts val="0"/>
              </a:spcAft>
              <a:buNone/>
            </a:pPr>
            <a:r>
              <a:rPr lang="tr-TR" sz="1600">
                <a:solidFill>
                  <a:srgbClr val="3F3F3F"/>
                </a:solidFill>
                <a:latin typeface="Century Gothic"/>
                <a:ea typeface="Century Gothic"/>
                <a:cs typeface="Century Gothic"/>
                <a:sym typeface="Century Gothic"/>
              </a:rPr>
              <a:t>Check</a:t>
            </a:r>
            <a:endParaRPr sz="1600">
              <a:solidFill>
                <a:srgbClr val="3F3F3F"/>
              </a:solidFill>
              <a:latin typeface="Century Gothic"/>
              <a:ea typeface="Century Gothic"/>
              <a:cs typeface="Century Gothic"/>
              <a:sym typeface="Century Gothic"/>
            </a:endParaRPr>
          </a:p>
          <a:p>
            <a:pPr indent="0" lvl="0" marL="0" marR="0" rtl="0" algn="l">
              <a:lnSpc>
                <a:spcPct val="130000"/>
              </a:lnSpc>
              <a:spcBef>
                <a:spcPts val="300"/>
              </a:spcBef>
              <a:spcAft>
                <a:spcPts val="0"/>
              </a:spcAft>
              <a:buNone/>
            </a:pPr>
            <a:r>
              <a:rPr lang="tr-TR" sz="1200">
                <a:solidFill>
                  <a:srgbClr val="7F7F7F"/>
                </a:solidFill>
                <a:latin typeface="Century Gothic"/>
                <a:ea typeface="Century Gothic"/>
                <a:cs typeface="Century Gothic"/>
                <a:sym typeface="Century Gothic"/>
              </a:rPr>
              <a:t>It is a very sad thing that nowadays there is so little useless information.</a:t>
            </a:r>
            <a:endParaRPr sz="1050">
              <a:solidFill>
                <a:srgbClr val="7F7F7F"/>
              </a:solidFill>
              <a:latin typeface="Century Gothic"/>
              <a:ea typeface="Century Gothic"/>
              <a:cs typeface="Century Gothic"/>
              <a:sym typeface="Century Gothic"/>
            </a:endParaRPr>
          </a:p>
        </p:txBody>
      </p:sp>
      <p:sp>
        <p:nvSpPr>
          <p:cNvPr id="285" name="Google Shape;285;p9"/>
          <p:cNvSpPr/>
          <p:nvPr/>
        </p:nvSpPr>
        <p:spPr>
          <a:xfrm rot="10594">
            <a:off x="6184017" y="2175047"/>
            <a:ext cx="2529717" cy="1104213"/>
          </a:xfrm>
          <a:prstGeom prst="rect">
            <a:avLst/>
          </a:prstGeom>
          <a:noFill/>
          <a:ln>
            <a:noFill/>
          </a:ln>
        </p:spPr>
        <p:txBody>
          <a:bodyPr anchorCtr="0" anchor="t" bIns="25400" lIns="25400" spcFirstLastPara="1" rIns="25400" wrap="square" tIns="25400">
            <a:noAutofit/>
          </a:bodyPr>
          <a:lstStyle/>
          <a:p>
            <a:pPr indent="0" lvl="0" marL="0" marR="0" rtl="0" algn="r">
              <a:lnSpc>
                <a:spcPct val="130000"/>
              </a:lnSpc>
              <a:spcBef>
                <a:spcPts val="0"/>
              </a:spcBef>
              <a:spcAft>
                <a:spcPts val="0"/>
              </a:spcAft>
              <a:buNone/>
            </a:pPr>
            <a:r>
              <a:rPr lang="tr-TR" sz="1600">
                <a:solidFill>
                  <a:srgbClr val="3F3F3F"/>
                </a:solidFill>
                <a:latin typeface="Century Gothic"/>
                <a:ea typeface="Century Gothic"/>
                <a:cs typeface="Century Gothic"/>
                <a:sym typeface="Century Gothic"/>
              </a:rPr>
              <a:t>International</a:t>
            </a:r>
            <a:endParaRPr sz="1600">
              <a:solidFill>
                <a:srgbClr val="595959"/>
              </a:solidFill>
              <a:latin typeface="Century Gothic"/>
              <a:ea typeface="Century Gothic"/>
              <a:cs typeface="Century Gothic"/>
              <a:sym typeface="Century Gothic"/>
            </a:endParaRPr>
          </a:p>
          <a:p>
            <a:pPr indent="0" lvl="0" marL="0" marR="0" rtl="0" algn="r">
              <a:lnSpc>
                <a:spcPct val="130000"/>
              </a:lnSpc>
              <a:spcBef>
                <a:spcPts val="300"/>
              </a:spcBef>
              <a:spcAft>
                <a:spcPts val="0"/>
              </a:spcAft>
              <a:buNone/>
            </a:pPr>
            <a:r>
              <a:rPr lang="tr-TR" sz="1200">
                <a:solidFill>
                  <a:srgbClr val="7F7F7F"/>
                </a:solidFill>
                <a:latin typeface="Century Gothic"/>
                <a:ea typeface="Century Gothic"/>
                <a:cs typeface="Century Gothic"/>
                <a:sym typeface="Century Gothic"/>
              </a:rPr>
              <a:t>I believe that people would be alive today if there were a death penalty.</a:t>
            </a:r>
            <a:endParaRPr sz="1050">
              <a:solidFill>
                <a:srgbClr val="7F7F7F"/>
              </a:solidFill>
              <a:latin typeface="Century Gothic"/>
              <a:ea typeface="Century Gothic"/>
              <a:cs typeface="Century Gothic"/>
              <a:sym typeface="Century Gothic"/>
            </a:endParaRPr>
          </a:p>
        </p:txBody>
      </p:sp>
      <p:sp>
        <p:nvSpPr>
          <p:cNvPr id="286" name="Google Shape;286;p9"/>
          <p:cNvSpPr/>
          <p:nvPr/>
        </p:nvSpPr>
        <p:spPr>
          <a:xfrm rot="10594">
            <a:off x="2096746" y="2064641"/>
            <a:ext cx="2529169" cy="864147"/>
          </a:xfrm>
          <a:prstGeom prst="rect">
            <a:avLst/>
          </a:prstGeom>
          <a:noFill/>
          <a:ln>
            <a:noFill/>
          </a:ln>
        </p:spPr>
        <p:txBody>
          <a:bodyPr anchorCtr="0" anchor="t" bIns="25400" lIns="25400" spcFirstLastPara="1" rIns="25400" wrap="square" tIns="25400">
            <a:noAutofit/>
          </a:bodyPr>
          <a:lstStyle/>
          <a:p>
            <a:pPr indent="0" lvl="0" marL="0" marR="0" rtl="0" algn="l">
              <a:lnSpc>
                <a:spcPct val="130000"/>
              </a:lnSpc>
              <a:spcBef>
                <a:spcPts val="0"/>
              </a:spcBef>
              <a:spcAft>
                <a:spcPts val="0"/>
              </a:spcAft>
              <a:buNone/>
            </a:pPr>
            <a:r>
              <a:rPr lang="tr-TR" sz="1600">
                <a:solidFill>
                  <a:srgbClr val="3F3F3F"/>
                </a:solidFill>
                <a:latin typeface="Century Gothic"/>
                <a:ea typeface="Century Gothic"/>
                <a:cs typeface="Century Gothic"/>
                <a:sym typeface="Century Gothic"/>
              </a:rPr>
              <a:t>Order</a:t>
            </a:r>
            <a:endParaRPr sz="1600">
              <a:solidFill>
                <a:srgbClr val="3F3F3F"/>
              </a:solidFill>
              <a:latin typeface="Century Gothic"/>
              <a:ea typeface="Century Gothic"/>
              <a:cs typeface="Century Gothic"/>
              <a:sym typeface="Century Gothic"/>
            </a:endParaRPr>
          </a:p>
          <a:p>
            <a:pPr indent="0" lvl="0" marL="0" marR="0" rtl="0" algn="l">
              <a:lnSpc>
                <a:spcPct val="130000"/>
              </a:lnSpc>
              <a:spcBef>
                <a:spcPts val="300"/>
              </a:spcBef>
              <a:spcAft>
                <a:spcPts val="0"/>
              </a:spcAft>
              <a:buNone/>
            </a:pPr>
            <a:r>
              <a:rPr lang="tr-TR" sz="1200">
                <a:solidFill>
                  <a:srgbClr val="7F7F7F"/>
                </a:solidFill>
                <a:latin typeface="Century Gothic"/>
                <a:ea typeface="Century Gothic"/>
                <a:cs typeface="Century Gothic"/>
                <a:sym typeface="Century Gothic"/>
              </a:rPr>
              <a:t>Woe be to him that reads but one book.</a:t>
            </a:r>
            <a:endParaRPr sz="1200">
              <a:solidFill>
                <a:srgbClr val="7F7F7F"/>
              </a:solidFill>
              <a:latin typeface="Century Gothic"/>
              <a:ea typeface="Century Gothic"/>
              <a:cs typeface="Century Gothic"/>
              <a:sym typeface="Century Gothic"/>
            </a:endParaRPr>
          </a:p>
        </p:txBody>
      </p:sp>
      <p:sp>
        <p:nvSpPr>
          <p:cNvPr id="287" name="Google Shape;287;p9"/>
          <p:cNvSpPr/>
          <p:nvPr/>
        </p:nvSpPr>
        <p:spPr>
          <a:xfrm rot="10594">
            <a:off x="9158732" y="3683332"/>
            <a:ext cx="2299439" cy="1102353"/>
          </a:xfrm>
          <a:prstGeom prst="rect">
            <a:avLst/>
          </a:prstGeom>
          <a:noFill/>
          <a:ln>
            <a:noFill/>
          </a:ln>
        </p:spPr>
        <p:txBody>
          <a:bodyPr anchorCtr="0" anchor="t" bIns="25400" lIns="25400" spcFirstLastPara="1" rIns="25400" wrap="square" tIns="25400">
            <a:noAutofit/>
          </a:bodyPr>
          <a:lstStyle/>
          <a:p>
            <a:pPr indent="0" lvl="0" marL="0" marR="0" rtl="0" algn="l">
              <a:lnSpc>
                <a:spcPct val="130000"/>
              </a:lnSpc>
              <a:spcBef>
                <a:spcPts val="0"/>
              </a:spcBef>
              <a:spcAft>
                <a:spcPts val="0"/>
              </a:spcAft>
              <a:buNone/>
            </a:pPr>
            <a:r>
              <a:rPr lang="tr-TR" sz="1600">
                <a:solidFill>
                  <a:srgbClr val="3F3F3F"/>
                </a:solidFill>
                <a:latin typeface="Century Gothic"/>
                <a:ea typeface="Century Gothic"/>
                <a:cs typeface="Century Gothic"/>
                <a:sym typeface="Century Gothic"/>
              </a:rPr>
              <a:t>E-Mail</a:t>
            </a:r>
            <a:endParaRPr sz="1600">
              <a:solidFill>
                <a:srgbClr val="595959"/>
              </a:solidFill>
              <a:latin typeface="Century Gothic"/>
              <a:ea typeface="Century Gothic"/>
              <a:cs typeface="Century Gothic"/>
              <a:sym typeface="Century Gothic"/>
            </a:endParaRPr>
          </a:p>
          <a:p>
            <a:pPr indent="0" lvl="0" marL="0" marR="0" rtl="0" algn="l">
              <a:lnSpc>
                <a:spcPct val="145916"/>
              </a:lnSpc>
              <a:spcBef>
                <a:spcPts val="300"/>
              </a:spcBef>
              <a:spcAft>
                <a:spcPts val="0"/>
              </a:spcAft>
              <a:buNone/>
            </a:pPr>
            <a:r>
              <a:rPr lang="tr-TR" sz="1200">
                <a:solidFill>
                  <a:srgbClr val="7F7F7F"/>
                </a:solidFill>
                <a:latin typeface="Century Gothic"/>
                <a:ea typeface="Century Gothic"/>
                <a:cs typeface="Century Gothic"/>
                <a:sym typeface="Century Gothic"/>
              </a:rPr>
              <a:t>Your audience relate and absorb information on different sensory levels.</a:t>
            </a:r>
            <a:endParaRPr sz="1050">
              <a:solidFill>
                <a:srgbClr val="7F7F7F"/>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8">
                                  <p:stCondLst>
                                    <p:cond delay="0"/>
                                  </p:stCondLst>
                                  <p:childTnLst>
                                    <p:set>
                                      <p:cBhvr>
                                        <p:cTn dur="1" fill="hold">
                                          <p:stCondLst>
                                            <p:cond delay="0"/>
                                          </p:stCondLst>
                                        </p:cTn>
                                        <p:tgtEl>
                                          <p:spTgt spid="258"/>
                                        </p:tgtEl>
                                        <p:attrNameLst>
                                          <p:attrName>style.visibility</p:attrName>
                                        </p:attrNameLst>
                                      </p:cBhvr>
                                      <p:to>
                                        <p:strVal val="visible"/>
                                      </p:to>
                                    </p:set>
                                    <p:anim calcmode="lin" valueType="num">
                                      <p:cBhvr additive="base">
                                        <p:cTn dur="1500"/>
                                        <p:tgtEl>
                                          <p:spTgt spid="25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4">
                                  <p:stCondLst>
                                    <p:cond delay="500"/>
                                  </p:stCondLst>
                                  <p:childTnLst>
                                    <p:set>
                                      <p:cBhvr>
                                        <p:cTn dur="1" fill="hold">
                                          <p:stCondLst>
                                            <p:cond delay="0"/>
                                          </p:stCondLst>
                                        </p:cTn>
                                        <p:tgtEl>
                                          <p:spTgt spid="259"/>
                                        </p:tgtEl>
                                        <p:attrNameLst>
                                          <p:attrName>style.visibility</p:attrName>
                                        </p:attrNameLst>
                                      </p:cBhvr>
                                      <p:to>
                                        <p:strVal val="visible"/>
                                      </p:to>
                                    </p:set>
                                    <p:anim calcmode="lin" valueType="num">
                                      <p:cBhvr additive="base">
                                        <p:cTn dur="500"/>
                                        <p:tgtEl>
                                          <p:spTgt spid="259"/>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262"/>
                                        </p:tgtEl>
                                        <p:attrNameLst>
                                          <p:attrName>style.visibility</p:attrName>
                                        </p:attrNameLst>
                                      </p:cBhvr>
                                      <p:to>
                                        <p:strVal val="visible"/>
                                      </p:to>
                                    </p:set>
                                    <p:anim calcmode="lin" valueType="num">
                                      <p:cBhvr additive="base">
                                        <p:cTn dur="500"/>
                                        <p:tgtEl>
                                          <p:spTgt spid="26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261"/>
                                        </p:tgtEl>
                                        <p:attrNameLst>
                                          <p:attrName>style.visibility</p:attrName>
                                        </p:attrNameLst>
                                      </p:cBhvr>
                                      <p:to>
                                        <p:strVal val="visible"/>
                                      </p:to>
                                    </p:set>
                                    <p:anim calcmode="lin" valueType="num">
                                      <p:cBhvr additive="base">
                                        <p:cTn dur="500"/>
                                        <p:tgtEl>
                                          <p:spTgt spid="26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250"/>
                                  </p:stCondLst>
                                  <p:childTnLst>
                                    <p:set>
                                      <p:cBhvr>
                                        <p:cTn dur="1" fill="hold">
                                          <p:stCondLst>
                                            <p:cond delay="0"/>
                                          </p:stCondLst>
                                        </p:cTn>
                                        <p:tgtEl>
                                          <p:spTgt spid="260"/>
                                        </p:tgtEl>
                                        <p:attrNameLst>
                                          <p:attrName>style.visibility</p:attrName>
                                        </p:attrNameLst>
                                      </p:cBhvr>
                                      <p:to>
                                        <p:strVal val="visible"/>
                                      </p:to>
                                    </p:set>
                                    <p:anim calcmode="lin" valueType="num">
                                      <p:cBhvr additive="base">
                                        <p:cTn dur="500"/>
                                        <p:tgtEl>
                                          <p:spTgt spid="260"/>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500"/>
                                        <p:tgtEl>
                                          <p:spTgt spid="257"/>
                                        </p:tgtEl>
                                      </p:cBhvr>
                                    </p:animEffect>
                                  </p:childTnLst>
                                </p:cTn>
                              </p:par>
                              <p:par>
                                <p:cTn fill="hold" nodeType="with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2000"/>
                                        <p:tgtEl>
                                          <p:spTgt spid="257"/>
                                        </p:tgtEl>
                                      </p:cBhvr>
                                    </p:animEffect>
                                  </p:childTnLst>
                                </p:cTn>
                              </p:par>
                              <p:par>
                                <p:cTn fill="hold" nodeType="withEffect" presetClass="emph" presetID="8" presetSubtype="0">
                                  <p:stCondLst>
                                    <p:cond delay="0"/>
                                  </p:stCondLst>
                                  <p:childTnLst>
                                    <p:animRot by="-21600000">
                                      <p:cBhvr>
                                        <p:cTn dur="750" fill="hold"/>
                                        <p:tgtEl>
                                          <p:spTgt spid="257"/>
                                        </p:tgtEl>
                                        <p:attrNameLst>
                                          <p:attrName>r</p:attrName>
                                        </p:attrNameLst>
                                      </p:cBhvr>
                                    </p:animRot>
                                  </p:childTnLst>
                                </p:cTn>
                              </p:par>
                              <p:par>
                                <p:cTn fill="hold" nodeType="withEffect" presetClass="emph" presetID="8" presetSubtype="0">
                                  <p:stCondLst>
                                    <p:cond delay="750"/>
                                  </p:stCondLst>
                                  <p:childTnLst>
                                    <p:animRot by="-21600000">
                                      <p:cBhvr>
                                        <p:cTn dur="500" fill="hold"/>
                                        <p:tgtEl>
                                          <p:spTgt spid="257"/>
                                        </p:tgtEl>
                                        <p:attrNameLst>
                                          <p:attrName>r</p:attrName>
                                        </p:attrNameLst>
                                      </p:cBhvr>
                                    </p:animRot>
                                  </p:childTnLst>
                                </p:cTn>
                              </p:par>
                              <p:par>
                                <p:cTn fill="hold" nodeType="withEffect" presetClass="entr" presetID="10" presetSubtype="0">
                                  <p:stCondLst>
                                    <p:cond delay="400"/>
                                  </p:stCondLst>
                                  <p:childTnLst>
                                    <p:set>
                                      <p:cBhvr>
                                        <p:cTn dur="1" fill="hold">
                                          <p:stCondLst>
                                            <p:cond delay="0"/>
                                          </p:stCondLst>
                                        </p:cTn>
                                        <p:tgtEl>
                                          <p:spTgt spid="256"/>
                                        </p:tgtEl>
                                        <p:attrNameLst>
                                          <p:attrName>style.visibility</p:attrName>
                                        </p:attrNameLst>
                                      </p:cBhvr>
                                      <p:to>
                                        <p:strVal val="visible"/>
                                      </p:to>
                                    </p:set>
                                    <p:animEffect filter="fade" transition="in">
                                      <p:cBhvr>
                                        <p:cTn dur="1400"/>
                                        <p:tgtEl>
                                          <p:spTgt spid="256"/>
                                        </p:tgtEl>
                                      </p:cBhvr>
                                    </p:animEffect>
                                  </p:childTnLst>
                                </p:cTn>
                              </p:par>
                            </p:childTnLst>
                          </p:cTn>
                        </p:par>
                        <p:par>
                          <p:cTn fill="hold">
                            <p:stCondLst>
                              <p:cond delay="3500"/>
                            </p:stCondLst>
                            <p:childTnLst>
                              <p:par>
                                <p:cTn fill="hold" nodeType="afterEffect" presetClass="entr" presetID="2" presetSubtype="4">
                                  <p:stCondLst>
                                    <p:cond delay="0"/>
                                  </p:stCondLst>
                                  <p:childTnLst>
                                    <p:set>
                                      <p:cBhvr>
                                        <p:cTn dur="1" fill="hold">
                                          <p:stCondLst>
                                            <p:cond delay="0"/>
                                          </p:stCondLst>
                                        </p:cTn>
                                        <p:tgtEl>
                                          <p:spTgt spid="263"/>
                                        </p:tgtEl>
                                        <p:attrNameLst>
                                          <p:attrName>style.visibility</p:attrName>
                                        </p:attrNameLst>
                                      </p:cBhvr>
                                      <p:to>
                                        <p:strVal val="visible"/>
                                      </p:to>
                                    </p:set>
                                    <p:anim calcmode="lin" valueType="num">
                                      <p:cBhvr additive="base">
                                        <p:cTn dur="1000"/>
                                        <p:tgtEl>
                                          <p:spTgt spid="263"/>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1000"/>
                                  </p:stCondLst>
                                  <p:childTnLst>
                                    <p:set>
                                      <p:cBhvr>
                                        <p:cTn dur="1" fill="hold">
                                          <p:stCondLst>
                                            <p:cond delay="0"/>
                                          </p:stCondLst>
                                        </p:cTn>
                                        <p:tgtEl>
                                          <p:spTgt spid="278"/>
                                        </p:tgtEl>
                                        <p:attrNameLst>
                                          <p:attrName>style.visibility</p:attrName>
                                        </p:attrNameLst>
                                      </p:cBhvr>
                                      <p:to>
                                        <p:strVal val="visible"/>
                                      </p:to>
                                    </p:set>
                                    <p:animEffect filter="fade" transition="in">
                                      <p:cBhvr>
                                        <p:cTn dur="500"/>
                                        <p:tgtEl>
                                          <p:spTgt spid="278"/>
                                        </p:tgtEl>
                                      </p:cBhvr>
                                    </p:animEffect>
                                  </p:childTnLst>
                                </p:cTn>
                              </p:par>
                              <p:par>
                                <p:cTn fill="hold" nodeType="withEffect" presetClass="entr" presetID="10" presetSubtype="0">
                                  <p:stCondLst>
                                    <p:cond delay="1000"/>
                                  </p:stCondLst>
                                  <p:childTnLst>
                                    <p:set>
                                      <p:cBhvr>
                                        <p:cTn dur="1" fill="hold">
                                          <p:stCondLst>
                                            <p:cond delay="0"/>
                                          </p:stCondLst>
                                        </p:cTn>
                                        <p:tgtEl>
                                          <p:spTgt spid="286"/>
                                        </p:tgtEl>
                                        <p:attrNameLst>
                                          <p:attrName>style.visibility</p:attrName>
                                        </p:attrNameLst>
                                      </p:cBhvr>
                                      <p:to>
                                        <p:strVal val="visible"/>
                                      </p:to>
                                    </p:set>
                                    <p:animEffect filter="fade" transition="in">
                                      <p:cBhvr>
                                        <p:cTn dur="750"/>
                                        <p:tgtEl>
                                          <p:spTgt spid="286"/>
                                        </p:tgtEl>
                                      </p:cBhvr>
                                    </p:animEffect>
                                  </p:childTnLst>
                                </p:cTn>
                              </p:par>
                            </p:childTnLst>
                          </p:cTn>
                        </p:par>
                        <p:par>
                          <p:cTn fill="hold">
                            <p:stCondLst>
                              <p:cond delay="4500"/>
                            </p:stCondLst>
                            <p:childTnLst>
                              <p:par>
                                <p:cTn fill="hold" nodeType="afterEffect" presetClass="entr" presetID="2" presetSubtype="4">
                                  <p:stCondLst>
                                    <p:cond delay="250"/>
                                  </p:stCondLst>
                                  <p:childTnLst>
                                    <p:set>
                                      <p:cBhvr>
                                        <p:cTn dur="1" fill="hold">
                                          <p:stCondLst>
                                            <p:cond delay="0"/>
                                          </p:stCondLst>
                                        </p:cTn>
                                        <p:tgtEl>
                                          <p:spTgt spid="266"/>
                                        </p:tgtEl>
                                        <p:attrNameLst>
                                          <p:attrName>style.visibility</p:attrName>
                                        </p:attrNameLst>
                                      </p:cBhvr>
                                      <p:to>
                                        <p:strVal val="visible"/>
                                      </p:to>
                                    </p:set>
                                    <p:anim calcmode="lin" valueType="num">
                                      <p:cBhvr additive="base">
                                        <p:cTn dur="1000"/>
                                        <p:tgtEl>
                                          <p:spTgt spid="266"/>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125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par>
                                <p:cTn fill="hold" nodeType="withEffect" presetClass="entr" presetID="10" presetSubtype="0">
                                  <p:stCondLst>
                                    <p:cond delay="1250"/>
                                  </p:stCondLst>
                                  <p:childTnLst>
                                    <p:set>
                                      <p:cBhvr>
                                        <p:cTn dur="1" fill="hold">
                                          <p:stCondLst>
                                            <p:cond delay="0"/>
                                          </p:stCondLst>
                                        </p:cTn>
                                        <p:tgtEl>
                                          <p:spTgt spid="284"/>
                                        </p:tgtEl>
                                        <p:attrNameLst>
                                          <p:attrName>style.visibility</p:attrName>
                                        </p:attrNameLst>
                                      </p:cBhvr>
                                      <p:to>
                                        <p:strVal val="visible"/>
                                      </p:to>
                                    </p:set>
                                    <p:animEffect filter="fade" transition="in">
                                      <p:cBhvr>
                                        <p:cTn dur="750"/>
                                        <p:tgtEl>
                                          <p:spTgt spid="284"/>
                                        </p:tgtEl>
                                      </p:cBhvr>
                                    </p:animEffect>
                                  </p:childTnLst>
                                </p:cTn>
                              </p:par>
                            </p:childTnLst>
                          </p:cTn>
                        </p:par>
                        <p:par>
                          <p:cTn fill="hold">
                            <p:stCondLst>
                              <p:cond delay="5500"/>
                            </p:stCondLst>
                            <p:childTnLst>
                              <p:par>
                                <p:cTn fill="hold" nodeType="afterEffect" presetClass="entr" presetID="2" presetSubtype="4">
                                  <p:stCondLst>
                                    <p:cond delay="500"/>
                                  </p:stCondLst>
                                  <p:childTnLst>
                                    <p:set>
                                      <p:cBhvr>
                                        <p:cTn dur="1" fill="hold">
                                          <p:stCondLst>
                                            <p:cond delay="0"/>
                                          </p:stCondLst>
                                        </p:cTn>
                                        <p:tgtEl>
                                          <p:spTgt spid="269"/>
                                        </p:tgtEl>
                                        <p:attrNameLst>
                                          <p:attrName>style.visibility</p:attrName>
                                        </p:attrNameLst>
                                      </p:cBhvr>
                                      <p:to>
                                        <p:strVal val="visible"/>
                                      </p:to>
                                    </p:set>
                                    <p:anim calcmode="lin" valueType="num">
                                      <p:cBhvr additive="base">
                                        <p:cTn dur="1000"/>
                                        <p:tgtEl>
                                          <p:spTgt spid="269"/>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150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par>
                                <p:cTn fill="hold" nodeType="withEffect" presetClass="entr" presetID="10" presetSubtype="0">
                                  <p:stCondLst>
                                    <p:cond delay="1500"/>
                                  </p:stCondLst>
                                  <p:childTnLst>
                                    <p:set>
                                      <p:cBhvr>
                                        <p:cTn dur="1" fill="hold">
                                          <p:stCondLst>
                                            <p:cond delay="0"/>
                                          </p:stCondLst>
                                        </p:cTn>
                                        <p:tgtEl>
                                          <p:spTgt spid="283"/>
                                        </p:tgtEl>
                                        <p:attrNameLst>
                                          <p:attrName>style.visibility</p:attrName>
                                        </p:attrNameLst>
                                      </p:cBhvr>
                                      <p:to>
                                        <p:strVal val="visible"/>
                                      </p:to>
                                    </p:set>
                                    <p:animEffect filter="fade" transition="in">
                                      <p:cBhvr>
                                        <p:cTn dur="750"/>
                                        <p:tgtEl>
                                          <p:spTgt spid="283"/>
                                        </p:tgtEl>
                                      </p:cBhvr>
                                    </p:animEffect>
                                  </p:childTnLst>
                                </p:cTn>
                              </p:par>
                            </p:childTnLst>
                          </p:cTn>
                        </p:par>
                        <p:par>
                          <p:cTn fill="hold">
                            <p:stCondLst>
                              <p:cond delay="6500"/>
                            </p:stCondLst>
                            <p:childTnLst>
                              <p:par>
                                <p:cTn fill="hold" nodeType="afterEffect" presetClass="entr" presetID="2" presetSubtype="4">
                                  <p:stCondLst>
                                    <p:cond delay="750"/>
                                  </p:stCondLst>
                                  <p:childTnLst>
                                    <p:set>
                                      <p:cBhvr>
                                        <p:cTn dur="1" fill="hold">
                                          <p:stCondLst>
                                            <p:cond delay="0"/>
                                          </p:stCondLst>
                                        </p:cTn>
                                        <p:tgtEl>
                                          <p:spTgt spid="272"/>
                                        </p:tgtEl>
                                        <p:attrNameLst>
                                          <p:attrName>style.visibility</p:attrName>
                                        </p:attrNameLst>
                                      </p:cBhvr>
                                      <p:to>
                                        <p:strVal val="visible"/>
                                      </p:to>
                                    </p:set>
                                    <p:anim calcmode="lin" valueType="num">
                                      <p:cBhvr additive="base">
                                        <p:cTn dur="1000"/>
                                        <p:tgtEl>
                                          <p:spTgt spid="272"/>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1750"/>
                                  </p:stCondLst>
                                  <p:childTnLst>
                                    <p:set>
                                      <p:cBhvr>
                                        <p:cTn dur="1" fill="hold">
                                          <p:stCondLst>
                                            <p:cond delay="0"/>
                                          </p:stCondLst>
                                        </p:cTn>
                                        <p:tgtEl>
                                          <p:spTgt spid="281"/>
                                        </p:tgtEl>
                                        <p:attrNameLst>
                                          <p:attrName>style.visibility</p:attrName>
                                        </p:attrNameLst>
                                      </p:cBhvr>
                                      <p:to>
                                        <p:strVal val="visible"/>
                                      </p:to>
                                    </p:set>
                                    <p:animEffect filter="fade" transition="in">
                                      <p:cBhvr>
                                        <p:cTn dur="500"/>
                                        <p:tgtEl>
                                          <p:spTgt spid="281"/>
                                        </p:tgtEl>
                                      </p:cBhvr>
                                    </p:animEffect>
                                  </p:childTnLst>
                                </p:cTn>
                              </p:par>
                              <p:par>
                                <p:cTn fill="hold" nodeType="withEffect" presetClass="entr" presetID="10" presetSubtype="0">
                                  <p:stCondLst>
                                    <p:cond delay="1750"/>
                                  </p:stCondLst>
                                  <p:childTnLst>
                                    <p:set>
                                      <p:cBhvr>
                                        <p:cTn dur="1" fill="hold">
                                          <p:stCondLst>
                                            <p:cond delay="0"/>
                                          </p:stCondLst>
                                        </p:cTn>
                                        <p:tgtEl>
                                          <p:spTgt spid="287"/>
                                        </p:tgtEl>
                                        <p:attrNameLst>
                                          <p:attrName>style.visibility</p:attrName>
                                        </p:attrNameLst>
                                      </p:cBhvr>
                                      <p:to>
                                        <p:strVal val="visible"/>
                                      </p:to>
                                    </p:set>
                                    <p:animEffect filter="fade" transition="in">
                                      <p:cBhvr>
                                        <p:cTn dur="750"/>
                                        <p:tgtEl>
                                          <p:spTgt spid="287"/>
                                        </p:tgtEl>
                                      </p:cBhvr>
                                    </p:animEffect>
                                  </p:childTnLst>
                                </p:cTn>
                              </p:par>
                            </p:childTnLst>
                          </p:cTn>
                        </p:par>
                        <p:par>
                          <p:cTn fill="hold">
                            <p:stCondLst>
                              <p:cond delay="7500"/>
                            </p:stCondLst>
                            <p:childTnLst>
                              <p:par>
                                <p:cTn fill="hold" nodeType="afterEffect" presetClass="entr" presetID="2" presetSubtype="4">
                                  <p:stCondLst>
                                    <p:cond delay="1000"/>
                                  </p:stCondLst>
                                  <p:childTnLst>
                                    <p:set>
                                      <p:cBhvr>
                                        <p:cTn dur="1" fill="hold">
                                          <p:stCondLst>
                                            <p:cond delay="0"/>
                                          </p:stCondLst>
                                        </p:cTn>
                                        <p:tgtEl>
                                          <p:spTgt spid="275"/>
                                        </p:tgtEl>
                                        <p:attrNameLst>
                                          <p:attrName>style.visibility</p:attrName>
                                        </p:attrNameLst>
                                      </p:cBhvr>
                                      <p:to>
                                        <p:strVal val="visible"/>
                                      </p:to>
                                    </p:set>
                                    <p:anim calcmode="lin" valueType="num">
                                      <p:cBhvr additive="base">
                                        <p:cTn dur="1000"/>
                                        <p:tgtEl>
                                          <p:spTgt spid="275"/>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2000"/>
                                  </p:stCondLst>
                                  <p:childTnLst>
                                    <p:set>
                                      <p:cBhvr>
                                        <p:cTn dur="1" fill="hold">
                                          <p:stCondLst>
                                            <p:cond delay="0"/>
                                          </p:stCondLst>
                                        </p:cTn>
                                        <p:tgtEl>
                                          <p:spTgt spid="282"/>
                                        </p:tgtEl>
                                        <p:attrNameLst>
                                          <p:attrName>style.visibility</p:attrName>
                                        </p:attrNameLst>
                                      </p:cBhvr>
                                      <p:to>
                                        <p:strVal val="visible"/>
                                      </p:to>
                                    </p:set>
                                    <p:animEffect filter="fade" transition="in">
                                      <p:cBhvr>
                                        <p:cTn dur="500"/>
                                        <p:tgtEl>
                                          <p:spTgt spid="282"/>
                                        </p:tgtEl>
                                      </p:cBhvr>
                                    </p:animEffect>
                                  </p:childTnLst>
                                </p:cTn>
                              </p:par>
                              <p:par>
                                <p:cTn fill="hold" nodeType="withEffect" presetClass="entr" presetID="10" presetSubtype="0">
                                  <p:stCondLst>
                                    <p:cond delay="2000"/>
                                  </p:stCondLst>
                                  <p:childTnLst>
                                    <p:set>
                                      <p:cBhvr>
                                        <p:cTn dur="1" fill="hold">
                                          <p:stCondLst>
                                            <p:cond delay="0"/>
                                          </p:stCondLst>
                                        </p:cTn>
                                        <p:tgtEl>
                                          <p:spTgt spid="285"/>
                                        </p:tgtEl>
                                        <p:attrNameLst>
                                          <p:attrName>style.visibility</p:attrName>
                                        </p:attrNameLst>
                                      </p:cBhvr>
                                      <p:to>
                                        <p:strVal val="visible"/>
                                      </p:to>
                                    </p:set>
                                    <p:animEffect filter="fade" transition="in">
                                      <p:cBhvr>
                                        <p:cTn dur="750"/>
                                        <p:tgtEl>
                                          <p:spTgt spid="2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grpSp>
        <p:nvGrpSpPr>
          <p:cNvPr id="293" name="Google Shape;293;p10"/>
          <p:cNvGrpSpPr/>
          <p:nvPr/>
        </p:nvGrpSpPr>
        <p:grpSpPr>
          <a:xfrm>
            <a:off x="3597835" y="2774199"/>
            <a:ext cx="2603962" cy="2603962"/>
            <a:chOff x="2211607" y="2852300"/>
            <a:chExt cx="2603962" cy="2603962"/>
          </a:xfrm>
        </p:grpSpPr>
        <p:sp>
          <p:nvSpPr>
            <p:cNvPr id="294" name="Google Shape;294;p10"/>
            <p:cNvSpPr/>
            <p:nvPr/>
          </p:nvSpPr>
          <p:spPr>
            <a:xfrm rot="2700000">
              <a:off x="2592948" y="3233641"/>
              <a:ext cx="1841279" cy="1841279"/>
            </a:xfrm>
            <a:prstGeom prst="roundRect">
              <a:avLst>
                <a:gd fmla="val 50000" name="adj"/>
              </a:avLst>
            </a:prstGeom>
            <a:solidFill>
              <a:schemeClr val="lt1"/>
            </a:solidFill>
            <a:ln cap="flat" cmpd="sng" w="12700">
              <a:solidFill>
                <a:schemeClr val="lt1"/>
              </a:solidFill>
              <a:prstDash val="solid"/>
              <a:miter lim="800000"/>
              <a:headEnd len="sm" w="sm" type="none"/>
              <a:tailEnd len="sm" w="sm" type="none"/>
            </a:ln>
            <a:effectLst>
              <a:outerShdw blurRad="254000" rotWithShape="0" algn="tl" dir="36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95" name="Google Shape;295;p10"/>
            <p:cNvSpPr/>
            <p:nvPr/>
          </p:nvSpPr>
          <p:spPr>
            <a:xfrm rot="2700000">
              <a:off x="2637483" y="3278177"/>
              <a:ext cx="1752208" cy="1752206"/>
            </a:xfrm>
            <a:prstGeom prst="roundRect">
              <a:avLst>
                <a:gd fmla="val 50000" name="adj"/>
              </a:avLst>
            </a:prstGeom>
            <a:noFill/>
            <a:ln cap="flat" cmpd="sng" w="12700">
              <a:solidFill>
                <a:srgbClr val="009999"/>
              </a:solidFill>
              <a:prstDash val="dash"/>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296" name="Google Shape;296;p10"/>
            <p:cNvSpPr/>
            <p:nvPr/>
          </p:nvSpPr>
          <p:spPr>
            <a:xfrm>
              <a:off x="3302950" y="3716179"/>
              <a:ext cx="421276" cy="360000"/>
            </a:xfrm>
            <a:custGeom>
              <a:rect b="b" l="l" r="r" t="t"/>
              <a:pathLst>
                <a:path extrusionOk="0" h="47" w="55">
                  <a:moveTo>
                    <a:pt x="45" y="2"/>
                  </a:moveTo>
                  <a:cubicBezTo>
                    <a:pt x="44" y="1"/>
                    <a:pt x="43" y="0"/>
                    <a:pt x="42" y="1"/>
                  </a:cubicBezTo>
                  <a:cubicBezTo>
                    <a:pt x="31" y="4"/>
                    <a:pt x="31" y="4"/>
                    <a:pt x="31" y="4"/>
                  </a:cubicBezTo>
                  <a:cubicBezTo>
                    <a:pt x="31" y="3"/>
                    <a:pt x="30" y="3"/>
                    <a:pt x="29" y="3"/>
                  </a:cubicBezTo>
                  <a:cubicBezTo>
                    <a:pt x="1" y="3"/>
                    <a:pt x="1" y="3"/>
                    <a:pt x="1" y="3"/>
                  </a:cubicBezTo>
                  <a:cubicBezTo>
                    <a:pt x="0" y="3"/>
                    <a:pt x="0" y="4"/>
                    <a:pt x="0" y="5"/>
                  </a:cubicBezTo>
                  <a:cubicBezTo>
                    <a:pt x="0" y="45"/>
                    <a:pt x="0" y="45"/>
                    <a:pt x="0" y="45"/>
                  </a:cubicBezTo>
                  <a:cubicBezTo>
                    <a:pt x="0" y="46"/>
                    <a:pt x="0" y="47"/>
                    <a:pt x="1" y="47"/>
                  </a:cubicBezTo>
                  <a:cubicBezTo>
                    <a:pt x="29" y="47"/>
                    <a:pt x="29" y="47"/>
                    <a:pt x="29" y="47"/>
                  </a:cubicBezTo>
                  <a:cubicBezTo>
                    <a:pt x="30" y="47"/>
                    <a:pt x="31" y="46"/>
                    <a:pt x="31" y="45"/>
                  </a:cubicBezTo>
                  <a:cubicBezTo>
                    <a:pt x="31" y="21"/>
                    <a:pt x="31" y="21"/>
                    <a:pt x="31" y="21"/>
                  </a:cubicBezTo>
                  <a:cubicBezTo>
                    <a:pt x="38" y="45"/>
                    <a:pt x="38" y="45"/>
                    <a:pt x="38" y="45"/>
                  </a:cubicBezTo>
                  <a:cubicBezTo>
                    <a:pt x="38" y="46"/>
                    <a:pt x="39" y="47"/>
                    <a:pt x="40" y="47"/>
                  </a:cubicBezTo>
                  <a:cubicBezTo>
                    <a:pt x="54" y="43"/>
                    <a:pt x="54" y="43"/>
                    <a:pt x="54" y="43"/>
                  </a:cubicBezTo>
                  <a:cubicBezTo>
                    <a:pt x="55" y="43"/>
                    <a:pt x="55" y="42"/>
                    <a:pt x="55" y="41"/>
                  </a:cubicBezTo>
                  <a:cubicBezTo>
                    <a:pt x="45" y="2"/>
                    <a:pt x="45" y="2"/>
                    <a:pt x="45" y="2"/>
                  </a:cubicBezTo>
                  <a:close/>
                  <a:moveTo>
                    <a:pt x="14" y="43"/>
                  </a:moveTo>
                  <a:cubicBezTo>
                    <a:pt x="14" y="43"/>
                    <a:pt x="14" y="43"/>
                    <a:pt x="14" y="43"/>
                  </a:cubicBezTo>
                  <a:cubicBezTo>
                    <a:pt x="3" y="43"/>
                    <a:pt x="3" y="43"/>
                    <a:pt x="3" y="43"/>
                  </a:cubicBezTo>
                  <a:cubicBezTo>
                    <a:pt x="3" y="7"/>
                    <a:pt x="3" y="7"/>
                    <a:pt x="3" y="7"/>
                  </a:cubicBezTo>
                  <a:cubicBezTo>
                    <a:pt x="14" y="7"/>
                    <a:pt x="14" y="7"/>
                    <a:pt x="14" y="7"/>
                  </a:cubicBezTo>
                  <a:cubicBezTo>
                    <a:pt x="14" y="43"/>
                    <a:pt x="14" y="43"/>
                    <a:pt x="14" y="43"/>
                  </a:cubicBezTo>
                  <a:close/>
                  <a:moveTo>
                    <a:pt x="27" y="43"/>
                  </a:moveTo>
                  <a:cubicBezTo>
                    <a:pt x="27" y="43"/>
                    <a:pt x="27" y="43"/>
                    <a:pt x="27" y="43"/>
                  </a:cubicBezTo>
                  <a:cubicBezTo>
                    <a:pt x="17" y="43"/>
                    <a:pt x="17" y="43"/>
                    <a:pt x="17" y="43"/>
                  </a:cubicBezTo>
                  <a:cubicBezTo>
                    <a:pt x="17" y="7"/>
                    <a:pt x="17" y="7"/>
                    <a:pt x="17" y="7"/>
                  </a:cubicBezTo>
                  <a:cubicBezTo>
                    <a:pt x="27" y="7"/>
                    <a:pt x="27" y="7"/>
                    <a:pt x="27" y="7"/>
                  </a:cubicBezTo>
                  <a:cubicBezTo>
                    <a:pt x="27" y="43"/>
                    <a:pt x="27" y="43"/>
                    <a:pt x="27" y="43"/>
                  </a:cubicBezTo>
                  <a:close/>
                  <a:moveTo>
                    <a:pt x="41" y="43"/>
                  </a:moveTo>
                  <a:cubicBezTo>
                    <a:pt x="41" y="43"/>
                    <a:pt x="41" y="43"/>
                    <a:pt x="41" y="43"/>
                  </a:cubicBezTo>
                  <a:cubicBezTo>
                    <a:pt x="32" y="8"/>
                    <a:pt x="32" y="8"/>
                    <a:pt x="32" y="8"/>
                  </a:cubicBezTo>
                  <a:cubicBezTo>
                    <a:pt x="41" y="5"/>
                    <a:pt x="41" y="5"/>
                    <a:pt x="41" y="5"/>
                  </a:cubicBezTo>
                  <a:cubicBezTo>
                    <a:pt x="51" y="40"/>
                    <a:pt x="51" y="40"/>
                    <a:pt x="51" y="40"/>
                  </a:cubicBezTo>
                  <a:cubicBezTo>
                    <a:pt x="41" y="43"/>
                    <a:pt x="41" y="43"/>
                    <a:pt x="41" y="43"/>
                  </a:cubicBezTo>
                  <a:close/>
                  <a:moveTo>
                    <a:pt x="6" y="38"/>
                  </a:moveTo>
                  <a:cubicBezTo>
                    <a:pt x="6" y="38"/>
                    <a:pt x="6" y="38"/>
                    <a:pt x="6" y="38"/>
                  </a:cubicBezTo>
                  <a:cubicBezTo>
                    <a:pt x="6" y="38"/>
                    <a:pt x="6" y="38"/>
                    <a:pt x="6" y="38"/>
                  </a:cubicBezTo>
                  <a:cubicBezTo>
                    <a:pt x="7" y="39"/>
                    <a:pt x="8" y="39"/>
                    <a:pt x="9" y="39"/>
                  </a:cubicBezTo>
                  <a:cubicBezTo>
                    <a:pt x="10" y="39"/>
                    <a:pt x="11" y="39"/>
                    <a:pt x="11" y="38"/>
                  </a:cubicBezTo>
                  <a:cubicBezTo>
                    <a:pt x="12" y="38"/>
                    <a:pt x="12" y="38"/>
                    <a:pt x="12" y="38"/>
                  </a:cubicBezTo>
                  <a:cubicBezTo>
                    <a:pt x="12" y="38"/>
                    <a:pt x="13" y="37"/>
                    <a:pt x="13" y="36"/>
                  </a:cubicBezTo>
                  <a:cubicBezTo>
                    <a:pt x="13" y="34"/>
                    <a:pt x="12" y="33"/>
                    <a:pt x="12" y="33"/>
                  </a:cubicBezTo>
                  <a:cubicBezTo>
                    <a:pt x="11" y="33"/>
                    <a:pt x="11" y="33"/>
                    <a:pt x="11" y="33"/>
                  </a:cubicBezTo>
                  <a:cubicBezTo>
                    <a:pt x="11" y="32"/>
                    <a:pt x="10" y="32"/>
                    <a:pt x="9" y="32"/>
                  </a:cubicBezTo>
                  <a:cubicBezTo>
                    <a:pt x="8" y="32"/>
                    <a:pt x="7" y="32"/>
                    <a:pt x="6" y="33"/>
                  </a:cubicBezTo>
                  <a:cubicBezTo>
                    <a:pt x="5" y="33"/>
                    <a:pt x="5" y="34"/>
                    <a:pt x="5" y="36"/>
                  </a:cubicBezTo>
                  <a:cubicBezTo>
                    <a:pt x="5" y="37"/>
                    <a:pt x="5" y="37"/>
                    <a:pt x="6" y="38"/>
                  </a:cubicBezTo>
                  <a:close/>
                  <a:moveTo>
                    <a:pt x="8" y="34"/>
                  </a:moveTo>
                  <a:cubicBezTo>
                    <a:pt x="8" y="34"/>
                    <a:pt x="8" y="34"/>
                    <a:pt x="8" y="34"/>
                  </a:cubicBezTo>
                  <a:cubicBezTo>
                    <a:pt x="8" y="34"/>
                    <a:pt x="8" y="34"/>
                    <a:pt x="9" y="34"/>
                  </a:cubicBezTo>
                  <a:cubicBezTo>
                    <a:pt x="9" y="34"/>
                    <a:pt x="10" y="34"/>
                    <a:pt x="10" y="34"/>
                  </a:cubicBezTo>
                  <a:cubicBezTo>
                    <a:pt x="10" y="34"/>
                    <a:pt x="10" y="34"/>
                    <a:pt x="10" y="34"/>
                  </a:cubicBezTo>
                  <a:cubicBezTo>
                    <a:pt x="10" y="35"/>
                    <a:pt x="10" y="35"/>
                    <a:pt x="10" y="36"/>
                  </a:cubicBezTo>
                  <a:cubicBezTo>
                    <a:pt x="10" y="36"/>
                    <a:pt x="10" y="36"/>
                    <a:pt x="10" y="37"/>
                  </a:cubicBezTo>
                  <a:cubicBezTo>
                    <a:pt x="10" y="37"/>
                    <a:pt x="9" y="37"/>
                    <a:pt x="9" y="37"/>
                  </a:cubicBezTo>
                  <a:cubicBezTo>
                    <a:pt x="8" y="37"/>
                    <a:pt x="8" y="37"/>
                    <a:pt x="8" y="37"/>
                  </a:cubicBezTo>
                  <a:cubicBezTo>
                    <a:pt x="8" y="37"/>
                    <a:pt x="8" y="37"/>
                    <a:pt x="8" y="37"/>
                  </a:cubicBezTo>
                  <a:cubicBezTo>
                    <a:pt x="7" y="36"/>
                    <a:pt x="7" y="36"/>
                    <a:pt x="7" y="36"/>
                  </a:cubicBezTo>
                  <a:cubicBezTo>
                    <a:pt x="7" y="35"/>
                    <a:pt x="7" y="35"/>
                    <a:pt x="8" y="34"/>
                  </a:cubicBezTo>
                  <a:close/>
                  <a:moveTo>
                    <a:pt x="8" y="26"/>
                  </a:moveTo>
                  <a:cubicBezTo>
                    <a:pt x="8" y="26"/>
                    <a:pt x="8" y="26"/>
                    <a:pt x="8" y="26"/>
                  </a:cubicBezTo>
                  <a:cubicBezTo>
                    <a:pt x="9" y="26"/>
                    <a:pt x="10" y="26"/>
                    <a:pt x="10" y="25"/>
                  </a:cubicBezTo>
                  <a:cubicBezTo>
                    <a:pt x="10" y="11"/>
                    <a:pt x="10" y="11"/>
                    <a:pt x="10" y="11"/>
                  </a:cubicBezTo>
                  <a:cubicBezTo>
                    <a:pt x="10" y="11"/>
                    <a:pt x="9" y="10"/>
                    <a:pt x="8" y="10"/>
                  </a:cubicBezTo>
                  <a:cubicBezTo>
                    <a:pt x="8" y="10"/>
                    <a:pt x="7" y="11"/>
                    <a:pt x="7" y="11"/>
                  </a:cubicBezTo>
                  <a:cubicBezTo>
                    <a:pt x="7" y="25"/>
                    <a:pt x="7" y="25"/>
                    <a:pt x="7" y="25"/>
                  </a:cubicBezTo>
                  <a:cubicBezTo>
                    <a:pt x="7" y="26"/>
                    <a:pt x="8" y="26"/>
                    <a:pt x="8" y="26"/>
                  </a:cubicBezTo>
                  <a:close/>
                  <a:moveTo>
                    <a:pt x="37" y="9"/>
                  </a:moveTo>
                  <a:cubicBezTo>
                    <a:pt x="37" y="9"/>
                    <a:pt x="37" y="9"/>
                    <a:pt x="37" y="9"/>
                  </a:cubicBezTo>
                  <a:cubicBezTo>
                    <a:pt x="37" y="10"/>
                    <a:pt x="36" y="10"/>
                    <a:pt x="37" y="11"/>
                  </a:cubicBezTo>
                  <a:cubicBezTo>
                    <a:pt x="40" y="24"/>
                    <a:pt x="40" y="24"/>
                    <a:pt x="40" y="24"/>
                  </a:cubicBezTo>
                  <a:cubicBezTo>
                    <a:pt x="40" y="25"/>
                    <a:pt x="41" y="25"/>
                    <a:pt x="42" y="25"/>
                  </a:cubicBezTo>
                  <a:cubicBezTo>
                    <a:pt x="42" y="25"/>
                    <a:pt x="42" y="24"/>
                    <a:pt x="42" y="24"/>
                  </a:cubicBezTo>
                  <a:cubicBezTo>
                    <a:pt x="39" y="10"/>
                    <a:pt x="39" y="10"/>
                    <a:pt x="39" y="10"/>
                  </a:cubicBezTo>
                  <a:cubicBezTo>
                    <a:pt x="39" y="10"/>
                    <a:pt x="38" y="9"/>
                    <a:pt x="37" y="9"/>
                  </a:cubicBezTo>
                  <a:close/>
                  <a:moveTo>
                    <a:pt x="19" y="38"/>
                  </a:moveTo>
                  <a:cubicBezTo>
                    <a:pt x="19" y="38"/>
                    <a:pt x="19" y="38"/>
                    <a:pt x="19" y="38"/>
                  </a:cubicBezTo>
                  <a:cubicBezTo>
                    <a:pt x="19" y="38"/>
                    <a:pt x="19" y="38"/>
                    <a:pt x="19" y="38"/>
                  </a:cubicBezTo>
                  <a:cubicBezTo>
                    <a:pt x="20" y="39"/>
                    <a:pt x="21" y="39"/>
                    <a:pt x="22" y="39"/>
                  </a:cubicBezTo>
                  <a:cubicBezTo>
                    <a:pt x="23" y="39"/>
                    <a:pt x="24" y="39"/>
                    <a:pt x="24" y="38"/>
                  </a:cubicBezTo>
                  <a:cubicBezTo>
                    <a:pt x="24" y="38"/>
                    <a:pt x="24" y="38"/>
                    <a:pt x="24" y="38"/>
                  </a:cubicBezTo>
                  <a:cubicBezTo>
                    <a:pt x="25" y="38"/>
                    <a:pt x="26" y="37"/>
                    <a:pt x="26" y="36"/>
                  </a:cubicBezTo>
                  <a:cubicBezTo>
                    <a:pt x="26" y="34"/>
                    <a:pt x="25" y="33"/>
                    <a:pt x="24" y="33"/>
                  </a:cubicBezTo>
                  <a:cubicBezTo>
                    <a:pt x="24" y="32"/>
                    <a:pt x="23" y="32"/>
                    <a:pt x="22" y="32"/>
                  </a:cubicBezTo>
                  <a:cubicBezTo>
                    <a:pt x="21" y="32"/>
                    <a:pt x="20" y="32"/>
                    <a:pt x="19" y="33"/>
                  </a:cubicBezTo>
                  <a:cubicBezTo>
                    <a:pt x="19" y="33"/>
                    <a:pt x="19" y="33"/>
                    <a:pt x="19" y="33"/>
                  </a:cubicBezTo>
                  <a:cubicBezTo>
                    <a:pt x="18" y="33"/>
                    <a:pt x="18" y="34"/>
                    <a:pt x="18" y="36"/>
                  </a:cubicBezTo>
                  <a:cubicBezTo>
                    <a:pt x="18" y="37"/>
                    <a:pt x="18" y="37"/>
                    <a:pt x="19" y="38"/>
                  </a:cubicBezTo>
                  <a:close/>
                  <a:moveTo>
                    <a:pt x="21" y="34"/>
                  </a:moveTo>
                  <a:cubicBezTo>
                    <a:pt x="21" y="34"/>
                    <a:pt x="21" y="34"/>
                    <a:pt x="21" y="34"/>
                  </a:cubicBezTo>
                  <a:cubicBezTo>
                    <a:pt x="21" y="34"/>
                    <a:pt x="21" y="34"/>
                    <a:pt x="22" y="34"/>
                  </a:cubicBezTo>
                  <a:cubicBezTo>
                    <a:pt x="22" y="34"/>
                    <a:pt x="23" y="34"/>
                    <a:pt x="23" y="34"/>
                  </a:cubicBezTo>
                  <a:cubicBezTo>
                    <a:pt x="23" y="34"/>
                    <a:pt x="23" y="34"/>
                    <a:pt x="23" y="34"/>
                  </a:cubicBezTo>
                  <a:cubicBezTo>
                    <a:pt x="23" y="35"/>
                    <a:pt x="23" y="35"/>
                    <a:pt x="23" y="36"/>
                  </a:cubicBezTo>
                  <a:cubicBezTo>
                    <a:pt x="23" y="36"/>
                    <a:pt x="23" y="36"/>
                    <a:pt x="23" y="37"/>
                  </a:cubicBezTo>
                  <a:cubicBezTo>
                    <a:pt x="23" y="37"/>
                    <a:pt x="23" y="37"/>
                    <a:pt x="23" y="37"/>
                  </a:cubicBezTo>
                  <a:cubicBezTo>
                    <a:pt x="23" y="37"/>
                    <a:pt x="22" y="37"/>
                    <a:pt x="22" y="37"/>
                  </a:cubicBezTo>
                  <a:cubicBezTo>
                    <a:pt x="21" y="37"/>
                    <a:pt x="21" y="37"/>
                    <a:pt x="21" y="37"/>
                  </a:cubicBezTo>
                  <a:cubicBezTo>
                    <a:pt x="21" y="37"/>
                    <a:pt x="21" y="37"/>
                    <a:pt x="21" y="37"/>
                  </a:cubicBezTo>
                  <a:cubicBezTo>
                    <a:pt x="20" y="36"/>
                    <a:pt x="20" y="36"/>
                    <a:pt x="20" y="36"/>
                  </a:cubicBezTo>
                  <a:cubicBezTo>
                    <a:pt x="20" y="35"/>
                    <a:pt x="20" y="35"/>
                    <a:pt x="21" y="34"/>
                  </a:cubicBezTo>
                  <a:close/>
                  <a:moveTo>
                    <a:pt x="22" y="26"/>
                  </a:moveTo>
                  <a:cubicBezTo>
                    <a:pt x="22" y="26"/>
                    <a:pt x="22" y="26"/>
                    <a:pt x="22" y="26"/>
                  </a:cubicBezTo>
                  <a:cubicBezTo>
                    <a:pt x="23" y="26"/>
                    <a:pt x="23" y="26"/>
                    <a:pt x="23" y="25"/>
                  </a:cubicBezTo>
                  <a:cubicBezTo>
                    <a:pt x="23" y="11"/>
                    <a:pt x="23" y="11"/>
                    <a:pt x="23" y="11"/>
                  </a:cubicBezTo>
                  <a:cubicBezTo>
                    <a:pt x="23" y="11"/>
                    <a:pt x="23" y="10"/>
                    <a:pt x="22" y="10"/>
                  </a:cubicBezTo>
                  <a:cubicBezTo>
                    <a:pt x="22" y="10"/>
                    <a:pt x="21" y="11"/>
                    <a:pt x="21" y="11"/>
                  </a:cubicBezTo>
                  <a:cubicBezTo>
                    <a:pt x="21" y="25"/>
                    <a:pt x="21" y="25"/>
                    <a:pt x="21" y="25"/>
                  </a:cubicBezTo>
                  <a:cubicBezTo>
                    <a:pt x="21" y="26"/>
                    <a:pt x="22" y="26"/>
                    <a:pt x="22" y="26"/>
                  </a:cubicBezTo>
                  <a:close/>
                  <a:moveTo>
                    <a:pt x="41" y="31"/>
                  </a:moveTo>
                  <a:cubicBezTo>
                    <a:pt x="41" y="31"/>
                    <a:pt x="41" y="31"/>
                    <a:pt x="41" y="31"/>
                  </a:cubicBezTo>
                  <a:cubicBezTo>
                    <a:pt x="41" y="32"/>
                    <a:pt x="40" y="33"/>
                    <a:pt x="40" y="34"/>
                  </a:cubicBezTo>
                  <a:cubicBezTo>
                    <a:pt x="40" y="35"/>
                    <a:pt x="41" y="36"/>
                    <a:pt x="41" y="37"/>
                  </a:cubicBezTo>
                  <a:cubicBezTo>
                    <a:pt x="41" y="37"/>
                    <a:pt x="41" y="37"/>
                    <a:pt x="41" y="37"/>
                  </a:cubicBezTo>
                  <a:cubicBezTo>
                    <a:pt x="42" y="37"/>
                    <a:pt x="43" y="38"/>
                    <a:pt x="44" y="38"/>
                  </a:cubicBezTo>
                  <a:cubicBezTo>
                    <a:pt x="45" y="38"/>
                    <a:pt x="46" y="37"/>
                    <a:pt x="47" y="37"/>
                  </a:cubicBezTo>
                  <a:cubicBezTo>
                    <a:pt x="47" y="37"/>
                    <a:pt x="47" y="37"/>
                    <a:pt x="47" y="37"/>
                  </a:cubicBezTo>
                  <a:cubicBezTo>
                    <a:pt x="47" y="37"/>
                    <a:pt x="47" y="37"/>
                    <a:pt x="47" y="37"/>
                  </a:cubicBezTo>
                  <a:cubicBezTo>
                    <a:pt x="48" y="36"/>
                    <a:pt x="48" y="35"/>
                    <a:pt x="48" y="34"/>
                  </a:cubicBezTo>
                  <a:cubicBezTo>
                    <a:pt x="48" y="33"/>
                    <a:pt x="48" y="32"/>
                    <a:pt x="47" y="31"/>
                  </a:cubicBezTo>
                  <a:cubicBezTo>
                    <a:pt x="47" y="31"/>
                    <a:pt x="47" y="31"/>
                    <a:pt x="47" y="31"/>
                  </a:cubicBezTo>
                  <a:cubicBezTo>
                    <a:pt x="47" y="31"/>
                    <a:pt x="47" y="31"/>
                    <a:pt x="47" y="31"/>
                  </a:cubicBezTo>
                  <a:cubicBezTo>
                    <a:pt x="46" y="31"/>
                    <a:pt x="45" y="30"/>
                    <a:pt x="44" y="30"/>
                  </a:cubicBezTo>
                  <a:cubicBezTo>
                    <a:pt x="43" y="30"/>
                    <a:pt x="42" y="31"/>
                    <a:pt x="41" y="31"/>
                  </a:cubicBezTo>
                  <a:close/>
                  <a:moveTo>
                    <a:pt x="43" y="33"/>
                  </a:moveTo>
                  <a:cubicBezTo>
                    <a:pt x="43" y="33"/>
                    <a:pt x="43" y="33"/>
                    <a:pt x="43" y="33"/>
                  </a:cubicBezTo>
                  <a:cubicBezTo>
                    <a:pt x="43" y="33"/>
                    <a:pt x="44" y="32"/>
                    <a:pt x="44" y="32"/>
                  </a:cubicBezTo>
                  <a:cubicBezTo>
                    <a:pt x="45" y="32"/>
                    <a:pt x="45" y="33"/>
                    <a:pt x="45" y="33"/>
                  </a:cubicBezTo>
                  <a:cubicBezTo>
                    <a:pt x="45" y="33"/>
                    <a:pt x="46" y="34"/>
                    <a:pt x="46" y="34"/>
                  </a:cubicBezTo>
                  <a:cubicBezTo>
                    <a:pt x="46" y="34"/>
                    <a:pt x="45" y="35"/>
                    <a:pt x="45" y="35"/>
                  </a:cubicBezTo>
                  <a:cubicBezTo>
                    <a:pt x="45" y="35"/>
                    <a:pt x="45" y="36"/>
                    <a:pt x="44" y="36"/>
                  </a:cubicBezTo>
                  <a:cubicBezTo>
                    <a:pt x="44" y="36"/>
                    <a:pt x="43" y="35"/>
                    <a:pt x="43" y="35"/>
                  </a:cubicBezTo>
                  <a:cubicBezTo>
                    <a:pt x="43" y="35"/>
                    <a:pt x="43" y="35"/>
                    <a:pt x="43" y="35"/>
                  </a:cubicBezTo>
                  <a:cubicBezTo>
                    <a:pt x="43" y="35"/>
                    <a:pt x="43" y="34"/>
                    <a:pt x="43" y="34"/>
                  </a:cubicBezTo>
                  <a:cubicBezTo>
                    <a:pt x="43" y="34"/>
                    <a:pt x="43" y="33"/>
                    <a:pt x="43" y="33"/>
                  </a:cubicBezTo>
                  <a:close/>
                </a:path>
              </a:pathLst>
            </a:custGeom>
            <a:solidFill>
              <a:srgbClr val="00999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entury Gothic"/>
                <a:ea typeface="Century Gothic"/>
                <a:cs typeface="Century Gothic"/>
                <a:sym typeface="Century Gothic"/>
              </a:endParaRPr>
            </a:p>
          </p:txBody>
        </p:sp>
        <p:sp>
          <p:nvSpPr>
            <p:cNvPr id="297" name="Google Shape;297;p10"/>
            <p:cNvSpPr txBox="1"/>
            <p:nvPr/>
          </p:nvSpPr>
          <p:spPr>
            <a:xfrm>
              <a:off x="3216871" y="4223050"/>
              <a:ext cx="593432"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009999"/>
                  </a:solidFill>
                  <a:latin typeface="Century Gothic"/>
                  <a:ea typeface="Century Gothic"/>
                  <a:cs typeface="Century Gothic"/>
                  <a:sym typeface="Century Gothic"/>
                </a:rPr>
                <a:t>File</a:t>
              </a:r>
              <a:endParaRPr b="1" sz="2000">
                <a:solidFill>
                  <a:srgbClr val="009999"/>
                </a:solidFill>
                <a:latin typeface="Century Gothic"/>
                <a:ea typeface="Century Gothic"/>
                <a:cs typeface="Century Gothic"/>
                <a:sym typeface="Century Gothic"/>
              </a:endParaRPr>
            </a:p>
          </p:txBody>
        </p:sp>
      </p:grpSp>
      <p:sp>
        <p:nvSpPr>
          <p:cNvPr id="298" name="Google Shape;298;p10"/>
          <p:cNvSpPr/>
          <p:nvPr/>
        </p:nvSpPr>
        <p:spPr>
          <a:xfrm>
            <a:off x="3223846" y="2455490"/>
            <a:ext cx="3241378" cy="3241378"/>
          </a:xfrm>
          <a:prstGeom prst="ellipse">
            <a:avLst/>
          </a:prstGeom>
          <a:noFill/>
          <a:ln cap="flat" cmpd="sng" w="12700">
            <a:solidFill>
              <a:srgbClr val="75707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grpSp>
        <p:nvGrpSpPr>
          <p:cNvPr id="299" name="Google Shape;299;p10"/>
          <p:cNvGrpSpPr/>
          <p:nvPr/>
        </p:nvGrpSpPr>
        <p:grpSpPr>
          <a:xfrm>
            <a:off x="5425422" y="2403101"/>
            <a:ext cx="839358" cy="839358"/>
            <a:chOff x="5425422" y="2403101"/>
            <a:chExt cx="839358" cy="839358"/>
          </a:xfrm>
        </p:grpSpPr>
        <p:sp>
          <p:nvSpPr>
            <p:cNvPr id="300" name="Google Shape;300;p10"/>
            <p:cNvSpPr/>
            <p:nvPr/>
          </p:nvSpPr>
          <p:spPr>
            <a:xfrm rot="2700000">
              <a:off x="5548343" y="2526022"/>
              <a:ext cx="593516" cy="593516"/>
            </a:xfrm>
            <a:prstGeom prst="roundRect">
              <a:avLst>
                <a:gd fmla="val 50000" name="adj"/>
              </a:avLst>
            </a:prstGeom>
            <a:gradFill>
              <a:gsLst>
                <a:gs pos="0">
                  <a:schemeClr val="lt1"/>
                </a:gs>
                <a:gs pos="56000">
                  <a:schemeClr val="lt1"/>
                </a:gs>
                <a:gs pos="99000">
                  <a:srgbClr val="BFBFBF"/>
                </a:gs>
                <a:gs pos="100000">
                  <a:srgbClr val="BFBFBF"/>
                </a:gs>
              </a:gsLst>
              <a:lin ang="13500000" scaled="0"/>
            </a:gradFill>
            <a:ln cap="flat" cmpd="sng" w="19050">
              <a:solidFill>
                <a:srgbClr val="D8D8D8"/>
              </a:solidFill>
              <a:prstDash val="solid"/>
              <a:miter lim="800000"/>
              <a:headEnd len="sm" w="sm" type="none"/>
              <a:tailEnd len="sm" w="sm" type="none"/>
            </a:ln>
            <a:effectLst>
              <a:outerShdw blurRad="254000" rotWithShape="0" algn="tl" dir="36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301" name="Google Shape;301;p10"/>
            <p:cNvSpPr/>
            <p:nvPr/>
          </p:nvSpPr>
          <p:spPr>
            <a:xfrm>
              <a:off x="5720486" y="2714780"/>
              <a:ext cx="249230" cy="216000"/>
            </a:xfrm>
            <a:custGeom>
              <a:rect b="b" l="l" r="r" t="t"/>
              <a:pathLst>
                <a:path extrusionOk="0" h="238806" w="275545">
                  <a:moveTo>
                    <a:pt x="137773" y="96441"/>
                  </a:moveTo>
                  <a:cubicBezTo>
                    <a:pt x="149158" y="96441"/>
                    <a:pt x="158893" y="100483"/>
                    <a:pt x="166977" y="108568"/>
                  </a:cubicBezTo>
                  <a:cubicBezTo>
                    <a:pt x="175062" y="116652"/>
                    <a:pt x="179104" y="126387"/>
                    <a:pt x="179104" y="137773"/>
                  </a:cubicBezTo>
                  <a:cubicBezTo>
                    <a:pt x="179104" y="149158"/>
                    <a:pt x="175062" y="158893"/>
                    <a:pt x="166977" y="166978"/>
                  </a:cubicBezTo>
                  <a:cubicBezTo>
                    <a:pt x="158893" y="175062"/>
                    <a:pt x="149158" y="179104"/>
                    <a:pt x="137773" y="179104"/>
                  </a:cubicBezTo>
                  <a:cubicBezTo>
                    <a:pt x="126387" y="179104"/>
                    <a:pt x="116652" y="175062"/>
                    <a:pt x="108568" y="166978"/>
                  </a:cubicBezTo>
                  <a:cubicBezTo>
                    <a:pt x="100483" y="158893"/>
                    <a:pt x="96441" y="149158"/>
                    <a:pt x="96441" y="137773"/>
                  </a:cubicBezTo>
                  <a:cubicBezTo>
                    <a:pt x="96441" y="126387"/>
                    <a:pt x="100483" y="116652"/>
                    <a:pt x="108568" y="108568"/>
                  </a:cubicBezTo>
                  <a:cubicBezTo>
                    <a:pt x="116652" y="100483"/>
                    <a:pt x="126387" y="96441"/>
                    <a:pt x="137773" y="96441"/>
                  </a:cubicBezTo>
                  <a:close/>
                  <a:moveTo>
                    <a:pt x="137773" y="73479"/>
                  </a:moveTo>
                  <a:cubicBezTo>
                    <a:pt x="120073" y="73479"/>
                    <a:pt x="104932" y="79770"/>
                    <a:pt x="92351" y="92351"/>
                  </a:cubicBezTo>
                  <a:cubicBezTo>
                    <a:pt x="79769" y="104932"/>
                    <a:pt x="73479" y="120073"/>
                    <a:pt x="73479" y="137773"/>
                  </a:cubicBezTo>
                  <a:cubicBezTo>
                    <a:pt x="73479" y="155473"/>
                    <a:pt x="79769" y="170613"/>
                    <a:pt x="92351" y="183195"/>
                  </a:cubicBezTo>
                  <a:cubicBezTo>
                    <a:pt x="104932" y="195776"/>
                    <a:pt x="120073" y="202066"/>
                    <a:pt x="137773" y="202066"/>
                  </a:cubicBezTo>
                  <a:cubicBezTo>
                    <a:pt x="155472" y="202066"/>
                    <a:pt x="170613" y="195776"/>
                    <a:pt x="183194" y="183195"/>
                  </a:cubicBezTo>
                  <a:cubicBezTo>
                    <a:pt x="195776" y="170613"/>
                    <a:pt x="202066" y="155473"/>
                    <a:pt x="202066" y="137773"/>
                  </a:cubicBezTo>
                  <a:cubicBezTo>
                    <a:pt x="202066" y="120073"/>
                    <a:pt x="195776" y="104932"/>
                    <a:pt x="183194" y="92351"/>
                  </a:cubicBezTo>
                  <a:cubicBezTo>
                    <a:pt x="170613" y="79770"/>
                    <a:pt x="155472" y="73479"/>
                    <a:pt x="137773" y="73479"/>
                  </a:cubicBezTo>
                  <a:close/>
                  <a:moveTo>
                    <a:pt x="101033" y="0"/>
                  </a:moveTo>
                  <a:lnTo>
                    <a:pt x="174512" y="0"/>
                  </a:lnTo>
                  <a:cubicBezTo>
                    <a:pt x="179583" y="0"/>
                    <a:pt x="184534" y="1699"/>
                    <a:pt x="189365" y="5095"/>
                  </a:cubicBezTo>
                  <a:cubicBezTo>
                    <a:pt x="194197" y="8492"/>
                    <a:pt x="197522" y="12534"/>
                    <a:pt x="199340" y="17222"/>
                  </a:cubicBezTo>
                  <a:lnTo>
                    <a:pt x="206659" y="36740"/>
                  </a:lnTo>
                  <a:lnTo>
                    <a:pt x="238806" y="36740"/>
                  </a:lnTo>
                  <a:cubicBezTo>
                    <a:pt x="248947" y="36740"/>
                    <a:pt x="257606" y="40327"/>
                    <a:pt x="264781" y="47503"/>
                  </a:cubicBezTo>
                  <a:cubicBezTo>
                    <a:pt x="271957" y="54679"/>
                    <a:pt x="275545" y="63337"/>
                    <a:pt x="275545" y="73479"/>
                  </a:cubicBezTo>
                  <a:lnTo>
                    <a:pt x="275545" y="202066"/>
                  </a:lnTo>
                  <a:cubicBezTo>
                    <a:pt x="275545" y="212208"/>
                    <a:pt x="271957" y="220867"/>
                    <a:pt x="264781" y="228042"/>
                  </a:cubicBezTo>
                  <a:cubicBezTo>
                    <a:pt x="257606" y="235218"/>
                    <a:pt x="248947" y="238806"/>
                    <a:pt x="238806" y="238806"/>
                  </a:cubicBezTo>
                  <a:lnTo>
                    <a:pt x="36740" y="238806"/>
                  </a:lnTo>
                  <a:cubicBezTo>
                    <a:pt x="26598" y="238806"/>
                    <a:pt x="17939" y="235218"/>
                    <a:pt x="10764" y="228042"/>
                  </a:cubicBezTo>
                  <a:cubicBezTo>
                    <a:pt x="3588" y="220867"/>
                    <a:pt x="0" y="212208"/>
                    <a:pt x="0" y="202066"/>
                  </a:cubicBezTo>
                  <a:lnTo>
                    <a:pt x="0" y="73479"/>
                  </a:lnTo>
                  <a:cubicBezTo>
                    <a:pt x="0" y="63337"/>
                    <a:pt x="3588" y="54679"/>
                    <a:pt x="10764" y="47503"/>
                  </a:cubicBezTo>
                  <a:cubicBezTo>
                    <a:pt x="17939" y="40327"/>
                    <a:pt x="26598" y="36740"/>
                    <a:pt x="36740" y="36740"/>
                  </a:cubicBezTo>
                  <a:lnTo>
                    <a:pt x="68886" y="36740"/>
                  </a:lnTo>
                  <a:lnTo>
                    <a:pt x="76206" y="17222"/>
                  </a:lnTo>
                  <a:cubicBezTo>
                    <a:pt x="78023" y="12534"/>
                    <a:pt x="81348" y="8492"/>
                    <a:pt x="86180" y="5095"/>
                  </a:cubicBezTo>
                  <a:cubicBezTo>
                    <a:pt x="91011" y="1699"/>
                    <a:pt x="95962" y="0"/>
                    <a:pt x="101033" y="0"/>
                  </a:cubicBezTo>
                  <a:close/>
                </a:path>
              </a:pathLst>
            </a:custGeom>
            <a:gradFill>
              <a:gsLst>
                <a:gs pos="0">
                  <a:srgbClr val="E1EFF9"/>
                </a:gs>
                <a:gs pos="1000">
                  <a:srgbClr val="E1EFF9"/>
                </a:gs>
                <a:gs pos="60000">
                  <a:srgbClr val="009999"/>
                </a:gs>
                <a:gs pos="100000">
                  <a:srgbClr val="009999"/>
                </a:gs>
              </a:gsLst>
              <a:lin ang="5400000" scaled="0"/>
            </a:gra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grpSp>
      <p:grpSp>
        <p:nvGrpSpPr>
          <p:cNvPr id="302" name="Google Shape;302;p10"/>
          <p:cNvGrpSpPr/>
          <p:nvPr/>
        </p:nvGrpSpPr>
        <p:grpSpPr>
          <a:xfrm>
            <a:off x="6045202" y="3670982"/>
            <a:ext cx="840043" cy="840043"/>
            <a:chOff x="6045202" y="3670982"/>
            <a:chExt cx="840043" cy="840043"/>
          </a:xfrm>
        </p:grpSpPr>
        <p:sp>
          <p:nvSpPr>
            <p:cNvPr id="303" name="Google Shape;303;p10"/>
            <p:cNvSpPr/>
            <p:nvPr/>
          </p:nvSpPr>
          <p:spPr>
            <a:xfrm rot="2700000">
              <a:off x="6168224" y="3794004"/>
              <a:ext cx="594000" cy="594000"/>
            </a:xfrm>
            <a:prstGeom prst="roundRect">
              <a:avLst>
                <a:gd fmla="val 50000" name="adj"/>
              </a:avLst>
            </a:prstGeom>
            <a:gradFill>
              <a:gsLst>
                <a:gs pos="0">
                  <a:srgbClr val="A5A5A5"/>
                </a:gs>
                <a:gs pos="67000">
                  <a:srgbClr val="A5A5A5"/>
                </a:gs>
                <a:gs pos="100000">
                  <a:srgbClr val="A5A5A5"/>
                </a:gs>
              </a:gsLst>
              <a:lin ang="13500000" scaled="0"/>
            </a:gradFill>
            <a:ln cap="flat" cmpd="sng" w="19050">
              <a:solidFill>
                <a:srgbClr val="A5A5A5"/>
              </a:solidFill>
              <a:prstDash val="solid"/>
              <a:miter lim="800000"/>
              <a:headEnd len="sm" w="sm" type="none"/>
              <a:tailEnd len="sm" w="sm" type="none"/>
            </a:ln>
            <a:effectLst>
              <a:outerShdw blurRad="254000" rotWithShape="0" algn="tl" dir="36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304" name="Google Shape;304;p10"/>
            <p:cNvSpPr/>
            <p:nvPr/>
          </p:nvSpPr>
          <p:spPr>
            <a:xfrm>
              <a:off x="6327451" y="3964641"/>
              <a:ext cx="275545" cy="252726"/>
            </a:xfrm>
            <a:custGeom>
              <a:rect b="b" l="l" r="r" t="t"/>
              <a:pathLst>
                <a:path extrusionOk="0" h="252726" w="275545">
                  <a:moveTo>
                    <a:pt x="220436" y="181400"/>
                  </a:moveTo>
                  <a:cubicBezTo>
                    <a:pt x="215461" y="181400"/>
                    <a:pt x="211155" y="183218"/>
                    <a:pt x="207520" y="186853"/>
                  </a:cubicBezTo>
                  <a:cubicBezTo>
                    <a:pt x="203884" y="190489"/>
                    <a:pt x="202066" y="194794"/>
                    <a:pt x="202066" y="199769"/>
                  </a:cubicBezTo>
                  <a:cubicBezTo>
                    <a:pt x="202066" y="204840"/>
                    <a:pt x="203860" y="209170"/>
                    <a:pt x="207448" y="212757"/>
                  </a:cubicBezTo>
                  <a:cubicBezTo>
                    <a:pt x="211036" y="216345"/>
                    <a:pt x="215365" y="218139"/>
                    <a:pt x="220436" y="218139"/>
                  </a:cubicBezTo>
                  <a:cubicBezTo>
                    <a:pt x="225507" y="218139"/>
                    <a:pt x="229836" y="216345"/>
                    <a:pt x="233424" y="212757"/>
                  </a:cubicBezTo>
                  <a:cubicBezTo>
                    <a:pt x="237012" y="209170"/>
                    <a:pt x="238806" y="204840"/>
                    <a:pt x="238806" y="199769"/>
                  </a:cubicBezTo>
                  <a:cubicBezTo>
                    <a:pt x="238806" y="194794"/>
                    <a:pt x="236988" y="190489"/>
                    <a:pt x="233352" y="186853"/>
                  </a:cubicBezTo>
                  <a:cubicBezTo>
                    <a:pt x="229716" y="183218"/>
                    <a:pt x="225411" y="181400"/>
                    <a:pt x="220436" y="181400"/>
                  </a:cubicBezTo>
                  <a:close/>
                  <a:moveTo>
                    <a:pt x="202066" y="146957"/>
                  </a:moveTo>
                  <a:cubicBezTo>
                    <a:pt x="202832" y="146957"/>
                    <a:pt x="205032" y="149181"/>
                    <a:pt x="208668" y="153630"/>
                  </a:cubicBezTo>
                  <a:cubicBezTo>
                    <a:pt x="212304" y="158079"/>
                    <a:pt x="214791" y="161308"/>
                    <a:pt x="216131" y="163317"/>
                  </a:cubicBezTo>
                  <a:cubicBezTo>
                    <a:pt x="218044" y="163126"/>
                    <a:pt x="219479" y="163030"/>
                    <a:pt x="220436" y="163030"/>
                  </a:cubicBezTo>
                  <a:cubicBezTo>
                    <a:pt x="221393" y="163030"/>
                    <a:pt x="222828" y="163126"/>
                    <a:pt x="224741" y="163317"/>
                  </a:cubicBezTo>
                  <a:cubicBezTo>
                    <a:pt x="229621" y="156524"/>
                    <a:pt x="234022" y="151166"/>
                    <a:pt x="237945" y="147244"/>
                  </a:cubicBezTo>
                  <a:lnTo>
                    <a:pt x="238806" y="146957"/>
                  </a:lnTo>
                  <a:cubicBezTo>
                    <a:pt x="239188" y="146957"/>
                    <a:pt x="245120" y="150305"/>
                    <a:pt x="256601" y="157003"/>
                  </a:cubicBezTo>
                  <a:cubicBezTo>
                    <a:pt x="256984" y="157290"/>
                    <a:pt x="257175" y="157625"/>
                    <a:pt x="257175" y="158007"/>
                  </a:cubicBezTo>
                  <a:cubicBezTo>
                    <a:pt x="257175" y="160399"/>
                    <a:pt x="254736" y="167001"/>
                    <a:pt x="249856" y="177812"/>
                  </a:cubicBezTo>
                  <a:cubicBezTo>
                    <a:pt x="251483" y="180013"/>
                    <a:pt x="252918" y="182500"/>
                    <a:pt x="254161" y="185275"/>
                  </a:cubicBezTo>
                  <a:cubicBezTo>
                    <a:pt x="268417" y="186710"/>
                    <a:pt x="275545" y="188193"/>
                    <a:pt x="275545" y="189724"/>
                  </a:cubicBezTo>
                  <a:lnTo>
                    <a:pt x="275545" y="209815"/>
                  </a:lnTo>
                  <a:cubicBezTo>
                    <a:pt x="275545" y="211346"/>
                    <a:pt x="268417" y="212829"/>
                    <a:pt x="254161" y="214264"/>
                  </a:cubicBezTo>
                  <a:cubicBezTo>
                    <a:pt x="253013" y="216848"/>
                    <a:pt x="251578" y="219335"/>
                    <a:pt x="249856" y="221727"/>
                  </a:cubicBezTo>
                  <a:cubicBezTo>
                    <a:pt x="254736" y="232538"/>
                    <a:pt x="257175" y="239140"/>
                    <a:pt x="257175" y="241532"/>
                  </a:cubicBezTo>
                  <a:cubicBezTo>
                    <a:pt x="257175" y="241914"/>
                    <a:pt x="256984" y="242249"/>
                    <a:pt x="256601" y="242536"/>
                  </a:cubicBezTo>
                  <a:cubicBezTo>
                    <a:pt x="244929" y="249329"/>
                    <a:pt x="238997" y="252726"/>
                    <a:pt x="238806" y="252726"/>
                  </a:cubicBezTo>
                  <a:cubicBezTo>
                    <a:pt x="238040" y="252726"/>
                    <a:pt x="235840" y="250477"/>
                    <a:pt x="232204" y="245981"/>
                  </a:cubicBezTo>
                  <a:cubicBezTo>
                    <a:pt x="228568" y="241484"/>
                    <a:pt x="226081" y="238231"/>
                    <a:pt x="224741" y="236222"/>
                  </a:cubicBezTo>
                  <a:cubicBezTo>
                    <a:pt x="222828" y="236413"/>
                    <a:pt x="221393" y="236509"/>
                    <a:pt x="220436" y="236509"/>
                  </a:cubicBezTo>
                  <a:cubicBezTo>
                    <a:pt x="219479" y="236509"/>
                    <a:pt x="218044" y="236413"/>
                    <a:pt x="216131" y="236222"/>
                  </a:cubicBezTo>
                  <a:cubicBezTo>
                    <a:pt x="214791" y="238231"/>
                    <a:pt x="212304" y="241484"/>
                    <a:pt x="208668" y="245981"/>
                  </a:cubicBezTo>
                  <a:cubicBezTo>
                    <a:pt x="205032" y="250477"/>
                    <a:pt x="202832" y="252726"/>
                    <a:pt x="202066" y="252726"/>
                  </a:cubicBezTo>
                  <a:cubicBezTo>
                    <a:pt x="201875" y="252726"/>
                    <a:pt x="195943" y="249329"/>
                    <a:pt x="184271" y="242536"/>
                  </a:cubicBezTo>
                  <a:cubicBezTo>
                    <a:pt x="183888" y="242249"/>
                    <a:pt x="183697" y="241914"/>
                    <a:pt x="183697" y="241532"/>
                  </a:cubicBezTo>
                  <a:cubicBezTo>
                    <a:pt x="183697" y="239140"/>
                    <a:pt x="186136" y="232538"/>
                    <a:pt x="191016" y="221727"/>
                  </a:cubicBezTo>
                  <a:cubicBezTo>
                    <a:pt x="189294" y="219335"/>
                    <a:pt x="187859" y="216848"/>
                    <a:pt x="186710" y="214264"/>
                  </a:cubicBezTo>
                  <a:cubicBezTo>
                    <a:pt x="172455" y="212829"/>
                    <a:pt x="165327" y="211346"/>
                    <a:pt x="165327" y="209815"/>
                  </a:cubicBezTo>
                  <a:lnTo>
                    <a:pt x="165327" y="189724"/>
                  </a:lnTo>
                  <a:cubicBezTo>
                    <a:pt x="165327" y="188193"/>
                    <a:pt x="172455" y="186710"/>
                    <a:pt x="186710" y="185275"/>
                  </a:cubicBezTo>
                  <a:cubicBezTo>
                    <a:pt x="187954" y="182500"/>
                    <a:pt x="189389" y="180013"/>
                    <a:pt x="191016" y="177812"/>
                  </a:cubicBezTo>
                  <a:cubicBezTo>
                    <a:pt x="186136" y="167001"/>
                    <a:pt x="183697" y="160399"/>
                    <a:pt x="183697" y="158007"/>
                  </a:cubicBezTo>
                  <a:cubicBezTo>
                    <a:pt x="183697" y="157625"/>
                    <a:pt x="183888" y="157290"/>
                    <a:pt x="184271" y="157003"/>
                  </a:cubicBezTo>
                  <a:cubicBezTo>
                    <a:pt x="184653" y="156811"/>
                    <a:pt x="186328" y="155855"/>
                    <a:pt x="189294" y="154132"/>
                  </a:cubicBezTo>
                  <a:cubicBezTo>
                    <a:pt x="192260" y="152410"/>
                    <a:pt x="195082" y="150784"/>
                    <a:pt x="197761" y="149253"/>
                  </a:cubicBezTo>
                  <a:cubicBezTo>
                    <a:pt x="200440" y="147722"/>
                    <a:pt x="201875" y="146957"/>
                    <a:pt x="202066" y="146957"/>
                  </a:cubicBezTo>
                  <a:close/>
                  <a:moveTo>
                    <a:pt x="91848" y="89552"/>
                  </a:moveTo>
                  <a:cubicBezTo>
                    <a:pt x="81707" y="89552"/>
                    <a:pt x="73048" y="93139"/>
                    <a:pt x="65873" y="100315"/>
                  </a:cubicBezTo>
                  <a:cubicBezTo>
                    <a:pt x="58697" y="107491"/>
                    <a:pt x="55109" y="116149"/>
                    <a:pt x="55109" y="126291"/>
                  </a:cubicBezTo>
                  <a:cubicBezTo>
                    <a:pt x="55109" y="136432"/>
                    <a:pt x="58697" y="145091"/>
                    <a:pt x="65873" y="152267"/>
                  </a:cubicBezTo>
                  <a:cubicBezTo>
                    <a:pt x="73048" y="159442"/>
                    <a:pt x="81707" y="163030"/>
                    <a:pt x="91848" y="163030"/>
                  </a:cubicBezTo>
                  <a:cubicBezTo>
                    <a:pt x="101990" y="163030"/>
                    <a:pt x="110649" y="159442"/>
                    <a:pt x="117824" y="152267"/>
                  </a:cubicBezTo>
                  <a:cubicBezTo>
                    <a:pt x="125000" y="145091"/>
                    <a:pt x="128588" y="136432"/>
                    <a:pt x="128588" y="126291"/>
                  </a:cubicBezTo>
                  <a:cubicBezTo>
                    <a:pt x="128588" y="116149"/>
                    <a:pt x="125000" y="107491"/>
                    <a:pt x="117824" y="100315"/>
                  </a:cubicBezTo>
                  <a:cubicBezTo>
                    <a:pt x="110649" y="93139"/>
                    <a:pt x="101990" y="89552"/>
                    <a:pt x="91848" y="89552"/>
                  </a:cubicBezTo>
                  <a:close/>
                  <a:moveTo>
                    <a:pt x="220436" y="34443"/>
                  </a:moveTo>
                  <a:cubicBezTo>
                    <a:pt x="215461" y="34443"/>
                    <a:pt x="211155" y="36261"/>
                    <a:pt x="207520" y="39896"/>
                  </a:cubicBezTo>
                  <a:cubicBezTo>
                    <a:pt x="203884" y="43532"/>
                    <a:pt x="202066" y="47837"/>
                    <a:pt x="202066" y="52812"/>
                  </a:cubicBezTo>
                  <a:cubicBezTo>
                    <a:pt x="202066" y="57883"/>
                    <a:pt x="203860" y="62212"/>
                    <a:pt x="207448" y="65800"/>
                  </a:cubicBezTo>
                  <a:cubicBezTo>
                    <a:pt x="211036" y="69388"/>
                    <a:pt x="215365" y="71182"/>
                    <a:pt x="220436" y="71182"/>
                  </a:cubicBezTo>
                  <a:cubicBezTo>
                    <a:pt x="225507" y="71182"/>
                    <a:pt x="229836" y="69388"/>
                    <a:pt x="233424" y="65800"/>
                  </a:cubicBezTo>
                  <a:cubicBezTo>
                    <a:pt x="237012" y="62212"/>
                    <a:pt x="238806" y="57883"/>
                    <a:pt x="238806" y="52812"/>
                  </a:cubicBezTo>
                  <a:cubicBezTo>
                    <a:pt x="238806" y="47837"/>
                    <a:pt x="236988" y="43532"/>
                    <a:pt x="233352" y="39896"/>
                  </a:cubicBezTo>
                  <a:cubicBezTo>
                    <a:pt x="229716" y="36261"/>
                    <a:pt x="225411" y="34443"/>
                    <a:pt x="220436" y="34443"/>
                  </a:cubicBezTo>
                  <a:close/>
                  <a:moveTo>
                    <a:pt x="78502" y="34443"/>
                  </a:moveTo>
                  <a:lnTo>
                    <a:pt x="105195" y="34443"/>
                  </a:lnTo>
                  <a:cubicBezTo>
                    <a:pt x="106248" y="34443"/>
                    <a:pt x="107204" y="34801"/>
                    <a:pt x="108065" y="35519"/>
                  </a:cubicBezTo>
                  <a:cubicBezTo>
                    <a:pt x="108926" y="36237"/>
                    <a:pt x="109405" y="37074"/>
                    <a:pt x="109501" y="38031"/>
                  </a:cubicBezTo>
                  <a:lnTo>
                    <a:pt x="112801" y="59988"/>
                  </a:lnTo>
                  <a:cubicBezTo>
                    <a:pt x="116054" y="60945"/>
                    <a:pt x="119642" y="62428"/>
                    <a:pt x="123565" y="64437"/>
                  </a:cubicBezTo>
                  <a:lnTo>
                    <a:pt x="140499" y="51664"/>
                  </a:lnTo>
                  <a:cubicBezTo>
                    <a:pt x="141265" y="50995"/>
                    <a:pt x="142221" y="50660"/>
                    <a:pt x="143370" y="50660"/>
                  </a:cubicBezTo>
                  <a:cubicBezTo>
                    <a:pt x="144422" y="50660"/>
                    <a:pt x="145427" y="51042"/>
                    <a:pt x="146383" y="51808"/>
                  </a:cubicBezTo>
                  <a:cubicBezTo>
                    <a:pt x="160161" y="64533"/>
                    <a:pt x="167049" y="72187"/>
                    <a:pt x="167049" y="74770"/>
                  </a:cubicBezTo>
                  <a:cubicBezTo>
                    <a:pt x="167049" y="75631"/>
                    <a:pt x="166714" y="76540"/>
                    <a:pt x="166045" y="77497"/>
                  </a:cubicBezTo>
                  <a:cubicBezTo>
                    <a:pt x="164896" y="79027"/>
                    <a:pt x="162887" y="81611"/>
                    <a:pt x="160017" y="85246"/>
                  </a:cubicBezTo>
                  <a:cubicBezTo>
                    <a:pt x="157147" y="88882"/>
                    <a:pt x="154994" y="91752"/>
                    <a:pt x="153559" y="93857"/>
                  </a:cubicBezTo>
                  <a:cubicBezTo>
                    <a:pt x="155760" y="98449"/>
                    <a:pt x="157386" y="102372"/>
                    <a:pt x="158438" y="105625"/>
                  </a:cubicBezTo>
                  <a:lnTo>
                    <a:pt x="180252" y="108926"/>
                  </a:lnTo>
                  <a:cubicBezTo>
                    <a:pt x="181209" y="109117"/>
                    <a:pt x="182022" y="109620"/>
                    <a:pt x="182692" y="110433"/>
                  </a:cubicBezTo>
                  <a:cubicBezTo>
                    <a:pt x="183362" y="111246"/>
                    <a:pt x="183697" y="112179"/>
                    <a:pt x="183697" y="113231"/>
                  </a:cubicBezTo>
                  <a:lnTo>
                    <a:pt x="183697" y="139781"/>
                  </a:lnTo>
                  <a:cubicBezTo>
                    <a:pt x="183697" y="140738"/>
                    <a:pt x="183362" y="141671"/>
                    <a:pt x="182692" y="142580"/>
                  </a:cubicBezTo>
                  <a:cubicBezTo>
                    <a:pt x="182022" y="143489"/>
                    <a:pt x="181257" y="143991"/>
                    <a:pt x="180396" y="144087"/>
                  </a:cubicBezTo>
                  <a:lnTo>
                    <a:pt x="158151" y="147531"/>
                  </a:lnTo>
                  <a:cubicBezTo>
                    <a:pt x="157099" y="150879"/>
                    <a:pt x="155568" y="154515"/>
                    <a:pt x="153559" y="158438"/>
                  </a:cubicBezTo>
                  <a:cubicBezTo>
                    <a:pt x="156812" y="163030"/>
                    <a:pt x="161117" y="168532"/>
                    <a:pt x="166475" y="174942"/>
                  </a:cubicBezTo>
                  <a:cubicBezTo>
                    <a:pt x="167145" y="175899"/>
                    <a:pt x="167480" y="176855"/>
                    <a:pt x="167480" y="177812"/>
                  </a:cubicBezTo>
                  <a:cubicBezTo>
                    <a:pt x="167480" y="178960"/>
                    <a:pt x="167145" y="179869"/>
                    <a:pt x="166475" y="180539"/>
                  </a:cubicBezTo>
                  <a:cubicBezTo>
                    <a:pt x="164275" y="183409"/>
                    <a:pt x="160328" y="187691"/>
                    <a:pt x="154635" y="193383"/>
                  </a:cubicBezTo>
                  <a:cubicBezTo>
                    <a:pt x="148943" y="199076"/>
                    <a:pt x="145187" y="201922"/>
                    <a:pt x="143370" y="201922"/>
                  </a:cubicBezTo>
                  <a:cubicBezTo>
                    <a:pt x="142317" y="201922"/>
                    <a:pt x="141313" y="201587"/>
                    <a:pt x="140356" y="200918"/>
                  </a:cubicBezTo>
                  <a:lnTo>
                    <a:pt x="123852" y="188001"/>
                  </a:lnTo>
                  <a:cubicBezTo>
                    <a:pt x="120312" y="189819"/>
                    <a:pt x="116628" y="191302"/>
                    <a:pt x="112801" y="192450"/>
                  </a:cubicBezTo>
                  <a:cubicBezTo>
                    <a:pt x="111749" y="202783"/>
                    <a:pt x="110649" y="210198"/>
                    <a:pt x="109501" y="214695"/>
                  </a:cubicBezTo>
                  <a:cubicBezTo>
                    <a:pt x="108831" y="216991"/>
                    <a:pt x="107396" y="218139"/>
                    <a:pt x="105195" y="218139"/>
                  </a:cubicBezTo>
                  <a:lnTo>
                    <a:pt x="78502" y="218139"/>
                  </a:lnTo>
                  <a:cubicBezTo>
                    <a:pt x="77449" y="218139"/>
                    <a:pt x="76493" y="217780"/>
                    <a:pt x="75632" y="217063"/>
                  </a:cubicBezTo>
                  <a:cubicBezTo>
                    <a:pt x="74770" y="216345"/>
                    <a:pt x="74292" y="215508"/>
                    <a:pt x="74196" y="214551"/>
                  </a:cubicBezTo>
                  <a:lnTo>
                    <a:pt x="70896" y="192594"/>
                  </a:lnTo>
                  <a:cubicBezTo>
                    <a:pt x="67643" y="191637"/>
                    <a:pt x="64055" y="190154"/>
                    <a:pt x="60132" y="188145"/>
                  </a:cubicBezTo>
                  <a:lnTo>
                    <a:pt x="43198" y="200918"/>
                  </a:lnTo>
                  <a:cubicBezTo>
                    <a:pt x="42528" y="201587"/>
                    <a:pt x="41571" y="201922"/>
                    <a:pt x="40327" y="201922"/>
                  </a:cubicBezTo>
                  <a:cubicBezTo>
                    <a:pt x="39275" y="201922"/>
                    <a:pt x="38270" y="201539"/>
                    <a:pt x="37314" y="200774"/>
                  </a:cubicBezTo>
                  <a:cubicBezTo>
                    <a:pt x="23536" y="188049"/>
                    <a:pt x="16648" y="180395"/>
                    <a:pt x="16648" y="177812"/>
                  </a:cubicBezTo>
                  <a:cubicBezTo>
                    <a:pt x="16648" y="176951"/>
                    <a:pt x="16983" y="176042"/>
                    <a:pt x="17652" y="175085"/>
                  </a:cubicBezTo>
                  <a:cubicBezTo>
                    <a:pt x="18609" y="173746"/>
                    <a:pt x="20570" y="171210"/>
                    <a:pt x="23536" y="167479"/>
                  </a:cubicBezTo>
                  <a:cubicBezTo>
                    <a:pt x="26502" y="163748"/>
                    <a:pt x="28751" y="160830"/>
                    <a:pt x="30281" y="158725"/>
                  </a:cubicBezTo>
                  <a:cubicBezTo>
                    <a:pt x="28081" y="154515"/>
                    <a:pt x="26407" y="150592"/>
                    <a:pt x="25259" y="146957"/>
                  </a:cubicBezTo>
                  <a:lnTo>
                    <a:pt x="3445" y="143512"/>
                  </a:lnTo>
                  <a:cubicBezTo>
                    <a:pt x="2488" y="143417"/>
                    <a:pt x="1675" y="142962"/>
                    <a:pt x="1005" y="142149"/>
                  </a:cubicBezTo>
                  <a:cubicBezTo>
                    <a:pt x="335" y="141336"/>
                    <a:pt x="0" y="140403"/>
                    <a:pt x="0" y="139351"/>
                  </a:cubicBezTo>
                  <a:lnTo>
                    <a:pt x="0" y="112801"/>
                  </a:lnTo>
                  <a:cubicBezTo>
                    <a:pt x="0" y="111844"/>
                    <a:pt x="335" y="110911"/>
                    <a:pt x="1005" y="110002"/>
                  </a:cubicBezTo>
                  <a:cubicBezTo>
                    <a:pt x="1675" y="109093"/>
                    <a:pt x="2440" y="108591"/>
                    <a:pt x="3301" y="108495"/>
                  </a:cubicBezTo>
                  <a:lnTo>
                    <a:pt x="25546" y="105051"/>
                  </a:lnTo>
                  <a:cubicBezTo>
                    <a:pt x="26598" y="101702"/>
                    <a:pt x="28129" y="98067"/>
                    <a:pt x="30138" y="94144"/>
                  </a:cubicBezTo>
                  <a:cubicBezTo>
                    <a:pt x="26885" y="89552"/>
                    <a:pt x="22580" y="84050"/>
                    <a:pt x="17222" y="77640"/>
                  </a:cubicBezTo>
                  <a:cubicBezTo>
                    <a:pt x="16552" y="76588"/>
                    <a:pt x="16217" y="75631"/>
                    <a:pt x="16217" y="74770"/>
                  </a:cubicBezTo>
                  <a:cubicBezTo>
                    <a:pt x="16217" y="73622"/>
                    <a:pt x="16552" y="72665"/>
                    <a:pt x="17222" y="71900"/>
                  </a:cubicBezTo>
                  <a:cubicBezTo>
                    <a:pt x="19327" y="69029"/>
                    <a:pt x="23249" y="64772"/>
                    <a:pt x="28990" y="59127"/>
                  </a:cubicBezTo>
                  <a:cubicBezTo>
                    <a:pt x="34730" y="53482"/>
                    <a:pt x="38510" y="50660"/>
                    <a:pt x="40327" y="50660"/>
                  </a:cubicBezTo>
                  <a:cubicBezTo>
                    <a:pt x="41380" y="50660"/>
                    <a:pt x="42384" y="50995"/>
                    <a:pt x="43341" y="51664"/>
                  </a:cubicBezTo>
                  <a:lnTo>
                    <a:pt x="59845" y="64580"/>
                  </a:lnTo>
                  <a:cubicBezTo>
                    <a:pt x="63098" y="62858"/>
                    <a:pt x="66782" y="61327"/>
                    <a:pt x="70896" y="59988"/>
                  </a:cubicBezTo>
                  <a:cubicBezTo>
                    <a:pt x="71948" y="49655"/>
                    <a:pt x="73048" y="42288"/>
                    <a:pt x="74196" y="37887"/>
                  </a:cubicBezTo>
                  <a:cubicBezTo>
                    <a:pt x="74866" y="35591"/>
                    <a:pt x="76301" y="34443"/>
                    <a:pt x="78502" y="34443"/>
                  </a:cubicBezTo>
                  <a:close/>
                  <a:moveTo>
                    <a:pt x="202066" y="0"/>
                  </a:moveTo>
                  <a:cubicBezTo>
                    <a:pt x="202832" y="0"/>
                    <a:pt x="205032" y="2224"/>
                    <a:pt x="208668" y="6673"/>
                  </a:cubicBezTo>
                  <a:cubicBezTo>
                    <a:pt x="212304" y="11122"/>
                    <a:pt x="214791" y="14351"/>
                    <a:pt x="216131" y="16360"/>
                  </a:cubicBezTo>
                  <a:cubicBezTo>
                    <a:pt x="218044" y="16169"/>
                    <a:pt x="219479" y="16073"/>
                    <a:pt x="220436" y="16073"/>
                  </a:cubicBezTo>
                  <a:cubicBezTo>
                    <a:pt x="221393" y="16073"/>
                    <a:pt x="222828" y="16169"/>
                    <a:pt x="224741" y="16360"/>
                  </a:cubicBezTo>
                  <a:cubicBezTo>
                    <a:pt x="229621" y="9567"/>
                    <a:pt x="234022" y="4209"/>
                    <a:pt x="237945" y="287"/>
                  </a:cubicBezTo>
                  <a:lnTo>
                    <a:pt x="238806" y="0"/>
                  </a:lnTo>
                  <a:cubicBezTo>
                    <a:pt x="239188" y="0"/>
                    <a:pt x="245120" y="3348"/>
                    <a:pt x="256601" y="10046"/>
                  </a:cubicBezTo>
                  <a:cubicBezTo>
                    <a:pt x="256984" y="10333"/>
                    <a:pt x="257175" y="10667"/>
                    <a:pt x="257175" y="11050"/>
                  </a:cubicBezTo>
                  <a:cubicBezTo>
                    <a:pt x="257175" y="13442"/>
                    <a:pt x="254736" y="20044"/>
                    <a:pt x="249856" y="30855"/>
                  </a:cubicBezTo>
                  <a:cubicBezTo>
                    <a:pt x="251483" y="33055"/>
                    <a:pt x="252918" y="35543"/>
                    <a:pt x="254161" y="38318"/>
                  </a:cubicBezTo>
                  <a:cubicBezTo>
                    <a:pt x="268417" y="39753"/>
                    <a:pt x="275545" y="41236"/>
                    <a:pt x="275545" y="42766"/>
                  </a:cubicBezTo>
                  <a:lnTo>
                    <a:pt x="275545" y="62858"/>
                  </a:lnTo>
                  <a:cubicBezTo>
                    <a:pt x="275545" y="64389"/>
                    <a:pt x="268417" y="65872"/>
                    <a:pt x="254161" y="67307"/>
                  </a:cubicBezTo>
                  <a:cubicBezTo>
                    <a:pt x="253013" y="69890"/>
                    <a:pt x="251578" y="72378"/>
                    <a:pt x="249856" y="74770"/>
                  </a:cubicBezTo>
                  <a:cubicBezTo>
                    <a:pt x="254736" y="85581"/>
                    <a:pt x="257175" y="92183"/>
                    <a:pt x="257175" y="94575"/>
                  </a:cubicBezTo>
                  <a:cubicBezTo>
                    <a:pt x="257175" y="94957"/>
                    <a:pt x="256984" y="95292"/>
                    <a:pt x="256601" y="95579"/>
                  </a:cubicBezTo>
                  <a:cubicBezTo>
                    <a:pt x="244929" y="102372"/>
                    <a:pt x="238997" y="105769"/>
                    <a:pt x="238806" y="105769"/>
                  </a:cubicBezTo>
                  <a:cubicBezTo>
                    <a:pt x="238040" y="105769"/>
                    <a:pt x="235840" y="103520"/>
                    <a:pt x="232204" y="99023"/>
                  </a:cubicBezTo>
                  <a:cubicBezTo>
                    <a:pt x="228568" y="94527"/>
                    <a:pt x="226081" y="91274"/>
                    <a:pt x="224741" y="89265"/>
                  </a:cubicBezTo>
                  <a:cubicBezTo>
                    <a:pt x="222828" y="89456"/>
                    <a:pt x="221393" y="89552"/>
                    <a:pt x="220436" y="89552"/>
                  </a:cubicBezTo>
                  <a:cubicBezTo>
                    <a:pt x="219479" y="89552"/>
                    <a:pt x="218044" y="89456"/>
                    <a:pt x="216131" y="89265"/>
                  </a:cubicBezTo>
                  <a:cubicBezTo>
                    <a:pt x="214791" y="91274"/>
                    <a:pt x="212304" y="94527"/>
                    <a:pt x="208668" y="99023"/>
                  </a:cubicBezTo>
                  <a:cubicBezTo>
                    <a:pt x="205032" y="103520"/>
                    <a:pt x="202832" y="105769"/>
                    <a:pt x="202066" y="105769"/>
                  </a:cubicBezTo>
                  <a:cubicBezTo>
                    <a:pt x="201875" y="105769"/>
                    <a:pt x="195943" y="102372"/>
                    <a:pt x="184271" y="95579"/>
                  </a:cubicBezTo>
                  <a:cubicBezTo>
                    <a:pt x="183888" y="95292"/>
                    <a:pt x="183697" y="94957"/>
                    <a:pt x="183697" y="94575"/>
                  </a:cubicBezTo>
                  <a:cubicBezTo>
                    <a:pt x="183697" y="92183"/>
                    <a:pt x="186136" y="85581"/>
                    <a:pt x="191016" y="74770"/>
                  </a:cubicBezTo>
                  <a:cubicBezTo>
                    <a:pt x="189294" y="72378"/>
                    <a:pt x="187859" y="69890"/>
                    <a:pt x="186710" y="67307"/>
                  </a:cubicBezTo>
                  <a:cubicBezTo>
                    <a:pt x="172455" y="65872"/>
                    <a:pt x="165327" y="64389"/>
                    <a:pt x="165327" y="62858"/>
                  </a:cubicBezTo>
                  <a:lnTo>
                    <a:pt x="165327" y="42766"/>
                  </a:lnTo>
                  <a:cubicBezTo>
                    <a:pt x="165327" y="41236"/>
                    <a:pt x="172455" y="39753"/>
                    <a:pt x="186710" y="38318"/>
                  </a:cubicBezTo>
                  <a:cubicBezTo>
                    <a:pt x="187954" y="35543"/>
                    <a:pt x="189389" y="33055"/>
                    <a:pt x="191016" y="30855"/>
                  </a:cubicBezTo>
                  <a:cubicBezTo>
                    <a:pt x="186136" y="20044"/>
                    <a:pt x="183697" y="13442"/>
                    <a:pt x="183697" y="11050"/>
                  </a:cubicBezTo>
                  <a:cubicBezTo>
                    <a:pt x="183697" y="10667"/>
                    <a:pt x="183888" y="10333"/>
                    <a:pt x="184271" y="10046"/>
                  </a:cubicBezTo>
                  <a:cubicBezTo>
                    <a:pt x="184653" y="9854"/>
                    <a:pt x="186328" y="8897"/>
                    <a:pt x="189294" y="7175"/>
                  </a:cubicBezTo>
                  <a:cubicBezTo>
                    <a:pt x="192260" y="5453"/>
                    <a:pt x="195082" y="3827"/>
                    <a:pt x="197761" y="2296"/>
                  </a:cubicBezTo>
                  <a:cubicBezTo>
                    <a:pt x="200440" y="765"/>
                    <a:pt x="201875" y="0"/>
                    <a:pt x="202066"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t/>
              </a:r>
              <a:endParaRPr sz="2000">
                <a:solidFill>
                  <a:schemeClr val="dk1"/>
                </a:solidFill>
                <a:latin typeface="Century Gothic"/>
                <a:ea typeface="Century Gothic"/>
                <a:cs typeface="Century Gothic"/>
                <a:sym typeface="Century Gothic"/>
              </a:endParaRPr>
            </a:p>
          </p:txBody>
        </p:sp>
      </p:grpSp>
      <p:grpSp>
        <p:nvGrpSpPr>
          <p:cNvPr id="305" name="Google Shape;305;p10"/>
          <p:cNvGrpSpPr/>
          <p:nvPr/>
        </p:nvGrpSpPr>
        <p:grpSpPr>
          <a:xfrm>
            <a:off x="5425420" y="4926992"/>
            <a:ext cx="839358" cy="839358"/>
            <a:chOff x="5425420" y="4926992"/>
            <a:chExt cx="839358" cy="839358"/>
          </a:xfrm>
        </p:grpSpPr>
        <p:sp>
          <p:nvSpPr>
            <p:cNvPr id="306" name="Google Shape;306;p10"/>
            <p:cNvSpPr/>
            <p:nvPr/>
          </p:nvSpPr>
          <p:spPr>
            <a:xfrm rot="2700000">
              <a:off x="5548341" y="5049913"/>
              <a:ext cx="593516" cy="593516"/>
            </a:xfrm>
            <a:prstGeom prst="roundRect">
              <a:avLst>
                <a:gd fmla="val 50000" name="adj"/>
              </a:avLst>
            </a:prstGeom>
            <a:gradFill>
              <a:gsLst>
                <a:gs pos="0">
                  <a:schemeClr val="lt1"/>
                </a:gs>
                <a:gs pos="56000">
                  <a:schemeClr val="lt1"/>
                </a:gs>
                <a:gs pos="99000">
                  <a:srgbClr val="BFBFBF"/>
                </a:gs>
                <a:gs pos="100000">
                  <a:srgbClr val="BFBFBF"/>
                </a:gs>
              </a:gsLst>
              <a:lin ang="13500000" scaled="0"/>
            </a:gradFill>
            <a:ln cap="flat" cmpd="sng" w="19050">
              <a:solidFill>
                <a:srgbClr val="D8D8D8"/>
              </a:solidFill>
              <a:prstDash val="solid"/>
              <a:miter lim="800000"/>
              <a:headEnd len="sm" w="sm" type="none"/>
              <a:tailEnd len="sm" w="sm" type="none"/>
            </a:ln>
            <a:effectLst>
              <a:outerShdw blurRad="254000" rotWithShape="0" algn="tl" dir="3600000" dist="1270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307" name="Google Shape;307;p10"/>
            <p:cNvSpPr/>
            <p:nvPr/>
          </p:nvSpPr>
          <p:spPr>
            <a:xfrm>
              <a:off x="5720486" y="5220671"/>
              <a:ext cx="245520" cy="252000"/>
            </a:xfrm>
            <a:custGeom>
              <a:rect b="b" l="l" r="r" t="t"/>
              <a:pathLst>
                <a:path extrusionOk="0" h="462" w="452">
                  <a:moveTo>
                    <a:pt x="275" y="301"/>
                  </a:moveTo>
                  <a:lnTo>
                    <a:pt x="275" y="301"/>
                  </a:lnTo>
                  <a:cubicBezTo>
                    <a:pt x="275" y="301"/>
                    <a:pt x="451" y="169"/>
                    <a:pt x="434" y="26"/>
                  </a:cubicBezTo>
                  <a:lnTo>
                    <a:pt x="434" y="18"/>
                  </a:lnTo>
                  <a:cubicBezTo>
                    <a:pt x="425" y="18"/>
                    <a:pt x="425" y="18"/>
                    <a:pt x="425" y="18"/>
                  </a:cubicBezTo>
                  <a:cubicBezTo>
                    <a:pt x="284" y="0"/>
                    <a:pt x="159" y="178"/>
                    <a:pt x="159" y="178"/>
                  </a:cubicBezTo>
                  <a:cubicBezTo>
                    <a:pt x="53" y="159"/>
                    <a:pt x="62" y="186"/>
                    <a:pt x="9" y="301"/>
                  </a:cubicBezTo>
                  <a:cubicBezTo>
                    <a:pt x="0" y="328"/>
                    <a:pt x="18" y="328"/>
                    <a:pt x="35" y="328"/>
                  </a:cubicBezTo>
                  <a:cubicBezTo>
                    <a:pt x="53" y="319"/>
                    <a:pt x="88" y="310"/>
                    <a:pt x="88" y="310"/>
                  </a:cubicBezTo>
                  <a:cubicBezTo>
                    <a:pt x="151" y="372"/>
                    <a:pt x="151" y="372"/>
                    <a:pt x="151" y="372"/>
                  </a:cubicBezTo>
                  <a:cubicBezTo>
                    <a:pt x="151" y="372"/>
                    <a:pt x="141" y="407"/>
                    <a:pt x="133" y="425"/>
                  </a:cubicBezTo>
                  <a:cubicBezTo>
                    <a:pt x="124" y="443"/>
                    <a:pt x="133" y="461"/>
                    <a:pt x="151" y="452"/>
                  </a:cubicBezTo>
                  <a:cubicBezTo>
                    <a:pt x="266" y="398"/>
                    <a:pt x="292" y="407"/>
                    <a:pt x="275" y="301"/>
                  </a:cubicBezTo>
                  <a:close/>
                  <a:moveTo>
                    <a:pt x="301" y="150"/>
                  </a:moveTo>
                  <a:lnTo>
                    <a:pt x="301" y="150"/>
                  </a:lnTo>
                  <a:cubicBezTo>
                    <a:pt x="284" y="133"/>
                    <a:pt x="284" y="115"/>
                    <a:pt x="301" y="97"/>
                  </a:cubicBezTo>
                  <a:cubicBezTo>
                    <a:pt x="319" y="80"/>
                    <a:pt x="345" y="80"/>
                    <a:pt x="354" y="97"/>
                  </a:cubicBezTo>
                  <a:cubicBezTo>
                    <a:pt x="372" y="115"/>
                    <a:pt x="372" y="133"/>
                    <a:pt x="354" y="150"/>
                  </a:cubicBezTo>
                  <a:cubicBezTo>
                    <a:pt x="345" y="169"/>
                    <a:pt x="319" y="169"/>
                    <a:pt x="301" y="150"/>
                  </a:cubicBezTo>
                  <a:close/>
                </a:path>
              </a:pathLst>
            </a:custGeom>
            <a:gradFill>
              <a:gsLst>
                <a:gs pos="0">
                  <a:srgbClr val="E1EFF9"/>
                </a:gs>
                <a:gs pos="1000">
                  <a:srgbClr val="E1EFF9"/>
                </a:gs>
                <a:gs pos="60000">
                  <a:srgbClr val="009999"/>
                </a:gs>
                <a:gs pos="100000">
                  <a:srgbClr val="009999"/>
                </a:gs>
              </a:gsLst>
              <a:lin ang="5400000" scaled="0"/>
            </a:gradFill>
            <a:ln>
              <a:noFill/>
            </a:ln>
          </p:spPr>
          <p:txBody>
            <a:bodyPr anchorCtr="0" anchor="ctr" bIns="22850" lIns="45700" spcFirstLastPara="1" rIns="45700" wrap="square" tIns="22850">
              <a:noAutofit/>
            </a:bodyPr>
            <a:lstStyle/>
            <a:p>
              <a:pPr indent="0" lvl="0" marL="0" marR="0" rtl="0" algn="l">
                <a:spcBef>
                  <a:spcPts val="0"/>
                </a:spcBef>
                <a:spcAft>
                  <a:spcPts val="0"/>
                </a:spcAft>
                <a:buNone/>
              </a:pPr>
              <a:r>
                <a:t/>
              </a:r>
              <a:endParaRPr sz="1800">
                <a:solidFill>
                  <a:srgbClr val="7F7F7F"/>
                </a:solidFill>
                <a:latin typeface="Century Gothic"/>
                <a:ea typeface="Century Gothic"/>
                <a:cs typeface="Century Gothic"/>
                <a:sym typeface="Century Gothic"/>
              </a:endParaRPr>
            </a:p>
          </p:txBody>
        </p:sp>
      </p:grpSp>
      <p:grpSp>
        <p:nvGrpSpPr>
          <p:cNvPr id="308" name="Google Shape;308;p10"/>
          <p:cNvGrpSpPr/>
          <p:nvPr/>
        </p:nvGrpSpPr>
        <p:grpSpPr>
          <a:xfrm>
            <a:off x="787876" y="3370264"/>
            <a:ext cx="3196233" cy="209078"/>
            <a:chOff x="693420" y="3421857"/>
            <a:chExt cx="3196233" cy="209078"/>
          </a:xfrm>
        </p:grpSpPr>
        <p:cxnSp>
          <p:nvCxnSpPr>
            <p:cNvPr id="309" name="Google Shape;309;p10"/>
            <p:cNvCxnSpPr/>
            <p:nvPr/>
          </p:nvCxnSpPr>
          <p:spPr>
            <a:xfrm rot="10800000">
              <a:off x="3826668" y="3421857"/>
              <a:ext cx="62985" cy="209078"/>
            </a:xfrm>
            <a:prstGeom prst="straightConnector1">
              <a:avLst/>
            </a:prstGeom>
            <a:noFill/>
            <a:ln cap="flat" cmpd="sng" w="12700">
              <a:solidFill>
                <a:srgbClr val="AEABAB"/>
              </a:solidFill>
              <a:prstDash val="solid"/>
              <a:miter lim="800000"/>
              <a:headEnd len="sm" w="sm" type="none"/>
              <a:tailEnd len="sm" w="sm" type="none"/>
            </a:ln>
          </p:spPr>
        </p:cxnSp>
        <p:cxnSp>
          <p:nvCxnSpPr>
            <p:cNvPr id="310" name="Google Shape;310;p10"/>
            <p:cNvCxnSpPr/>
            <p:nvPr/>
          </p:nvCxnSpPr>
          <p:spPr>
            <a:xfrm rot="10800000">
              <a:off x="693420" y="3429000"/>
              <a:ext cx="3135629" cy="0"/>
            </a:xfrm>
            <a:prstGeom prst="straightConnector1">
              <a:avLst/>
            </a:prstGeom>
            <a:noFill/>
            <a:ln cap="flat" cmpd="sng" w="12700">
              <a:solidFill>
                <a:srgbClr val="AEABAB"/>
              </a:solidFill>
              <a:prstDash val="solid"/>
              <a:miter lim="800000"/>
              <a:headEnd len="sm" w="sm" type="none"/>
              <a:tailEnd len="sm" w="sm" type="none"/>
            </a:ln>
          </p:spPr>
        </p:cxnSp>
      </p:grpSp>
      <p:sp>
        <p:nvSpPr>
          <p:cNvPr id="311" name="Google Shape;311;p10"/>
          <p:cNvSpPr txBox="1"/>
          <p:nvPr/>
        </p:nvSpPr>
        <p:spPr>
          <a:xfrm>
            <a:off x="711839" y="2990807"/>
            <a:ext cx="131478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rgbClr val="3F3F3F"/>
                </a:solidFill>
                <a:latin typeface="Century Gothic"/>
                <a:ea typeface="Century Gothic"/>
                <a:cs typeface="Century Gothic"/>
                <a:sym typeface="Century Gothic"/>
              </a:rPr>
              <a:t>Our Vision</a:t>
            </a:r>
            <a:endParaRPr b="1" sz="1400">
              <a:solidFill>
                <a:srgbClr val="3F3F3F"/>
              </a:solidFill>
              <a:latin typeface="Century Gothic"/>
              <a:ea typeface="Century Gothic"/>
              <a:cs typeface="Century Gothic"/>
              <a:sym typeface="Century Gothic"/>
            </a:endParaRPr>
          </a:p>
        </p:txBody>
      </p:sp>
      <p:sp>
        <p:nvSpPr>
          <p:cNvPr id="312" name="Google Shape;312;p10"/>
          <p:cNvSpPr txBox="1"/>
          <p:nvPr/>
        </p:nvSpPr>
        <p:spPr>
          <a:xfrm>
            <a:off x="711839" y="3386370"/>
            <a:ext cx="3209285" cy="1747979"/>
          </a:xfrm>
          <a:prstGeom prst="rect">
            <a:avLst/>
          </a:prstGeom>
          <a:noFill/>
          <a:ln>
            <a:noFill/>
          </a:ln>
        </p:spPr>
        <p:txBody>
          <a:bodyPr anchorCtr="0" anchor="t" bIns="45700" lIns="91425" spcFirstLastPara="1" rIns="91425" wrap="square" tIns="45700">
            <a:noAutofit/>
          </a:bodyPr>
          <a:lstStyle/>
          <a:p>
            <a:pPr indent="0" lvl="0" marL="0" marR="0" rtl="0" algn="r">
              <a:lnSpc>
                <a:spcPct val="200000"/>
              </a:lnSpc>
              <a:spcBef>
                <a:spcPts val="0"/>
              </a:spcBef>
              <a:spcAft>
                <a:spcPts val="0"/>
              </a:spcAft>
              <a:buNone/>
            </a:pPr>
            <a:r>
              <a:rPr lang="tr-TR" sz="1400">
                <a:solidFill>
                  <a:srgbClr val="7F7F7F"/>
                </a:solidFill>
                <a:latin typeface="Century Gothic"/>
                <a:ea typeface="Century Gothic"/>
                <a:cs typeface="Century Gothic"/>
                <a:sym typeface="Century Gothic"/>
              </a:rPr>
              <a:t>We align with your users need to build and evolve a flowing shopping interface, one that slots easily into place with each step.</a:t>
            </a:r>
            <a:endParaRPr sz="800">
              <a:solidFill>
                <a:srgbClr val="AEABAB"/>
              </a:solidFill>
              <a:latin typeface="Century Gothic"/>
              <a:ea typeface="Century Gothic"/>
              <a:cs typeface="Century Gothic"/>
              <a:sym typeface="Century Gothic"/>
            </a:endParaRPr>
          </a:p>
        </p:txBody>
      </p:sp>
      <p:grpSp>
        <p:nvGrpSpPr>
          <p:cNvPr id="313" name="Google Shape;313;p10"/>
          <p:cNvGrpSpPr/>
          <p:nvPr/>
        </p:nvGrpSpPr>
        <p:grpSpPr>
          <a:xfrm>
            <a:off x="6307450" y="2386007"/>
            <a:ext cx="4407442" cy="872679"/>
            <a:chOff x="6307450" y="2386007"/>
            <a:chExt cx="4407442" cy="872679"/>
          </a:xfrm>
        </p:grpSpPr>
        <p:sp>
          <p:nvSpPr>
            <p:cNvPr id="314" name="Google Shape;314;p10"/>
            <p:cNvSpPr txBox="1"/>
            <p:nvPr/>
          </p:nvSpPr>
          <p:spPr>
            <a:xfrm>
              <a:off x="6307450" y="2386007"/>
              <a:ext cx="694421"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accent2"/>
                  </a:solidFill>
                  <a:latin typeface="Century Gothic"/>
                  <a:ea typeface="Century Gothic"/>
                  <a:cs typeface="Century Gothic"/>
                  <a:sym typeface="Century Gothic"/>
                </a:rPr>
                <a:t>Photo</a:t>
              </a:r>
              <a:endParaRPr b="1" sz="1400">
                <a:solidFill>
                  <a:schemeClr val="accent2"/>
                </a:solidFill>
                <a:latin typeface="Century Gothic"/>
                <a:ea typeface="Century Gothic"/>
                <a:cs typeface="Century Gothic"/>
                <a:sym typeface="Century Gothic"/>
              </a:endParaRPr>
            </a:p>
          </p:txBody>
        </p:sp>
        <p:sp>
          <p:nvSpPr>
            <p:cNvPr id="315" name="Google Shape;315;p10"/>
            <p:cNvSpPr txBox="1"/>
            <p:nvPr/>
          </p:nvSpPr>
          <p:spPr>
            <a:xfrm>
              <a:off x="6307450" y="2643774"/>
              <a:ext cx="4407442" cy="614912"/>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7F7F7F"/>
                  </a:solidFill>
                  <a:latin typeface="Century Gothic"/>
                  <a:ea typeface="Century Gothic"/>
                  <a:cs typeface="Century Gothic"/>
                  <a:sym typeface="Century Gothic"/>
                </a:rPr>
                <a:t>A presentation template that helps founders create a visually impressive and effective pitch.</a:t>
              </a:r>
              <a:endParaRPr sz="1200">
                <a:solidFill>
                  <a:srgbClr val="7F7F7F"/>
                </a:solidFill>
                <a:latin typeface="Century Gothic"/>
                <a:ea typeface="Century Gothic"/>
                <a:cs typeface="Century Gothic"/>
                <a:sym typeface="Century Gothic"/>
              </a:endParaRPr>
            </a:p>
          </p:txBody>
        </p:sp>
      </p:grpSp>
      <p:grpSp>
        <p:nvGrpSpPr>
          <p:cNvPr id="316" name="Google Shape;316;p10"/>
          <p:cNvGrpSpPr/>
          <p:nvPr/>
        </p:nvGrpSpPr>
        <p:grpSpPr>
          <a:xfrm>
            <a:off x="6906867" y="3667212"/>
            <a:ext cx="4407442" cy="872679"/>
            <a:chOff x="6906867" y="3667212"/>
            <a:chExt cx="4407442" cy="872679"/>
          </a:xfrm>
        </p:grpSpPr>
        <p:sp>
          <p:nvSpPr>
            <p:cNvPr id="317" name="Google Shape;317;p10"/>
            <p:cNvSpPr txBox="1"/>
            <p:nvPr/>
          </p:nvSpPr>
          <p:spPr>
            <a:xfrm>
              <a:off x="6906867" y="3667212"/>
              <a:ext cx="7777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rgbClr val="FB773B"/>
                  </a:solidFill>
                  <a:latin typeface="Century Gothic"/>
                  <a:ea typeface="Century Gothic"/>
                  <a:cs typeface="Century Gothic"/>
                  <a:sym typeface="Century Gothic"/>
                </a:rPr>
                <a:t>Setting</a:t>
              </a:r>
              <a:endParaRPr b="1" sz="1400">
                <a:solidFill>
                  <a:srgbClr val="FB773B"/>
                </a:solidFill>
                <a:latin typeface="Century Gothic"/>
                <a:ea typeface="Century Gothic"/>
                <a:cs typeface="Century Gothic"/>
                <a:sym typeface="Century Gothic"/>
              </a:endParaRPr>
            </a:p>
          </p:txBody>
        </p:sp>
        <p:sp>
          <p:nvSpPr>
            <p:cNvPr id="318" name="Google Shape;318;p10"/>
            <p:cNvSpPr txBox="1"/>
            <p:nvPr/>
          </p:nvSpPr>
          <p:spPr>
            <a:xfrm>
              <a:off x="6906867" y="3924979"/>
              <a:ext cx="4407442" cy="614912"/>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7F7F7F"/>
                  </a:solidFill>
                  <a:latin typeface="Century Gothic"/>
                  <a:ea typeface="Century Gothic"/>
                  <a:cs typeface="Century Gothic"/>
                  <a:sym typeface="Century Gothic"/>
                </a:rPr>
                <a:t>Free Google Slides Themes and PowerPoint Templates for Presentations.</a:t>
              </a:r>
              <a:endParaRPr sz="1200">
                <a:solidFill>
                  <a:srgbClr val="7F7F7F"/>
                </a:solidFill>
                <a:latin typeface="Century Gothic"/>
                <a:ea typeface="Century Gothic"/>
                <a:cs typeface="Century Gothic"/>
                <a:sym typeface="Century Gothic"/>
              </a:endParaRPr>
            </a:p>
          </p:txBody>
        </p:sp>
      </p:grpSp>
      <p:grpSp>
        <p:nvGrpSpPr>
          <p:cNvPr id="319" name="Google Shape;319;p10"/>
          <p:cNvGrpSpPr/>
          <p:nvPr/>
        </p:nvGrpSpPr>
        <p:grpSpPr>
          <a:xfrm>
            <a:off x="6327451" y="4992825"/>
            <a:ext cx="4407442" cy="872679"/>
            <a:chOff x="6327451" y="4992825"/>
            <a:chExt cx="4407442" cy="872679"/>
          </a:xfrm>
        </p:grpSpPr>
        <p:sp>
          <p:nvSpPr>
            <p:cNvPr id="320" name="Google Shape;320;p10"/>
            <p:cNvSpPr txBox="1"/>
            <p:nvPr/>
          </p:nvSpPr>
          <p:spPr>
            <a:xfrm>
              <a:off x="6327451" y="4992825"/>
              <a:ext cx="893193"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400">
                  <a:solidFill>
                    <a:schemeClr val="accent2"/>
                  </a:solidFill>
                  <a:latin typeface="Century Gothic"/>
                  <a:ea typeface="Century Gothic"/>
                  <a:cs typeface="Century Gothic"/>
                  <a:sym typeface="Century Gothic"/>
                </a:rPr>
                <a:t>Working</a:t>
              </a:r>
              <a:endParaRPr b="1" sz="1400">
                <a:solidFill>
                  <a:schemeClr val="accent2"/>
                </a:solidFill>
                <a:latin typeface="Century Gothic"/>
                <a:ea typeface="Century Gothic"/>
                <a:cs typeface="Century Gothic"/>
                <a:sym typeface="Century Gothic"/>
              </a:endParaRPr>
            </a:p>
          </p:txBody>
        </p:sp>
        <p:sp>
          <p:nvSpPr>
            <p:cNvPr id="321" name="Google Shape;321;p10"/>
            <p:cNvSpPr txBox="1"/>
            <p:nvPr/>
          </p:nvSpPr>
          <p:spPr>
            <a:xfrm>
              <a:off x="6327451" y="5250592"/>
              <a:ext cx="4407442" cy="614912"/>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7F7F7F"/>
                  </a:solidFill>
                  <a:latin typeface="Century Gothic"/>
                  <a:ea typeface="Century Gothic"/>
                  <a:cs typeface="Century Gothic"/>
                  <a:sym typeface="Century Gothic"/>
                </a:rPr>
                <a:t>Click on the button under the presentation preview that says "</a:t>
              </a:r>
              <a:r>
                <a:rPr b="1" lang="tr-TR" sz="1200">
                  <a:solidFill>
                    <a:srgbClr val="7F7F7F"/>
                  </a:solidFill>
                  <a:latin typeface="Century Gothic"/>
                  <a:ea typeface="Century Gothic"/>
                  <a:cs typeface="Century Gothic"/>
                  <a:sym typeface="Century Gothic"/>
                </a:rPr>
                <a:t>Download as PowerPoint template</a:t>
              </a:r>
              <a:r>
                <a:rPr lang="tr-TR" sz="1200">
                  <a:solidFill>
                    <a:srgbClr val="7F7F7F"/>
                  </a:solidFill>
                  <a:latin typeface="Century Gothic"/>
                  <a:ea typeface="Century Gothic"/>
                  <a:cs typeface="Century Gothic"/>
                  <a:sym typeface="Century Gothic"/>
                </a:rPr>
                <a:t>".</a:t>
              </a:r>
              <a:endParaRPr sz="1200">
                <a:solidFill>
                  <a:srgbClr val="7F7F7F"/>
                </a:solidFill>
                <a:latin typeface="Century Gothic"/>
                <a:ea typeface="Century Gothic"/>
                <a:cs typeface="Century Gothic"/>
                <a:sym typeface="Century Gothic"/>
              </a:endParaRPr>
            </a:p>
          </p:txBody>
        </p:sp>
      </p:grpSp>
      <p:sp>
        <p:nvSpPr>
          <p:cNvPr id="322" name="Google Shape;322;p10"/>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Design</a:t>
            </a:r>
            <a:endParaRPr>
              <a:latin typeface="Century Gothic"/>
              <a:ea typeface="Century Gothic"/>
              <a:cs typeface="Century Gothic"/>
              <a:sym typeface="Century Gothic"/>
            </a:endParaRPr>
          </a:p>
        </p:txBody>
      </p:sp>
      <p:sp>
        <p:nvSpPr>
          <p:cNvPr id="323" name="Google Shape;323;p10"/>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606060"/>
              </a:buClr>
              <a:buSzPts val="1600"/>
              <a:buFont typeface="Century Gothic"/>
              <a:buNone/>
            </a:pPr>
            <a:r>
              <a:rPr lang="tr-TR" sz="1600">
                <a:solidFill>
                  <a:srgbClr val="606060"/>
                </a:solidFill>
                <a:latin typeface="Century Gothic"/>
                <a:ea typeface="Century Gothic"/>
                <a:cs typeface="Century Gothic"/>
                <a:sym typeface="Century Gothic"/>
              </a:rPr>
              <a:t>WORK OVERVIEW</a:t>
            </a:r>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3"/>
                                        </p:tgtEl>
                                        <p:attrNameLst>
                                          <p:attrName>style.visibility</p:attrName>
                                        </p:attrNameLst>
                                      </p:cBhvr>
                                      <p:to>
                                        <p:strVal val="visible"/>
                                      </p:to>
                                    </p:set>
                                    <p:animEffect filter="fade" transition="in">
                                      <p:cBhvr>
                                        <p:cTn dur="750"/>
                                        <p:tgtEl>
                                          <p:spTgt spid="293"/>
                                        </p:tgtEl>
                                      </p:cBhvr>
                                    </p:animEffect>
                                  </p:childTnLst>
                                </p:cTn>
                              </p:par>
                              <p:par>
                                <p:cTn fill="hold" nodeType="withEffect" presetClass="entr" presetID="10" presetSubtype="0">
                                  <p:stCondLst>
                                    <p:cond delay="750"/>
                                  </p:stCondLst>
                                  <p:childTnLst>
                                    <p:set>
                                      <p:cBhvr>
                                        <p:cTn dur="1" fill="hold">
                                          <p:stCondLst>
                                            <p:cond delay="0"/>
                                          </p:stCondLst>
                                        </p:cTn>
                                        <p:tgtEl>
                                          <p:spTgt spid="298"/>
                                        </p:tgtEl>
                                        <p:attrNameLst>
                                          <p:attrName>style.visibility</p:attrName>
                                        </p:attrNameLst>
                                      </p:cBhvr>
                                      <p:to>
                                        <p:strVal val="visible"/>
                                      </p:to>
                                    </p:set>
                                    <p:animEffect filter="fade" transition="in">
                                      <p:cBhvr>
                                        <p:cTn dur="750"/>
                                        <p:tgtEl>
                                          <p:spTgt spid="298"/>
                                        </p:tgtEl>
                                      </p:cBhvr>
                                    </p:animEffect>
                                  </p:childTnLst>
                                </p:cTn>
                              </p:par>
                            </p:childTnLst>
                          </p:cTn>
                        </p:par>
                        <p:par>
                          <p:cTn fill="hold">
                            <p:stCondLst>
                              <p:cond delay="750"/>
                            </p:stCondLst>
                            <p:childTnLst>
                              <p:par>
                                <p:cTn fill="hold" nodeType="afterEffect" presetClass="entr" presetID="10" presetSubtype="0">
                                  <p:stCondLst>
                                    <p:cond delay="0"/>
                                  </p:stCondLst>
                                  <p:childTnLst>
                                    <p:set>
                                      <p:cBhvr>
                                        <p:cTn dur="1" fill="hold">
                                          <p:stCondLst>
                                            <p:cond delay="0"/>
                                          </p:stCondLst>
                                        </p:cTn>
                                        <p:tgtEl>
                                          <p:spTgt spid="299"/>
                                        </p:tgtEl>
                                        <p:attrNameLst>
                                          <p:attrName>style.visibility</p:attrName>
                                        </p:attrNameLst>
                                      </p:cBhvr>
                                      <p:to>
                                        <p:strVal val="visible"/>
                                      </p:to>
                                    </p:set>
                                    <p:animEffect filter="fade" transition="in">
                                      <p:cBhvr>
                                        <p:cTn dur="750"/>
                                        <p:tgtEl>
                                          <p:spTgt spid="299"/>
                                        </p:tgtEl>
                                      </p:cBhvr>
                                    </p:animEffect>
                                  </p:childTnLst>
                                </p:cTn>
                              </p:par>
                              <p:par>
                                <p:cTn fill="hold" nodeType="withEffect" presetClass="entr" presetID="10" presetSubtype="0">
                                  <p:stCondLst>
                                    <p:cond delay="500"/>
                                  </p:stCondLst>
                                  <p:childTnLst>
                                    <p:set>
                                      <p:cBhvr>
                                        <p:cTn dur="1" fill="hold">
                                          <p:stCondLst>
                                            <p:cond delay="0"/>
                                          </p:stCondLst>
                                        </p:cTn>
                                        <p:tgtEl>
                                          <p:spTgt spid="302"/>
                                        </p:tgtEl>
                                        <p:attrNameLst>
                                          <p:attrName>style.visibility</p:attrName>
                                        </p:attrNameLst>
                                      </p:cBhvr>
                                      <p:to>
                                        <p:strVal val="visible"/>
                                      </p:to>
                                    </p:set>
                                    <p:animEffect filter="fade" transition="in">
                                      <p:cBhvr>
                                        <p:cTn dur="750"/>
                                        <p:tgtEl>
                                          <p:spTgt spid="302"/>
                                        </p:tgtEl>
                                      </p:cBhvr>
                                    </p:animEffect>
                                  </p:childTnLst>
                                </p:cTn>
                              </p:par>
                            </p:childTnLst>
                          </p:cTn>
                        </p:par>
                        <p:par>
                          <p:cTn fill="hold">
                            <p:stCondLst>
                              <p:cond delay="1500"/>
                            </p:stCondLst>
                            <p:childTnLst>
                              <p:par>
                                <p:cTn fill="hold" nodeType="afterEffect" presetClass="entr" presetID="10" presetSubtype="0">
                                  <p:stCondLst>
                                    <p:cond delay="1000"/>
                                  </p:stCondLst>
                                  <p:childTnLst>
                                    <p:set>
                                      <p:cBhvr>
                                        <p:cTn dur="1" fill="hold">
                                          <p:stCondLst>
                                            <p:cond delay="0"/>
                                          </p:stCondLst>
                                        </p:cTn>
                                        <p:tgtEl>
                                          <p:spTgt spid="305"/>
                                        </p:tgtEl>
                                        <p:attrNameLst>
                                          <p:attrName>style.visibility</p:attrName>
                                        </p:attrNameLst>
                                      </p:cBhvr>
                                      <p:to>
                                        <p:strVal val="visible"/>
                                      </p:to>
                                    </p:set>
                                    <p:animEffect filter="fade" transition="in">
                                      <p:cBhvr>
                                        <p:cTn dur="750"/>
                                        <p:tgtEl>
                                          <p:spTgt spid="305"/>
                                        </p:tgtEl>
                                      </p:cBhvr>
                                    </p:animEffect>
                                  </p:childTnLst>
                                </p:cTn>
                              </p:par>
                            </p:childTnLst>
                          </p:cTn>
                        </p:par>
                        <p:par>
                          <p:cTn fill="hold">
                            <p:stCondLst>
                              <p:cond delay="2250"/>
                            </p:stCondLst>
                            <p:childTnLst>
                              <p:par>
                                <p:cTn fill="hold" nodeType="afterEffect" presetClass="entr" presetID="10" presetSubtype="0">
                                  <p:stCondLst>
                                    <p:cond delay="0"/>
                                  </p:stCondLst>
                                  <p:childTnLst>
                                    <p:set>
                                      <p:cBhvr>
                                        <p:cTn dur="1" fill="hold">
                                          <p:stCondLst>
                                            <p:cond delay="0"/>
                                          </p:stCondLst>
                                        </p:cTn>
                                        <p:tgtEl>
                                          <p:spTgt spid="308"/>
                                        </p:tgtEl>
                                        <p:attrNameLst>
                                          <p:attrName>style.visibility</p:attrName>
                                        </p:attrNameLst>
                                      </p:cBhvr>
                                      <p:to>
                                        <p:strVal val="visible"/>
                                      </p:to>
                                    </p:set>
                                    <p:animEffect filter="fade" transition="in">
                                      <p:cBhvr>
                                        <p:cTn dur="500"/>
                                        <p:tgtEl>
                                          <p:spTgt spid="308"/>
                                        </p:tgtEl>
                                      </p:cBhvr>
                                    </p:animEffect>
                                  </p:childTnLst>
                                </p:cTn>
                              </p:par>
                            </p:childTnLst>
                          </p:cTn>
                        </p:par>
                        <p:par>
                          <p:cTn fill="hold">
                            <p:stCondLst>
                              <p:cond delay="2750"/>
                            </p:stCondLst>
                            <p:childTnLst>
                              <p:par>
                                <p:cTn fill="hold" nodeType="afterEffect" presetClass="entr" presetID="10" presetSubtype="0">
                                  <p:stCondLst>
                                    <p:cond delay="0"/>
                                  </p:stCondLst>
                                  <p:childTnLst>
                                    <p:set>
                                      <p:cBhvr>
                                        <p:cTn dur="1" fill="hold">
                                          <p:stCondLst>
                                            <p:cond delay="0"/>
                                          </p:stCondLst>
                                        </p:cTn>
                                        <p:tgtEl>
                                          <p:spTgt spid="311"/>
                                        </p:tgtEl>
                                        <p:attrNameLst>
                                          <p:attrName>style.visibility</p:attrName>
                                        </p:attrNameLst>
                                      </p:cBhvr>
                                      <p:to>
                                        <p:strVal val="visible"/>
                                      </p:to>
                                    </p:set>
                                    <p:animEffect filter="fade" transition="in">
                                      <p:cBhvr>
                                        <p:cTn dur="800"/>
                                        <p:tgtEl>
                                          <p:spTgt spid="311"/>
                                        </p:tgtEl>
                                      </p:cBhvr>
                                    </p:animEffect>
                                  </p:childTnLst>
                                </p:cTn>
                              </p:par>
                              <p:par>
                                <p:cTn fill="hold" nodeType="withEffect" presetClass="entr" presetID="10" presetSubtype="0">
                                  <p:stCondLst>
                                    <p:cond delay="250"/>
                                  </p:stCondLst>
                                  <p:childTnLst>
                                    <p:set>
                                      <p:cBhvr>
                                        <p:cTn dur="1" fill="hold">
                                          <p:stCondLst>
                                            <p:cond delay="0"/>
                                          </p:stCondLst>
                                        </p:cTn>
                                        <p:tgtEl>
                                          <p:spTgt spid="312"/>
                                        </p:tgtEl>
                                        <p:attrNameLst>
                                          <p:attrName>style.visibility</p:attrName>
                                        </p:attrNameLst>
                                      </p:cBhvr>
                                      <p:to>
                                        <p:strVal val="visible"/>
                                      </p:to>
                                    </p:set>
                                    <p:animEffect filter="fade" transition="in">
                                      <p:cBhvr>
                                        <p:cTn dur="800"/>
                                        <p:tgtEl>
                                          <p:spTgt spid="312"/>
                                        </p:tgtEl>
                                      </p:cBhvr>
                                    </p:animEffect>
                                  </p:childTnLst>
                                </p:cTn>
                              </p:par>
                            </p:childTnLst>
                          </p:cTn>
                        </p:par>
                        <p:par>
                          <p:cTn fill="hold">
                            <p:stCondLst>
                              <p:cond delay="3550"/>
                            </p:stCondLst>
                            <p:childTnLst>
                              <p:par>
                                <p:cTn fill="hold" nodeType="afterEffect" presetClass="entr" presetID="10" presetSubtype="0">
                                  <p:stCondLst>
                                    <p:cond delay="0"/>
                                  </p:stCondLst>
                                  <p:childTnLst>
                                    <p:set>
                                      <p:cBhvr>
                                        <p:cTn dur="1" fill="hold">
                                          <p:stCondLst>
                                            <p:cond delay="0"/>
                                          </p:stCondLst>
                                        </p:cTn>
                                        <p:tgtEl>
                                          <p:spTgt spid="313"/>
                                        </p:tgtEl>
                                        <p:attrNameLst>
                                          <p:attrName>style.visibility</p:attrName>
                                        </p:attrNameLst>
                                      </p:cBhvr>
                                      <p:to>
                                        <p:strVal val="visible"/>
                                      </p:to>
                                    </p:set>
                                    <p:animEffect filter="fade" transition="in">
                                      <p:cBhvr>
                                        <p:cTn dur="800"/>
                                        <p:tgtEl>
                                          <p:spTgt spid="313"/>
                                        </p:tgtEl>
                                      </p:cBhvr>
                                    </p:animEffect>
                                  </p:childTnLst>
                                </p:cTn>
                              </p:par>
                              <p:par>
                                <p:cTn fill="hold" nodeType="withEffect" presetClass="entr" presetID="10" presetSubtype="0">
                                  <p:stCondLst>
                                    <p:cond delay="250"/>
                                  </p:stCondLst>
                                  <p:childTnLst>
                                    <p:set>
                                      <p:cBhvr>
                                        <p:cTn dur="1" fill="hold">
                                          <p:stCondLst>
                                            <p:cond delay="0"/>
                                          </p:stCondLst>
                                        </p:cTn>
                                        <p:tgtEl>
                                          <p:spTgt spid="316"/>
                                        </p:tgtEl>
                                        <p:attrNameLst>
                                          <p:attrName>style.visibility</p:attrName>
                                        </p:attrNameLst>
                                      </p:cBhvr>
                                      <p:to>
                                        <p:strVal val="visible"/>
                                      </p:to>
                                    </p:set>
                                    <p:animEffect filter="fade" transition="in">
                                      <p:cBhvr>
                                        <p:cTn dur="800"/>
                                        <p:tgtEl>
                                          <p:spTgt spid="316"/>
                                        </p:tgtEl>
                                      </p:cBhvr>
                                    </p:animEffect>
                                  </p:childTnLst>
                                </p:cTn>
                              </p:par>
                            </p:childTnLst>
                          </p:cTn>
                        </p:par>
                        <p:par>
                          <p:cTn fill="hold">
                            <p:stCondLst>
                              <p:cond delay="4350"/>
                            </p:stCondLst>
                            <p:childTnLst>
                              <p:par>
                                <p:cTn fill="hold" nodeType="afterEffect" presetClass="entr" presetID="10" presetSubtype="0">
                                  <p:stCondLst>
                                    <p:cond delay="500"/>
                                  </p:stCondLst>
                                  <p:childTnLst>
                                    <p:set>
                                      <p:cBhvr>
                                        <p:cTn dur="1" fill="hold">
                                          <p:stCondLst>
                                            <p:cond delay="0"/>
                                          </p:stCondLst>
                                        </p:cTn>
                                        <p:tgtEl>
                                          <p:spTgt spid="319"/>
                                        </p:tgtEl>
                                        <p:attrNameLst>
                                          <p:attrName>style.visibility</p:attrName>
                                        </p:attrNameLst>
                                      </p:cBhvr>
                                      <p:to>
                                        <p:strVal val="visible"/>
                                      </p:to>
                                    </p:set>
                                    <p:animEffect filter="fade" transition="in">
                                      <p:cBhvr>
                                        <p:cTn dur="800"/>
                                        <p:tgtEl>
                                          <p:spTgt spid="31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grpSp>
        <p:nvGrpSpPr>
          <p:cNvPr id="329" name="Google Shape;329;p11"/>
          <p:cNvGrpSpPr/>
          <p:nvPr/>
        </p:nvGrpSpPr>
        <p:grpSpPr>
          <a:xfrm>
            <a:off x="1555423" y="1427031"/>
            <a:ext cx="2434615" cy="4111307"/>
            <a:chOff x="-1" y="0"/>
            <a:chExt cx="4412270" cy="7450950"/>
          </a:xfrm>
        </p:grpSpPr>
        <p:sp>
          <p:nvSpPr>
            <p:cNvPr id="330" name="Google Shape;330;p11"/>
            <p:cNvSpPr/>
            <p:nvPr/>
          </p:nvSpPr>
          <p:spPr>
            <a:xfrm>
              <a:off x="-1" y="0"/>
              <a:ext cx="4412270" cy="7450950"/>
            </a:xfrm>
            <a:custGeom>
              <a:rect b="b" l="l" r="r" t="t"/>
              <a:pathLst>
                <a:path extrusionOk="0" h="21522" w="21494">
                  <a:moveTo>
                    <a:pt x="4004" y="12687"/>
                  </a:moveTo>
                  <a:cubicBezTo>
                    <a:pt x="4460" y="12796"/>
                    <a:pt x="4885" y="12946"/>
                    <a:pt x="5264" y="13130"/>
                  </a:cubicBezTo>
                  <a:cubicBezTo>
                    <a:pt x="6171" y="13571"/>
                    <a:pt x="6786" y="14196"/>
                    <a:pt x="7740" y="14607"/>
                  </a:cubicBezTo>
                  <a:cubicBezTo>
                    <a:pt x="8204" y="14806"/>
                    <a:pt x="8732" y="14947"/>
                    <a:pt x="9292" y="15021"/>
                  </a:cubicBezTo>
                  <a:cubicBezTo>
                    <a:pt x="9675" y="15000"/>
                    <a:pt x="10061" y="15012"/>
                    <a:pt x="10438" y="15056"/>
                  </a:cubicBezTo>
                  <a:cubicBezTo>
                    <a:pt x="10605" y="15076"/>
                    <a:pt x="10771" y="15102"/>
                    <a:pt x="10923" y="15148"/>
                  </a:cubicBezTo>
                  <a:cubicBezTo>
                    <a:pt x="11074" y="15194"/>
                    <a:pt x="11206" y="15259"/>
                    <a:pt x="11310" y="15338"/>
                  </a:cubicBezTo>
                  <a:cubicBezTo>
                    <a:pt x="11318" y="15436"/>
                    <a:pt x="11308" y="15534"/>
                    <a:pt x="11282" y="15631"/>
                  </a:cubicBezTo>
                  <a:cubicBezTo>
                    <a:pt x="11223" y="15847"/>
                    <a:pt x="11082" y="16051"/>
                    <a:pt x="10988" y="16263"/>
                  </a:cubicBezTo>
                  <a:cubicBezTo>
                    <a:pt x="10829" y="16622"/>
                    <a:pt x="10807" y="17001"/>
                    <a:pt x="10607" y="17356"/>
                  </a:cubicBezTo>
                  <a:cubicBezTo>
                    <a:pt x="10393" y="17739"/>
                    <a:pt x="9986" y="18073"/>
                    <a:pt x="9442" y="18314"/>
                  </a:cubicBezTo>
                  <a:cubicBezTo>
                    <a:pt x="9262" y="18380"/>
                    <a:pt x="9031" y="18372"/>
                    <a:pt x="8867" y="18292"/>
                  </a:cubicBezTo>
                  <a:cubicBezTo>
                    <a:pt x="8732" y="18227"/>
                    <a:pt x="8666" y="18124"/>
                    <a:pt x="8695" y="18022"/>
                  </a:cubicBezTo>
                  <a:cubicBezTo>
                    <a:pt x="8819" y="17913"/>
                    <a:pt x="8917" y="17795"/>
                    <a:pt x="8986" y="17673"/>
                  </a:cubicBezTo>
                  <a:cubicBezTo>
                    <a:pt x="9093" y="17485"/>
                    <a:pt x="9134" y="17285"/>
                    <a:pt x="9101" y="17085"/>
                  </a:cubicBezTo>
                  <a:cubicBezTo>
                    <a:pt x="9039" y="16705"/>
                    <a:pt x="8718" y="16358"/>
                    <a:pt x="8214" y="16122"/>
                  </a:cubicBezTo>
                  <a:lnTo>
                    <a:pt x="8214" y="15876"/>
                  </a:lnTo>
                  <a:cubicBezTo>
                    <a:pt x="7936" y="15726"/>
                    <a:pt x="7639" y="15589"/>
                    <a:pt x="7325" y="15466"/>
                  </a:cubicBezTo>
                  <a:cubicBezTo>
                    <a:pt x="6019" y="14952"/>
                    <a:pt x="4486" y="14701"/>
                    <a:pt x="3063" y="14314"/>
                  </a:cubicBezTo>
                  <a:cubicBezTo>
                    <a:pt x="2201" y="14080"/>
                    <a:pt x="1380" y="13796"/>
                    <a:pt x="612" y="13466"/>
                  </a:cubicBezTo>
                  <a:cubicBezTo>
                    <a:pt x="130" y="13288"/>
                    <a:pt x="-101" y="12945"/>
                    <a:pt x="42" y="12619"/>
                  </a:cubicBezTo>
                  <a:cubicBezTo>
                    <a:pt x="107" y="12470"/>
                    <a:pt x="245" y="12340"/>
                    <a:pt x="397" y="12221"/>
                  </a:cubicBezTo>
                  <a:cubicBezTo>
                    <a:pt x="543" y="12105"/>
                    <a:pt x="707" y="11996"/>
                    <a:pt x="887" y="11895"/>
                  </a:cubicBezTo>
                  <a:cubicBezTo>
                    <a:pt x="1564" y="11503"/>
                    <a:pt x="2312" y="11157"/>
                    <a:pt x="3118" y="10864"/>
                  </a:cubicBezTo>
                  <a:cubicBezTo>
                    <a:pt x="3958" y="10557"/>
                    <a:pt x="4855" y="10310"/>
                    <a:pt x="5791" y="10126"/>
                  </a:cubicBezTo>
                  <a:cubicBezTo>
                    <a:pt x="6047" y="10085"/>
                    <a:pt x="6262" y="9983"/>
                    <a:pt x="6384" y="9844"/>
                  </a:cubicBezTo>
                  <a:cubicBezTo>
                    <a:pt x="6519" y="9691"/>
                    <a:pt x="6528" y="9510"/>
                    <a:pt x="6410" y="9353"/>
                  </a:cubicBezTo>
                  <a:cubicBezTo>
                    <a:pt x="6107" y="8941"/>
                    <a:pt x="5861" y="8516"/>
                    <a:pt x="5672" y="8081"/>
                  </a:cubicBezTo>
                  <a:cubicBezTo>
                    <a:pt x="5488" y="7654"/>
                    <a:pt x="5359" y="7220"/>
                    <a:pt x="5288" y="6782"/>
                  </a:cubicBezTo>
                  <a:cubicBezTo>
                    <a:pt x="5114" y="6551"/>
                    <a:pt x="4887" y="6336"/>
                    <a:pt x="4613" y="6142"/>
                  </a:cubicBezTo>
                  <a:cubicBezTo>
                    <a:pt x="4209" y="5856"/>
                    <a:pt x="3712" y="5623"/>
                    <a:pt x="3287" y="5347"/>
                  </a:cubicBezTo>
                  <a:cubicBezTo>
                    <a:pt x="2961" y="5136"/>
                    <a:pt x="2681" y="4901"/>
                    <a:pt x="2452" y="4648"/>
                  </a:cubicBezTo>
                  <a:cubicBezTo>
                    <a:pt x="2324" y="4562"/>
                    <a:pt x="2301" y="4437"/>
                    <a:pt x="2395" y="4336"/>
                  </a:cubicBezTo>
                  <a:cubicBezTo>
                    <a:pt x="2451" y="4276"/>
                    <a:pt x="2544" y="4231"/>
                    <a:pt x="2655" y="4211"/>
                  </a:cubicBezTo>
                  <a:cubicBezTo>
                    <a:pt x="2619" y="4156"/>
                    <a:pt x="2624" y="4094"/>
                    <a:pt x="2669" y="4040"/>
                  </a:cubicBezTo>
                  <a:cubicBezTo>
                    <a:pt x="2735" y="3963"/>
                    <a:pt x="2873" y="3916"/>
                    <a:pt x="3020" y="3922"/>
                  </a:cubicBezTo>
                  <a:cubicBezTo>
                    <a:pt x="3065" y="3848"/>
                    <a:pt x="3167" y="3792"/>
                    <a:pt x="3294" y="3771"/>
                  </a:cubicBezTo>
                  <a:cubicBezTo>
                    <a:pt x="3407" y="3752"/>
                    <a:pt x="3529" y="3763"/>
                    <a:pt x="3628" y="3801"/>
                  </a:cubicBezTo>
                  <a:lnTo>
                    <a:pt x="3691" y="3516"/>
                  </a:lnTo>
                  <a:cubicBezTo>
                    <a:pt x="3691" y="3482"/>
                    <a:pt x="3729" y="3453"/>
                    <a:pt x="3782" y="3444"/>
                  </a:cubicBezTo>
                  <a:cubicBezTo>
                    <a:pt x="3882" y="3426"/>
                    <a:pt x="3978" y="3477"/>
                    <a:pt x="3961" y="3538"/>
                  </a:cubicBezTo>
                  <a:cubicBezTo>
                    <a:pt x="3961" y="3626"/>
                    <a:pt x="3977" y="3714"/>
                    <a:pt x="4009" y="3801"/>
                  </a:cubicBezTo>
                  <a:cubicBezTo>
                    <a:pt x="4040" y="3882"/>
                    <a:pt x="4084" y="3961"/>
                    <a:pt x="4143" y="4037"/>
                  </a:cubicBezTo>
                  <a:cubicBezTo>
                    <a:pt x="4238" y="4182"/>
                    <a:pt x="4280" y="4338"/>
                    <a:pt x="4265" y="4493"/>
                  </a:cubicBezTo>
                  <a:cubicBezTo>
                    <a:pt x="4254" y="4613"/>
                    <a:pt x="4209" y="4731"/>
                    <a:pt x="4133" y="4842"/>
                  </a:cubicBezTo>
                  <a:cubicBezTo>
                    <a:pt x="4164" y="4994"/>
                    <a:pt x="4261" y="5139"/>
                    <a:pt x="4413" y="5263"/>
                  </a:cubicBezTo>
                  <a:cubicBezTo>
                    <a:pt x="4575" y="5395"/>
                    <a:pt x="4795" y="5499"/>
                    <a:pt x="5050" y="5563"/>
                  </a:cubicBezTo>
                  <a:cubicBezTo>
                    <a:pt x="5126" y="5431"/>
                    <a:pt x="5190" y="5298"/>
                    <a:pt x="5242" y="5163"/>
                  </a:cubicBezTo>
                  <a:cubicBezTo>
                    <a:pt x="5320" y="4958"/>
                    <a:pt x="5372" y="4747"/>
                    <a:pt x="5533" y="4560"/>
                  </a:cubicBezTo>
                  <a:cubicBezTo>
                    <a:pt x="5697" y="4367"/>
                    <a:pt x="5970" y="4209"/>
                    <a:pt x="6123" y="4013"/>
                  </a:cubicBezTo>
                  <a:cubicBezTo>
                    <a:pt x="6269" y="3826"/>
                    <a:pt x="6298" y="3623"/>
                    <a:pt x="6305" y="3416"/>
                  </a:cubicBezTo>
                  <a:cubicBezTo>
                    <a:pt x="6314" y="3160"/>
                    <a:pt x="6235" y="2884"/>
                    <a:pt x="5855" y="2794"/>
                  </a:cubicBezTo>
                  <a:cubicBezTo>
                    <a:pt x="5562" y="2725"/>
                    <a:pt x="5129" y="2792"/>
                    <a:pt x="5025" y="2600"/>
                  </a:cubicBezTo>
                  <a:cubicBezTo>
                    <a:pt x="4973" y="2504"/>
                    <a:pt x="5082" y="2412"/>
                    <a:pt x="5140" y="2317"/>
                  </a:cubicBezTo>
                  <a:cubicBezTo>
                    <a:pt x="5191" y="2236"/>
                    <a:pt x="5201" y="2148"/>
                    <a:pt x="5205" y="2061"/>
                  </a:cubicBezTo>
                  <a:cubicBezTo>
                    <a:pt x="5207" y="1997"/>
                    <a:pt x="5206" y="1932"/>
                    <a:pt x="5200" y="1867"/>
                  </a:cubicBezTo>
                  <a:lnTo>
                    <a:pt x="4878" y="1830"/>
                  </a:lnTo>
                  <a:cubicBezTo>
                    <a:pt x="4787" y="1850"/>
                    <a:pt x="4690" y="1813"/>
                    <a:pt x="4683" y="1756"/>
                  </a:cubicBezTo>
                  <a:cubicBezTo>
                    <a:pt x="4678" y="1717"/>
                    <a:pt x="4719" y="1686"/>
                    <a:pt x="4760" y="1657"/>
                  </a:cubicBezTo>
                  <a:cubicBezTo>
                    <a:pt x="4878" y="1576"/>
                    <a:pt x="5014" y="1504"/>
                    <a:pt x="5112" y="1414"/>
                  </a:cubicBezTo>
                  <a:cubicBezTo>
                    <a:pt x="5221" y="1313"/>
                    <a:pt x="5276" y="1194"/>
                    <a:pt x="5269" y="1075"/>
                  </a:cubicBezTo>
                  <a:cubicBezTo>
                    <a:pt x="5273" y="1012"/>
                    <a:pt x="5290" y="951"/>
                    <a:pt x="5319" y="891"/>
                  </a:cubicBezTo>
                  <a:cubicBezTo>
                    <a:pt x="5409" y="710"/>
                    <a:pt x="5605" y="556"/>
                    <a:pt x="5837" y="426"/>
                  </a:cubicBezTo>
                  <a:cubicBezTo>
                    <a:pt x="6399" y="111"/>
                    <a:pt x="7160" y="-65"/>
                    <a:pt x="7916" y="23"/>
                  </a:cubicBezTo>
                  <a:cubicBezTo>
                    <a:pt x="8336" y="72"/>
                    <a:pt x="8717" y="202"/>
                    <a:pt x="8998" y="393"/>
                  </a:cubicBezTo>
                  <a:cubicBezTo>
                    <a:pt x="9389" y="649"/>
                    <a:pt x="9588" y="987"/>
                    <a:pt x="9550" y="1332"/>
                  </a:cubicBezTo>
                  <a:cubicBezTo>
                    <a:pt x="9516" y="1640"/>
                    <a:pt x="9293" y="1930"/>
                    <a:pt x="8923" y="2147"/>
                  </a:cubicBezTo>
                  <a:cubicBezTo>
                    <a:pt x="8821" y="2221"/>
                    <a:pt x="8730" y="2296"/>
                    <a:pt x="8646" y="2372"/>
                  </a:cubicBezTo>
                  <a:cubicBezTo>
                    <a:pt x="8544" y="2465"/>
                    <a:pt x="8444" y="2572"/>
                    <a:pt x="8494" y="2687"/>
                  </a:cubicBezTo>
                  <a:cubicBezTo>
                    <a:pt x="8537" y="2786"/>
                    <a:pt x="8690" y="2855"/>
                    <a:pt x="8862" y="2852"/>
                  </a:cubicBezTo>
                  <a:cubicBezTo>
                    <a:pt x="9175" y="2916"/>
                    <a:pt x="9471" y="3005"/>
                    <a:pt x="9744" y="3116"/>
                  </a:cubicBezTo>
                  <a:cubicBezTo>
                    <a:pt x="10002" y="3222"/>
                    <a:pt x="10236" y="3347"/>
                    <a:pt x="10440" y="3488"/>
                  </a:cubicBezTo>
                  <a:cubicBezTo>
                    <a:pt x="11018" y="3567"/>
                    <a:pt x="11583" y="3678"/>
                    <a:pt x="12126" y="3820"/>
                  </a:cubicBezTo>
                  <a:cubicBezTo>
                    <a:pt x="12668" y="3962"/>
                    <a:pt x="13186" y="4134"/>
                    <a:pt x="13673" y="4334"/>
                  </a:cubicBezTo>
                  <a:cubicBezTo>
                    <a:pt x="13831" y="4366"/>
                    <a:pt x="13953" y="4442"/>
                    <a:pt x="13999" y="4537"/>
                  </a:cubicBezTo>
                  <a:cubicBezTo>
                    <a:pt x="14026" y="4593"/>
                    <a:pt x="14025" y="4651"/>
                    <a:pt x="14018" y="4707"/>
                  </a:cubicBezTo>
                  <a:cubicBezTo>
                    <a:pt x="14010" y="4781"/>
                    <a:pt x="13994" y="4855"/>
                    <a:pt x="13968" y="4929"/>
                  </a:cubicBezTo>
                  <a:cubicBezTo>
                    <a:pt x="13891" y="5394"/>
                    <a:pt x="13610" y="5840"/>
                    <a:pt x="13152" y="6222"/>
                  </a:cubicBezTo>
                  <a:cubicBezTo>
                    <a:pt x="12773" y="6537"/>
                    <a:pt x="12283" y="6799"/>
                    <a:pt x="11905" y="7115"/>
                  </a:cubicBezTo>
                  <a:cubicBezTo>
                    <a:pt x="11686" y="7298"/>
                    <a:pt x="11507" y="7496"/>
                    <a:pt x="11373" y="7706"/>
                  </a:cubicBezTo>
                  <a:cubicBezTo>
                    <a:pt x="11394" y="7847"/>
                    <a:pt x="11432" y="7984"/>
                    <a:pt x="11486" y="8118"/>
                  </a:cubicBezTo>
                  <a:cubicBezTo>
                    <a:pt x="11545" y="8264"/>
                    <a:pt x="11622" y="8431"/>
                    <a:pt x="11444" y="8554"/>
                  </a:cubicBezTo>
                  <a:cubicBezTo>
                    <a:pt x="11352" y="8617"/>
                    <a:pt x="11206" y="8643"/>
                    <a:pt x="11071" y="8621"/>
                  </a:cubicBezTo>
                  <a:lnTo>
                    <a:pt x="10115" y="8585"/>
                  </a:lnTo>
                  <a:cubicBezTo>
                    <a:pt x="10220" y="8700"/>
                    <a:pt x="10346" y="8808"/>
                    <a:pt x="10491" y="8906"/>
                  </a:cubicBezTo>
                  <a:cubicBezTo>
                    <a:pt x="10688" y="9041"/>
                    <a:pt x="10918" y="9157"/>
                    <a:pt x="11109" y="9294"/>
                  </a:cubicBezTo>
                  <a:cubicBezTo>
                    <a:pt x="11448" y="9539"/>
                    <a:pt x="11648" y="9841"/>
                    <a:pt x="11722" y="10159"/>
                  </a:cubicBezTo>
                  <a:cubicBezTo>
                    <a:pt x="11777" y="10395"/>
                    <a:pt x="11760" y="10634"/>
                    <a:pt x="11758" y="10871"/>
                  </a:cubicBezTo>
                  <a:cubicBezTo>
                    <a:pt x="11756" y="11053"/>
                    <a:pt x="11762" y="11235"/>
                    <a:pt x="11777" y="11416"/>
                  </a:cubicBezTo>
                  <a:cubicBezTo>
                    <a:pt x="12340" y="11891"/>
                    <a:pt x="12780" y="12413"/>
                    <a:pt x="13082" y="12965"/>
                  </a:cubicBezTo>
                  <a:cubicBezTo>
                    <a:pt x="13223" y="13223"/>
                    <a:pt x="13333" y="13488"/>
                    <a:pt x="13489" y="13743"/>
                  </a:cubicBezTo>
                  <a:cubicBezTo>
                    <a:pt x="13624" y="13964"/>
                    <a:pt x="13792" y="14177"/>
                    <a:pt x="13991" y="14380"/>
                  </a:cubicBezTo>
                  <a:cubicBezTo>
                    <a:pt x="14161" y="14497"/>
                    <a:pt x="14347" y="14606"/>
                    <a:pt x="14547" y="14705"/>
                  </a:cubicBezTo>
                  <a:cubicBezTo>
                    <a:pt x="15028" y="14944"/>
                    <a:pt x="15584" y="15125"/>
                    <a:pt x="16044" y="15378"/>
                  </a:cubicBezTo>
                  <a:cubicBezTo>
                    <a:pt x="16903" y="15850"/>
                    <a:pt x="17343" y="16508"/>
                    <a:pt x="17904" y="17106"/>
                  </a:cubicBezTo>
                  <a:cubicBezTo>
                    <a:pt x="18448" y="17687"/>
                    <a:pt x="19120" y="18226"/>
                    <a:pt x="19905" y="18708"/>
                  </a:cubicBezTo>
                  <a:lnTo>
                    <a:pt x="20113" y="18684"/>
                  </a:lnTo>
                  <a:cubicBezTo>
                    <a:pt x="20411" y="18724"/>
                    <a:pt x="20693" y="18798"/>
                    <a:pt x="20943" y="18902"/>
                  </a:cubicBezTo>
                  <a:cubicBezTo>
                    <a:pt x="21155" y="18991"/>
                    <a:pt x="21340" y="19100"/>
                    <a:pt x="21491" y="19225"/>
                  </a:cubicBezTo>
                  <a:cubicBezTo>
                    <a:pt x="21499" y="19300"/>
                    <a:pt x="21492" y="19376"/>
                    <a:pt x="21470" y="19451"/>
                  </a:cubicBezTo>
                  <a:cubicBezTo>
                    <a:pt x="21375" y="19772"/>
                    <a:pt x="21026" y="20036"/>
                    <a:pt x="20768" y="20322"/>
                  </a:cubicBezTo>
                  <a:cubicBezTo>
                    <a:pt x="20493" y="20627"/>
                    <a:pt x="20321" y="20961"/>
                    <a:pt x="20262" y="21305"/>
                  </a:cubicBezTo>
                  <a:cubicBezTo>
                    <a:pt x="20193" y="21363"/>
                    <a:pt x="20105" y="21411"/>
                    <a:pt x="20003" y="21447"/>
                  </a:cubicBezTo>
                  <a:cubicBezTo>
                    <a:pt x="19825" y="21511"/>
                    <a:pt x="19615" y="21535"/>
                    <a:pt x="19410" y="21516"/>
                  </a:cubicBezTo>
                  <a:lnTo>
                    <a:pt x="18262" y="21516"/>
                  </a:lnTo>
                  <a:cubicBezTo>
                    <a:pt x="18068" y="21517"/>
                    <a:pt x="17934" y="21401"/>
                    <a:pt x="18008" y="21294"/>
                  </a:cubicBezTo>
                  <a:cubicBezTo>
                    <a:pt x="18116" y="21139"/>
                    <a:pt x="18481" y="21192"/>
                    <a:pt x="18696" y="21104"/>
                  </a:cubicBezTo>
                  <a:cubicBezTo>
                    <a:pt x="18811" y="21058"/>
                    <a:pt x="18872" y="20976"/>
                    <a:pt x="18854" y="20894"/>
                  </a:cubicBezTo>
                  <a:cubicBezTo>
                    <a:pt x="18864" y="20744"/>
                    <a:pt x="18863" y="20594"/>
                    <a:pt x="18849" y="20444"/>
                  </a:cubicBezTo>
                  <a:cubicBezTo>
                    <a:pt x="18837" y="20312"/>
                    <a:pt x="18816" y="20179"/>
                    <a:pt x="18785" y="20048"/>
                  </a:cubicBezTo>
                  <a:cubicBezTo>
                    <a:pt x="18816" y="19956"/>
                    <a:pt x="18774" y="19861"/>
                    <a:pt x="18671" y="19791"/>
                  </a:cubicBezTo>
                  <a:cubicBezTo>
                    <a:pt x="18604" y="19745"/>
                    <a:pt x="18515" y="19712"/>
                    <a:pt x="18416" y="19697"/>
                  </a:cubicBezTo>
                  <a:lnTo>
                    <a:pt x="18440" y="19529"/>
                  </a:lnTo>
                  <a:lnTo>
                    <a:pt x="18732" y="19489"/>
                  </a:lnTo>
                  <a:cubicBezTo>
                    <a:pt x="18484" y="19147"/>
                    <a:pt x="18173" y="18822"/>
                    <a:pt x="17804" y="18522"/>
                  </a:cubicBezTo>
                  <a:cubicBezTo>
                    <a:pt x="17050" y="17908"/>
                    <a:pt x="16079" y="17410"/>
                    <a:pt x="15094" y="16934"/>
                  </a:cubicBezTo>
                  <a:cubicBezTo>
                    <a:pt x="14486" y="16640"/>
                    <a:pt x="13867" y="16351"/>
                    <a:pt x="13285" y="16039"/>
                  </a:cubicBezTo>
                  <a:cubicBezTo>
                    <a:pt x="12941" y="15855"/>
                    <a:pt x="12610" y="15662"/>
                    <a:pt x="12293" y="15462"/>
                  </a:cubicBezTo>
                  <a:cubicBezTo>
                    <a:pt x="12011" y="15206"/>
                    <a:pt x="11705" y="14959"/>
                    <a:pt x="11375" y="14724"/>
                  </a:cubicBezTo>
                  <a:cubicBezTo>
                    <a:pt x="10907" y="14391"/>
                    <a:pt x="10394" y="14082"/>
                    <a:pt x="9935" y="13744"/>
                  </a:cubicBezTo>
                  <a:cubicBezTo>
                    <a:pt x="9166" y="13179"/>
                    <a:pt x="8558" y="12543"/>
                    <a:pt x="8136" y="11862"/>
                  </a:cubicBezTo>
                  <a:cubicBezTo>
                    <a:pt x="7626" y="12072"/>
                    <a:pt x="7053" y="12223"/>
                    <a:pt x="6448" y="12308"/>
                  </a:cubicBezTo>
                  <a:cubicBezTo>
                    <a:pt x="5804" y="12397"/>
                    <a:pt x="5131" y="12409"/>
                    <a:pt x="4510" y="12544"/>
                  </a:cubicBezTo>
                  <a:cubicBezTo>
                    <a:pt x="4334" y="12583"/>
                    <a:pt x="4165" y="12630"/>
                    <a:pt x="4004" y="12687"/>
                  </a:cubicBezTo>
                  <a:close/>
                </a:path>
              </a:pathLst>
            </a:custGeom>
            <a:solidFill>
              <a:srgbClr val="F1F9FD">
                <a:alpha val="784"/>
              </a:srgbClr>
            </a:solidFill>
            <a:ln cap="flat" cmpd="sng" w="9525">
              <a:solidFill>
                <a:srgbClr val="009999"/>
              </a:solidFill>
              <a:prstDash val="solid"/>
              <a:miter lim="400000"/>
              <a:headEnd len="sm" w="sm" type="none"/>
              <a:tailEnd len="sm" w="sm" type="none"/>
            </a:ln>
          </p:spPr>
          <p:txBody>
            <a:bodyPr anchorCtr="0" anchor="ctr" bIns="25400" lIns="25400" spcFirstLastPara="1" rIns="25400" wrap="square" tIns="25400">
              <a:noAutofit/>
            </a:bodyPr>
            <a:lstStyle/>
            <a:p>
              <a:pPr indent="0" lvl="0" marL="0" marR="0" rtl="0" algn="l">
                <a:spcBef>
                  <a:spcPts val="0"/>
                </a:spcBef>
                <a:spcAft>
                  <a:spcPts val="0"/>
                </a:spcAft>
                <a:buNone/>
              </a:pPr>
              <a:r>
                <a:t/>
              </a:r>
              <a:endParaRPr sz="1200">
                <a:solidFill>
                  <a:schemeClr val="dk1"/>
                </a:solidFill>
                <a:latin typeface="Century Gothic"/>
                <a:ea typeface="Century Gothic"/>
                <a:cs typeface="Century Gothic"/>
                <a:sym typeface="Century Gothic"/>
              </a:endParaRPr>
            </a:p>
          </p:txBody>
        </p:sp>
        <p:sp>
          <p:nvSpPr>
            <p:cNvPr id="331" name="Google Shape;331;p11"/>
            <p:cNvSpPr/>
            <p:nvPr/>
          </p:nvSpPr>
          <p:spPr>
            <a:xfrm>
              <a:off x="1983743" y="1652164"/>
              <a:ext cx="437914" cy="958714"/>
            </a:xfrm>
            <a:custGeom>
              <a:rect b="b" l="l" r="r" t="t"/>
              <a:pathLst>
                <a:path extrusionOk="0" h="21563" w="21600">
                  <a:moveTo>
                    <a:pt x="11869" y="0"/>
                  </a:moveTo>
                  <a:cubicBezTo>
                    <a:pt x="13157" y="393"/>
                    <a:pt x="14566" y="697"/>
                    <a:pt x="16050" y="900"/>
                  </a:cubicBezTo>
                  <a:cubicBezTo>
                    <a:pt x="17848" y="1146"/>
                    <a:pt x="19728" y="1243"/>
                    <a:pt x="21600" y="1185"/>
                  </a:cubicBezTo>
                  <a:cubicBezTo>
                    <a:pt x="20962" y="2216"/>
                    <a:pt x="20458" y="3264"/>
                    <a:pt x="20091" y="4323"/>
                  </a:cubicBezTo>
                  <a:cubicBezTo>
                    <a:pt x="19276" y="6669"/>
                    <a:pt x="19135" y="9068"/>
                    <a:pt x="17903" y="11387"/>
                  </a:cubicBezTo>
                  <a:cubicBezTo>
                    <a:pt x="16799" y="13465"/>
                    <a:pt x="14849" y="15419"/>
                    <a:pt x="12866" y="17355"/>
                  </a:cubicBezTo>
                  <a:cubicBezTo>
                    <a:pt x="11629" y="18562"/>
                    <a:pt x="10375" y="19766"/>
                    <a:pt x="9106" y="20966"/>
                  </a:cubicBezTo>
                  <a:cubicBezTo>
                    <a:pt x="7691" y="21300"/>
                    <a:pt x="6142" y="21498"/>
                    <a:pt x="4553" y="21550"/>
                  </a:cubicBezTo>
                  <a:cubicBezTo>
                    <a:pt x="3012" y="21600"/>
                    <a:pt x="1465" y="21511"/>
                    <a:pt x="0" y="21287"/>
                  </a:cubicBezTo>
                  <a:cubicBezTo>
                    <a:pt x="829" y="17760"/>
                    <a:pt x="2188" y="14264"/>
                    <a:pt x="4068" y="10822"/>
                  </a:cubicBezTo>
                  <a:cubicBezTo>
                    <a:pt x="6083" y="7132"/>
                    <a:pt x="8690" y="3515"/>
                    <a:pt x="11869" y="0"/>
                  </a:cubicBezTo>
                  <a:close/>
                </a:path>
              </a:pathLst>
            </a:custGeom>
            <a:solidFill>
              <a:srgbClr val="F1F9FD">
                <a:alpha val="784"/>
              </a:srgbClr>
            </a:solidFill>
            <a:ln cap="flat" cmpd="sng" w="9525">
              <a:solidFill>
                <a:schemeClr val="accent2"/>
              </a:solidFill>
              <a:prstDash val="solid"/>
              <a:miter lim="400000"/>
              <a:headEnd len="sm" w="sm" type="none"/>
              <a:tailEnd len="sm" w="sm" type="none"/>
            </a:ln>
          </p:spPr>
          <p:txBody>
            <a:bodyPr anchorCtr="0" anchor="ctr" bIns="25400" lIns="25400" spcFirstLastPara="1" rIns="25400" wrap="square" tIns="25400">
              <a:noAutofit/>
            </a:bodyPr>
            <a:lstStyle/>
            <a:p>
              <a:pPr indent="0" lvl="0" marL="0" marR="0" rtl="0" algn="l">
                <a:spcBef>
                  <a:spcPts val="0"/>
                </a:spcBef>
                <a:spcAft>
                  <a:spcPts val="0"/>
                </a:spcAft>
                <a:buNone/>
              </a:pPr>
              <a:r>
                <a:t/>
              </a:r>
              <a:endParaRPr sz="1200">
                <a:solidFill>
                  <a:schemeClr val="dk1"/>
                </a:solidFill>
                <a:latin typeface="Century Gothic"/>
                <a:ea typeface="Century Gothic"/>
                <a:cs typeface="Century Gothic"/>
                <a:sym typeface="Century Gothic"/>
              </a:endParaRPr>
            </a:p>
          </p:txBody>
        </p:sp>
      </p:grpSp>
      <p:sp>
        <p:nvSpPr>
          <p:cNvPr id="332" name="Google Shape;332;p11"/>
          <p:cNvSpPr/>
          <p:nvPr/>
        </p:nvSpPr>
        <p:spPr>
          <a:xfrm>
            <a:off x="4925005" y="2335327"/>
            <a:ext cx="2838930" cy="1954446"/>
          </a:xfrm>
          <a:prstGeom prst="rect">
            <a:avLst/>
          </a:prstGeom>
          <a:noFill/>
          <a:ln>
            <a:noFill/>
          </a:ln>
        </p:spPr>
        <p:txBody>
          <a:bodyPr anchorCtr="0" anchor="t" bIns="25400" lIns="25400" spcFirstLastPara="1" rIns="25400" wrap="square" tIns="25400">
            <a:noAutofit/>
          </a:bodyPr>
          <a:lstStyle/>
          <a:p>
            <a:pPr indent="0" lvl="0" marL="0" marR="0" rtl="0" algn="just">
              <a:lnSpc>
                <a:spcPct val="150000"/>
              </a:lnSpc>
              <a:spcBef>
                <a:spcPts val="0"/>
              </a:spcBef>
              <a:spcAft>
                <a:spcPts val="0"/>
              </a:spcAft>
              <a:buNone/>
            </a:pPr>
            <a:r>
              <a:rPr lang="tr-TR" sz="1200">
                <a:solidFill>
                  <a:srgbClr val="7F7F7F"/>
                </a:solidFill>
                <a:latin typeface="Century Gothic"/>
                <a:ea typeface="Century Gothic"/>
                <a:cs typeface="Century Gothic"/>
                <a:sym typeface="Century Gothic"/>
              </a:rPr>
              <a:t>We certainly do not forget you as soon as you forget us. It is, perhaps, our fate rather than our merit. We cannot help ourselves. We live at home, quiet, confined, and our feelings prey upon us. You are forced on exertion.</a:t>
            </a:r>
            <a:endParaRPr sz="1200">
              <a:solidFill>
                <a:srgbClr val="7F7F7F"/>
              </a:solidFill>
              <a:latin typeface="Century Gothic"/>
              <a:ea typeface="Century Gothic"/>
              <a:cs typeface="Century Gothic"/>
              <a:sym typeface="Century Gothic"/>
            </a:endParaRPr>
          </a:p>
        </p:txBody>
      </p:sp>
      <p:sp>
        <p:nvSpPr>
          <p:cNvPr id="333" name="Google Shape;333;p11"/>
          <p:cNvSpPr/>
          <p:nvPr/>
        </p:nvSpPr>
        <p:spPr>
          <a:xfrm>
            <a:off x="4922374" y="1787473"/>
            <a:ext cx="851195" cy="359073"/>
          </a:xfrm>
          <a:prstGeom prst="rect">
            <a:avLst/>
          </a:prstGeom>
          <a:noFill/>
          <a:ln>
            <a:noFill/>
          </a:ln>
        </p:spPr>
        <p:txBody>
          <a:bodyPr anchorCtr="0" anchor="ctr" bIns="25400" lIns="25400" spcFirstLastPara="1" rIns="25400" wrap="square" tIns="25400">
            <a:noAutofit/>
          </a:bodyPr>
          <a:lstStyle/>
          <a:p>
            <a:pPr indent="0" lvl="0" marL="0" marR="0" rtl="0" algn="l">
              <a:spcBef>
                <a:spcPts val="0"/>
              </a:spcBef>
              <a:spcAft>
                <a:spcPts val="0"/>
              </a:spcAft>
              <a:buNone/>
            </a:pPr>
            <a:r>
              <a:rPr b="1" lang="tr-TR" sz="2000">
                <a:solidFill>
                  <a:srgbClr val="7F7F7F"/>
                </a:solidFill>
                <a:latin typeface="Century Gothic"/>
                <a:ea typeface="Century Gothic"/>
                <a:cs typeface="Century Gothic"/>
                <a:sym typeface="Century Gothic"/>
              </a:rPr>
              <a:t>Health</a:t>
            </a:r>
            <a:endParaRPr b="1" sz="2000">
              <a:solidFill>
                <a:srgbClr val="7F7F7F"/>
              </a:solidFill>
              <a:latin typeface="Century Gothic"/>
              <a:ea typeface="Century Gothic"/>
              <a:cs typeface="Century Gothic"/>
              <a:sym typeface="Century Gothic"/>
            </a:endParaRPr>
          </a:p>
        </p:txBody>
      </p:sp>
      <p:sp>
        <p:nvSpPr>
          <p:cNvPr id="334" name="Google Shape;334;p11"/>
          <p:cNvSpPr/>
          <p:nvPr/>
        </p:nvSpPr>
        <p:spPr>
          <a:xfrm>
            <a:off x="8115987" y="2338667"/>
            <a:ext cx="3038463" cy="1400448"/>
          </a:xfrm>
          <a:prstGeom prst="rect">
            <a:avLst/>
          </a:prstGeom>
          <a:noFill/>
          <a:ln>
            <a:noFill/>
          </a:ln>
        </p:spPr>
        <p:txBody>
          <a:bodyPr anchorCtr="0" anchor="t" bIns="25400" lIns="25400" spcFirstLastPara="1" rIns="25400" wrap="square" tIns="25400">
            <a:noAutofit/>
          </a:bodyPr>
          <a:lstStyle/>
          <a:p>
            <a:pPr indent="0" lvl="0" marL="0" marR="0" rtl="0" algn="just">
              <a:lnSpc>
                <a:spcPct val="150000"/>
              </a:lnSpc>
              <a:spcBef>
                <a:spcPts val="0"/>
              </a:spcBef>
              <a:spcAft>
                <a:spcPts val="0"/>
              </a:spcAft>
              <a:buNone/>
            </a:pPr>
            <a:r>
              <a:rPr lang="tr-TR" sz="1200">
                <a:solidFill>
                  <a:srgbClr val="7F7F7F"/>
                </a:solidFill>
                <a:latin typeface="Century Gothic"/>
                <a:ea typeface="Century Gothic"/>
                <a:cs typeface="Century Gothic"/>
                <a:sym typeface="Century Gothic"/>
              </a:rPr>
              <a:t>The time is now, the place is here. Stay in the present. You can do nothing to change the past, and the future will never come exactly as you plan or hope for.</a:t>
            </a:r>
            <a:endParaRPr sz="1200">
              <a:solidFill>
                <a:srgbClr val="7F7F7F"/>
              </a:solidFill>
              <a:latin typeface="Century Gothic"/>
              <a:ea typeface="Century Gothic"/>
              <a:cs typeface="Century Gothic"/>
              <a:sym typeface="Century Gothic"/>
            </a:endParaRPr>
          </a:p>
        </p:txBody>
      </p:sp>
      <p:sp>
        <p:nvSpPr>
          <p:cNvPr id="335" name="Google Shape;335;p11"/>
          <p:cNvSpPr/>
          <p:nvPr/>
        </p:nvSpPr>
        <p:spPr>
          <a:xfrm>
            <a:off x="8148919" y="4207660"/>
            <a:ext cx="421353" cy="186157"/>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100">
              <a:solidFill>
                <a:schemeClr val="lt1"/>
              </a:solidFill>
              <a:latin typeface="Century Gothic"/>
              <a:ea typeface="Century Gothic"/>
              <a:cs typeface="Century Gothic"/>
              <a:sym typeface="Century Gothic"/>
            </a:endParaRPr>
          </a:p>
        </p:txBody>
      </p:sp>
      <p:sp>
        <p:nvSpPr>
          <p:cNvPr id="336" name="Google Shape;336;p11"/>
          <p:cNvSpPr/>
          <p:nvPr/>
        </p:nvSpPr>
        <p:spPr>
          <a:xfrm>
            <a:off x="8576491" y="4191992"/>
            <a:ext cx="2486620" cy="217495"/>
          </a:xfrm>
          <a:prstGeom prst="rect">
            <a:avLst/>
          </a:prstGeom>
          <a:noFill/>
          <a:ln>
            <a:noFill/>
          </a:ln>
        </p:spPr>
        <p:txBody>
          <a:bodyPr anchorCtr="0" anchor="ctr" bIns="25400" lIns="25400" spcFirstLastPara="1" rIns="25400" wrap="square" tIns="25400">
            <a:noAutofit/>
          </a:bodyPr>
          <a:lstStyle/>
          <a:p>
            <a:pPr indent="0" lvl="1" marL="457200" marR="0" rtl="0" algn="l">
              <a:lnSpc>
                <a:spcPct val="90000"/>
              </a:lnSpc>
              <a:spcBef>
                <a:spcPts val="0"/>
              </a:spcBef>
              <a:spcAft>
                <a:spcPts val="0"/>
              </a:spcAft>
              <a:buNone/>
            </a:pPr>
            <a:r>
              <a:rPr b="1" i="0" lang="tr-TR" sz="1200" u="none" cap="none" strike="noStrike">
                <a:solidFill>
                  <a:srgbClr val="7F7F7F"/>
                </a:solidFill>
                <a:latin typeface="Century Gothic"/>
                <a:ea typeface="Century Gothic"/>
                <a:cs typeface="Century Gothic"/>
                <a:sym typeface="Century Gothic"/>
              </a:rPr>
              <a:t>55%　</a:t>
            </a:r>
            <a:r>
              <a:rPr b="1" i="0" lang="tr-TR" sz="1200" u="none" cap="none" strike="noStrike">
                <a:solidFill>
                  <a:srgbClr val="8DA6C0"/>
                </a:solidFill>
                <a:latin typeface="Century Gothic"/>
                <a:ea typeface="Century Gothic"/>
                <a:cs typeface="Century Gothic"/>
                <a:sym typeface="Century Gothic"/>
              </a:rPr>
              <a:t>Potantial</a:t>
            </a:r>
            <a:endParaRPr b="1" i="0" sz="1200" u="none" cap="none" strike="noStrike">
              <a:solidFill>
                <a:schemeClr val="dk1"/>
              </a:solidFill>
              <a:latin typeface="Century Gothic"/>
              <a:ea typeface="Century Gothic"/>
              <a:cs typeface="Century Gothic"/>
              <a:sym typeface="Century Gothic"/>
            </a:endParaRPr>
          </a:p>
        </p:txBody>
      </p:sp>
      <p:sp>
        <p:nvSpPr>
          <p:cNvPr id="337" name="Google Shape;337;p11"/>
          <p:cNvSpPr/>
          <p:nvPr/>
        </p:nvSpPr>
        <p:spPr>
          <a:xfrm>
            <a:off x="8148919" y="4524101"/>
            <a:ext cx="421353" cy="186157"/>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2540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100">
              <a:solidFill>
                <a:schemeClr val="lt1"/>
              </a:solidFill>
              <a:latin typeface="Century Gothic"/>
              <a:ea typeface="Century Gothic"/>
              <a:cs typeface="Century Gothic"/>
              <a:sym typeface="Century Gothic"/>
            </a:endParaRPr>
          </a:p>
        </p:txBody>
      </p:sp>
      <p:sp>
        <p:nvSpPr>
          <p:cNvPr id="338" name="Google Shape;338;p11"/>
          <p:cNvSpPr/>
          <p:nvPr/>
        </p:nvSpPr>
        <p:spPr>
          <a:xfrm>
            <a:off x="8576491" y="4508433"/>
            <a:ext cx="2486620" cy="217495"/>
          </a:xfrm>
          <a:prstGeom prst="rect">
            <a:avLst/>
          </a:prstGeom>
          <a:noFill/>
          <a:ln>
            <a:noFill/>
          </a:ln>
        </p:spPr>
        <p:txBody>
          <a:bodyPr anchorCtr="0" anchor="ctr" bIns="25400" lIns="25400" spcFirstLastPara="1" rIns="25400" wrap="square" tIns="25400">
            <a:noAutofit/>
          </a:bodyPr>
          <a:lstStyle/>
          <a:p>
            <a:pPr indent="0" lvl="1" marL="457200" marR="0" rtl="0" algn="l">
              <a:lnSpc>
                <a:spcPct val="90000"/>
              </a:lnSpc>
              <a:spcBef>
                <a:spcPts val="0"/>
              </a:spcBef>
              <a:spcAft>
                <a:spcPts val="0"/>
              </a:spcAft>
              <a:buNone/>
            </a:pPr>
            <a:r>
              <a:rPr b="1" i="0" lang="tr-TR" sz="1200" u="none" cap="none" strike="noStrike">
                <a:solidFill>
                  <a:srgbClr val="7F7F7F"/>
                </a:solidFill>
                <a:latin typeface="Century Gothic"/>
                <a:ea typeface="Century Gothic"/>
                <a:cs typeface="Century Gothic"/>
                <a:sym typeface="Century Gothic"/>
              </a:rPr>
              <a:t>40%　</a:t>
            </a:r>
            <a:r>
              <a:rPr b="1" i="0" lang="tr-TR" sz="1200" u="none" cap="none" strike="noStrike">
                <a:solidFill>
                  <a:srgbClr val="8DA6C0"/>
                </a:solidFill>
                <a:latin typeface="Century Gothic"/>
                <a:ea typeface="Century Gothic"/>
                <a:cs typeface="Century Gothic"/>
                <a:sym typeface="Century Gothic"/>
              </a:rPr>
              <a:t>Work</a:t>
            </a:r>
            <a:endParaRPr b="1" i="0" sz="1200" u="none" cap="none" strike="noStrike">
              <a:solidFill>
                <a:schemeClr val="dk1"/>
              </a:solidFill>
              <a:latin typeface="Century Gothic"/>
              <a:ea typeface="Century Gothic"/>
              <a:cs typeface="Century Gothic"/>
              <a:sym typeface="Century Gothic"/>
            </a:endParaRPr>
          </a:p>
        </p:txBody>
      </p:sp>
      <p:sp>
        <p:nvSpPr>
          <p:cNvPr id="339" name="Google Shape;339;p11"/>
          <p:cNvSpPr/>
          <p:nvPr/>
        </p:nvSpPr>
        <p:spPr>
          <a:xfrm>
            <a:off x="8148919" y="4840543"/>
            <a:ext cx="421353" cy="186157"/>
          </a:xfrm>
          <a:prstGeom prst="roundRect">
            <a:avLst>
              <a:gd fmla="val 50000" name="adj"/>
            </a:avLst>
          </a:prstGeom>
          <a:gradFill>
            <a:gsLst>
              <a:gs pos="0">
                <a:srgbClr val="F2F2F2"/>
              </a:gs>
              <a:gs pos="60000">
                <a:srgbClr val="009999"/>
              </a:gs>
              <a:gs pos="100000">
                <a:srgbClr val="009999"/>
              </a:gs>
            </a:gsLst>
            <a:lin ang="5400000" scaled="0"/>
          </a:gradFill>
          <a:ln>
            <a:noFill/>
          </a:ln>
          <a:effectLst>
            <a:outerShdw blurRad="2540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sp>
        <p:nvSpPr>
          <p:cNvPr id="340" name="Google Shape;340;p11"/>
          <p:cNvSpPr/>
          <p:nvPr/>
        </p:nvSpPr>
        <p:spPr>
          <a:xfrm>
            <a:off x="8576491" y="4824875"/>
            <a:ext cx="2486620" cy="217495"/>
          </a:xfrm>
          <a:prstGeom prst="rect">
            <a:avLst/>
          </a:prstGeom>
          <a:noFill/>
          <a:ln>
            <a:noFill/>
          </a:ln>
        </p:spPr>
        <p:txBody>
          <a:bodyPr anchorCtr="0" anchor="ctr" bIns="25400" lIns="25400" spcFirstLastPara="1" rIns="25400" wrap="square" tIns="25400">
            <a:noAutofit/>
          </a:bodyPr>
          <a:lstStyle/>
          <a:p>
            <a:pPr indent="0" lvl="1" marL="457200" marR="0" rtl="0" algn="l">
              <a:lnSpc>
                <a:spcPct val="90000"/>
              </a:lnSpc>
              <a:spcBef>
                <a:spcPts val="0"/>
              </a:spcBef>
              <a:spcAft>
                <a:spcPts val="0"/>
              </a:spcAft>
              <a:buNone/>
            </a:pPr>
            <a:r>
              <a:rPr b="1" i="0" lang="tr-TR" sz="1200" u="none" cap="none" strike="noStrike">
                <a:solidFill>
                  <a:srgbClr val="7F7F7F"/>
                </a:solidFill>
                <a:latin typeface="Century Gothic"/>
                <a:ea typeface="Century Gothic"/>
                <a:cs typeface="Century Gothic"/>
                <a:sym typeface="Century Gothic"/>
              </a:rPr>
              <a:t>10%　</a:t>
            </a:r>
            <a:r>
              <a:rPr b="1" i="0" lang="tr-TR" sz="1200" u="none" cap="none" strike="noStrike">
                <a:solidFill>
                  <a:srgbClr val="8DA6C0"/>
                </a:solidFill>
                <a:latin typeface="Century Gothic"/>
                <a:ea typeface="Century Gothic"/>
                <a:cs typeface="Century Gothic"/>
                <a:sym typeface="Century Gothic"/>
              </a:rPr>
              <a:t>Fatique</a:t>
            </a:r>
            <a:endParaRPr b="1" i="0" sz="1200" u="none" cap="none" strike="noStrike">
              <a:solidFill>
                <a:schemeClr val="dk1"/>
              </a:solidFill>
              <a:latin typeface="Century Gothic"/>
              <a:ea typeface="Century Gothic"/>
              <a:cs typeface="Century Gothic"/>
              <a:sym typeface="Century Gothic"/>
            </a:endParaRPr>
          </a:p>
        </p:txBody>
      </p:sp>
      <p:grpSp>
        <p:nvGrpSpPr>
          <p:cNvPr id="341" name="Google Shape;341;p11"/>
          <p:cNvGrpSpPr/>
          <p:nvPr/>
        </p:nvGrpSpPr>
        <p:grpSpPr>
          <a:xfrm>
            <a:off x="968072" y="5386387"/>
            <a:ext cx="10241775" cy="635001"/>
            <a:chOff x="968072" y="5386387"/>
            <a:chExt cx="10241775" cy="635001"/>
          </a:xfrm>
        </p:grpSpPr>
        <p:sp>
          <p:nvSpPr>
            <p:cNvPr id="342" name="Google Shape;342;p11"/>
            <p:cNvSpPr/>
            <p:nvPr/>
          </p:nvSpPr>
          <p:spPr>
            <a:xfrm>
              <a:off x="968072" y="5561012"/>
              <a:ext cx="10241775" cy="285751"/>
            </a:xfrm>
            <a:prstGeom prst="roundRect">
              <a:avLst>
                <a:gd fmla="val 50000" name="adj"/>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343" name="Google Shape;343;p11"/>
            <p:cNvSpPr/>
            <p:nvPr/>
          </p:nvSpPr>
          <p:spPr>
            <a:xfrm>
              <a:off x="3129849" y="5610809"/>
              <a:ext cx="1886651" cy="186157"/>
            </a:xfrm>
            <a:prstGeom prst="roundRect">
              <a:avLst>
                <a:gd fmla="val 50000" name="adj"/>
              </a:avLst>
            </a:prstGeom>
            <a:gradFill>
              <a:gsLst>
                <a:gs pos="0">
                  <a:srgbClr val="F2F2F2"/>
                </a:gs>
                <a:gs pos="60000">
                  <a:srgbClr val="009999"/>
                </a:gs>
                <a:gs pos="100000">
                  <a:srgbClr val="009999"/>
                </a:gs>
              </a:gsLst>
              <a:lin ang="5400000" scaled="0"/>
            </a:gradFill>
            <a:ln>
              <a:noFill/>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sp>
          <p:nvSpPr>
            <p:cNvPr id="344" name="Google Shape;344;p11"/>
            <p:cNvSpPr/>
            <p:nvPr/>
          </p:nvSpPr>
          <p:spPr>
            <a:xfrm>
              <a:off x="5397500" y="5610809"/>
              <a:ext cx="1619250" cy="186157"/>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100">
                <a:solidFill>
                  <a:schemeClr val="lt1"/>
                </a:solidFill>
                <a:latin typeface="Century Gothic"/>
                <a:ea typeface="Century Gothic"/>
                <a:cs typeface="Century Gothic"/>
                <a:sym typeface="Century Gothic"/>
              </a:endParaRPr>
            </a:p>
          </p:txBody>
        </p:sp>
        <p:sp>
          <p:nvSpPr>
            <p:cNvPr id="345" name="Google Shape;345;p11"/>
            <p:cNvSpPr/>
            <p:nvPr/>
          </p:nvSpPr>
          <p:spPr>
            <a:xfrm>
              <a:off x="7397750" y="5610809"/>
              <a:ext cx="3756701" cy="186157"/>
            </a:xfrm>
            <a:prstGeom prst="roundRect">
              <a:avLst>
                <a:gd fmla="val 50000" name="adj"/>
              </a:avLst>
            </a:prstGeom>
            <a:gradFill>
              <a:gsLst>
                <a:gs pos="0">
                  <a:srgbClr val="F2F2F2"/>
                </a:gs>
                <a:gs pos="1000">
                  <a:srgbClr val="F2F2F2"/>
                </a:gs>
                <a:gs pos="60000">
                  <a:srgbClr val="009999"/>
                </a:gs>
                <a:gs pos="100000">
                  <a:srgbClr val="009999"/>
                </a:gs>
              </a:gsLst>
              <a:lin ang="5400000" scaled="0"/>
            </a:gradFill>
            <a:ln>
              <a:noFill/>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100">
                <a:solidFill>
                  <a:schemeClr val="lt1"/>
                </a:solidFill>
                <a:latin typeface="Century Gothic"/>
                <a:ea typeface="Century Gothic"/>
                <a:cs typeface="Century Gothic"/>
                <a:sym typeface="Century Gothic"/>
              </a:endParaRPr>
            </a:p>
          </p:txBody>
        </p:sp>
        <p:sp>
          <p:nvSpPr>
            <p:cNvPr id="346" name="Google Shape;346;p11"/>
            <p:cNvSpPr/>
            <p:nvPr/>
          </p:nvSpPr>
          <p:spPr>
            <a:xfrm>
              <a:off x="4881313" y="5386387"/>
              <a:ext cx="635001" cy="635001"/>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347" name="Google Shape;347;p11"/>
            <p:cNvSpPr/>
            <p:nvPr/>
          </p:nvSpPr>
          <p:spPr>
            <a:xfrm>
              <a:off x="4944813" y="5449887"/>
              <a:ext cx="508001" cy="508001"/>
            </a:xfrm>
            <a:prstGeom prst="ellipse">
              <a:avLst/>
            </a:prstGeom>
            <a:gradFill>
              <a:gsLst>
                <a:gs pos="0">
                  <a:schemeClr val="lt1"/>
                </a:gs>
                <a:gs pos="1000">
                  <a:schemeClr val="lt1"/>
                </a:gs>
                <a:gs pos="60000">
                  <a:srgbClr val="009999"/>
                </a:gs>
                <a:gs pos="100000">
                  <a:srgbClr val="009999"/>
                </a:gs>
              </a:gsLst>
              <a:lin ang="5400000" scaled="0"/>
            </a:gradFill>
            <a:ln>
              <a:noFill/>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2</a:t>
              </a:r>
              <a:endParaRPr/>
            </a:p>
          </p:txBody>
        </p:sp>
        <p:sp>
          <p:nvSpPr>
            <p:cNvPr id="348" name="Google Shape;348;p11"/>
            <p:cNvSpPr/>
            <p:nvPr/>
          </p:nvSpPr>
          <p:spPr>
            <a:xfrm>
              <a:off x="2569471" y="5386387"/>
              <a:ext cx="635001" cy="635001"/>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349" name="Google Shape;349;p11"/>
            <p:cNvSpPr/>
            <p:nvPr/>
          </p:nvSpPr>
          <p:spPr>
            <a:xfrm>
              <a:off x="2632971" y="5449887"/>
              <a:ext cx="508001" cy="508001"/>
            </a:xfrm>
            <a:prstGeom prst="ellipse">
              <a:avLst/>
            </a:prstGeom>
            <a:gradFill>
              <a:gsLst>
                <a:gs pos="0">
                  <a:schemeClr val="lt1"/>
                </a:gs>
                <a:gs pos="60000">
                  <a:srgbClr val="009999"/>
                </a:gs>
                <a:gs pos="100000">
                  <a:srgbClr val="009999"/>
                </a:gs>
              </a:gsLst>
              <a:lin ang="5400000" scaled="0"/>
            </a:gradFill>
            <a:ln>
              <a:noFill/>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3</a:t>
              </a:r>
              <a:endParaRPr/>
            </a:p>
          </p:txBody>
        </p:sp>
        <p:sp>
          <p:nvSpPr>
            <p:cNvPr id="350" name="Google Shape;350;p11"/>
            <p:cNvSpPr/>
            <p:nvPr/>
          </p:nvSpPr>
          <p:spPr>
            <a:xfrm>
              <a:off x="6886218" y="5386387"/>
              <a:ext cx="635001" cy="635001"/>
            </a:xfrm>
            <a:prstGeom prst="ellipse">
              <a:avLst/>
            </a:prstGeom>
            <a:gradFill>
              <a:gsLst>
                <a:gs pos="0">
                  <a:schemeClr val="lt1"/>
                </a:gs>
                <a:gs pos="60000">
                  <a:schemeClr val="lt2"/>
                </a:gs>
                <a:gs pos="100000">
                  <a:srgbClr val="D8D8D8"/>
                </a:gs>
              </a:gsLst>
              <a:lin ang="16200000" scaled="0"/>
            </a:gradFill>
            <a:ln cap="flat" cmpd="sng" w="38100">
              <a:solidFill>
                <a:srgbClr val="D8D8D8"/>
              </a:solidFill>
              <a:prstDash val="solid"/>
              <a:miter lim="800000"/>
              <a:headEnd len="sm" w="sm" type="none"/>
              <a:tailEnd len="sm" w="sm" type="none"/>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351" name="Google Shape;351;p11"/>
            <p:cNvSpPr/>
            <p:nvPr/>
          </p:nvSpPr>
          <p:spPr>
            <a:xfrm>
              <a:off x="6949718" y="5449887"/>
              <a:ext cx="508001" cy="508001"/>
            </a:xfrm>
            <a:prstGeom prst="ellipse">
              <a:avLst/>
            </a:prstGeom>
            <a:gradFill>
              <a:gsLst>
                <a:gs pos="0">
                  <a:schemeClr val="lt1"/>
                </a:gs>
                <a:gs pos="1000">
                  <a:schemeClr val="lt1"/>
                </a:gs>
                <a:gs pos="60000">
                  <a:srgbClr val="009999"/>
                </a:gs>
                <a:gs pos="100000">
                  <a:srgbClr val="009999"/>
                </a:gs>
              </a:gsLst>
              <a:lin ang="5400000" scaled="0"/>
            </a:gradFill>
            <a:ln>
              <a:noFill/>
            </a:ln>
            <a:effectLst>
              <a:outerShdw blurRad="190500" rotWithShape="0" algn="t" dir="5400000" dist="63500">
                <a:srgbClr val="000000">
                  <a:alpha val="2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lang="tr-TR" sz="2000">
                  <a:solidFill>
                    <a:srgbClr val="FFFFFF"/>
                  </a:solidFill>
                  <a:latin typeface="Century Gothic"/>
                  <a:ea typeface="Century Gothic"/>
                  <a:cs typeface="Century Gothic"/>
                  <a:sym typeface="Century Gothic"/>
                </a:rPr>
                <a:t>1</a:t>
              </a:r>
              <a:endParaRPr/>
            </a:p>
          </p:txBody>
        </p:sp>
      </p:grpSp>
      <p:sp>
        <p:nvSpPr>
          <p:cNvPr id="352" name="Google Shape;352;p11"/>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Design</a:t>
            </a:r>
            <a:endParaRPr>
              <a:latin typeface="Century Gothic"/>
              <a:ea typeface="Century Gothic"/>
              <a:cs typeface="Century Gothic"/>
              <a:sym typeface="Century Gothic"/>
            </a:endParaRPr>
          </a:p>
        </p:txBody>
      </p:sp>
      <p:sp>
        <p:nvSpPr>
          <p:cNvPr id="353" name="Google Shape;353;p11"/>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606060"/>
              </a:buClr>
              <a:buSzPts val="1600"/>
              <a:buFont typeface="Century Gothic"/>
              <a:buNone/>
            </a:pPr>
            <a:r>
              <a:rPr lang="tr-TR" sz="1600">
                <a:solidFill>
                  <a:srgbClr val="606060"/>
                </a:solidFill>
                <a:latin typeface="Century Gothic"/>
                <a:ea typeface="Century Gothic"/>
                <a:cs typeface="Century Gothic"/>
                <a:sym typeface="Century Gothic"/>
              </a:rPr>
              <a:t>WORK OVERVIEW</a:t>
            </a:r>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341"/>
                                        </p:tgtEl>
                                        <p:attrNameLst>
                                          <p:attrName>style.visibility</p:attrName>
                                        </p:attrNameLst>
                                      </p:cBhvr>
                                      <p:to>
                                        <p:strVal val="visible"/>
                                      </p:to>
                                    </p:set>
                                    <p:anim calcmode="lin" valueType="num">
                                      <p:cBhvr additive="base">
                                        <p:cTn dur="750"/>
                                        <p:tgtEl>
                                          <p:spTgt spid="341"/>
                                        </p:tgtEl>
                                        <p:attrNameLst>
                                          <p:attrName>ppt_y</p:attrName>
                                        </p:attrNameLst>
                                      </p:cBhvr>
                                      <p:tavLst>
                                        <p:tav fmla="" tm="0">
                                          <p:val>
                                            <p:strVal val="#ppt_y+1"/>
                                          </p:val>
                                        </p:tav>
                                        <p:tav fmla="" tm="100000">
                                          <p:val>
                                            <p:strVal val="#ppt_y"/>
                                          </p:val>
                                        </p:tav>
                                      </p:tavLst>
                                    </p:anim>
                                  </p:childTnLst>
                                </p:cTn>
                              </p:par>
                            </p:childTnLst>
                          </p:cTn>
                        </p:par>
                        <p:par>
                          <p:cTn fill="hold">
                            <p:stCondLst>
                              <p:cond delay="750"/>
                            </p:stCondLst>
                            <p:childTnLst>
                              <p:par>
                                <p:cTn fill="hold" nodeType="afterEffect" presetClass="entr" presetID="2" presetSubtype="2">
                                  <p:stCondLst>
                                    <p:cond delay="0"/>
                                  </p:stCondLst>
                                  <p:childTnLst>
                                    <p:set>
                                      <p:cBhvr>
                                        <p:cTn dur="1" fill="hold">
                                          <p:stCondLst>
                                            <p:cond delay="0"/>
                                          </p:stCondLst>
                                        </p:cTn>
                                        <p:tgtEl>
                                          <p:spTgt spid="329"/>
                                        </p:tgtEl>
                                        <p:attrNameLst>
                                          <p:attrName>style.visibility</p:attrName>
                                        </p:attrNameLst>
                                      </p:cBhvr>
                                      <p:to>
                                        <p:strVal val="visible"/>
                                      </p:to>
                                    </p:set>
                                    <p:anim calcmode="lin" valueType="num">
                                      <p:cBhvr additive="base">
                                        <p:cTn dur="1000"/>
                                        <p:tgtEl>
                                          <p:spTgt spid="329"/>
                                        </p:tgtEl>
                                        <p:attrNameLst>
                                          <p:attrName>ppt_x</p:attrName>
                                        </p:attrNameLst>
                                      </p:cBhvr>
                                      <p:tavLst>
                                        <p:tav fmla="" tm="0">
                                          <p:val>
                                            <p:strVal val="#ppt_x+1"/>
                                          </p:val>
                                        </p:tav>
                                        <p:tav fmla="" tm="100000">
                                          <p:val>
                                            <p:strVal val="#ppt_x"/>
                                          </p:val>
                                        </p:tav>
                                      </p:tavLst>
                                    </p:anim>
                                  </p:childTnLst>
                                </p:cTn>
                              </p:par>
                            </p:childTnLst>
                          </p:cTn>
                        </p:par>
                        <p:par>
                          <p:cTn fill="hold">
                            <p:stCondLst>
                              <p:cond delay="1750"/>
                            </p:stCondLst>
                            <p:childTnLst>
                              <p:par>
                                <p:cTn fill="hold" nodeType="afterEffect" presetClass="entr" presetID="2" presetSubtype="2">
                                  <p:stCondLst>
                                    <p:cond delay="0"/>
                                  </p:stCondLst>
                                  <p:childTnLst>
                                    <p:set>
                                      <p:cBhvr>
                                        <p:cTn dur="1" fill="hold">
                                          <p:stCondLst>
                                            <p:cond delay="0"/>
                                          </p:stCondLst>
                                        </p:cTn>
                                        <p:tgtEl>
                                          <p:spTgt spid="333"/>
                                        </p:tgtEl>
                                        <p:attrNameLst>
                                          <p:attrName>style.visibility</p:attrName>
                                        </p:attrNameLst>
                                      </p:cBhvr>
                                      <p:to>
                                        <p:strVal val="visible"/>
                                      </p:to>
                                    </p:set>
                                    <p:anim calcmode="lin" valueType="num">
                                      <p:cBhvr additive="base">
                                        <p:cTn dur="750"/>
                                        <p:tgtEl>
                                          <p:spTgt spid="333"/>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50"/>
                                  </p:stCondLst>
                                  <p:childTnLst>
                                    <p:set>
                                      <p:cBhvr>
                                        <p:cTn dur="1" fill="hold">
                                          <p:stCondLst>
                                            <p:cond delay="0"/>
                                          </p:stCondLst>
                                        </p:cTn>
                                        <p:tgtEl>
                                          <p:spTgt spid="332"/>
                                        </p:tgtEl>
                                        <p:attrNameLst>
                                          <p:attrName>style.visibility</p:attrName>
                                        </p:attrNameLst>
                                      </p:cBhvr>
                                      <p:to>
                                        <p:strVal val="visible"/>
                                      </p:to>
                                    </p:set>
                                    <p:anim calcmode="lin" valueType="num">
                                      <p:cBhvr additive="base">
                                        <p:cTn dur="750"/>
                                        <p:tgtEl>
                                          <p:spTgt spid="332"/>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500"/>
                                  </p:stCondLst>
                                  <p:childTnLst>
                                    <p:set>
                                      <p:cBhvr>
                                        <p:cTn dur="1" fill="hold">
                                          <p:stCondLst>
                                            <p:cond delay="0"/>
                                          </p:stCondLst>
                                        </p:cTn>
                                        <p:tgtEl>
                                          <p:spTgt spid="334"/>
                                        </p:tgtEl>
                                        <p:attrNameLst>
                                          <p:attrName>style.visibility</p:attrName>
                                        </p:attrNameLst>
                                      </p:cBhvr>
                                      <p:to>
                                        <p:strVal val="visible"/>
                                      </p:to>
                                    </p:set>
                                    <p:anim calcmode="lin" valueType="num">
                                      <p:cBhvr additive="base">
                                        <p:cTn dur="750"/>
                                        <p:tgtEl>
                                          <p:spTgt spid="334"/>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750"/>
                                  </p:stCondLst>
                                  <p:childTnLst>
                                    <p:set>
                                      <p:cBhvr>
                                        <p:cTn dur="1" fill="hold">
                                          <p:stCondLst>
                                            <p:cond delay="0"/>
                                          </p:stCondLst>
                                        </p:cTn>
                                        <p:tgtEl>
                                          <p:spTgt spid="335"/>
                                        </p:tgtEl>
                                        <p:attrNameLst>
                                          <p:attrName>style.visibility</p:attrName>
                                        </p:attrNameLst>
                                      </p:cBhvr>
                                      <p:to>
                                        <p:strVal val="visible"/>
                                      </p:to>
                                    </p:set>
                                    <p:anim calcmode="lin" valueType="num">
                                      <p:cBhvr additive="base">
                                        <p:cTn dur="750"/>
                                        <p:tgtEl>
                                          <p:spTgt spid="335"/>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000"/>
                                  </p:stCondLst>
                                  <p:childTnLst>
                                    <p:set>
                                      <p:cBhvr>
                                        <p:cTn dur="1" fill="hold">
                                          <p:stCondLst>
                                            <p:cond delay="0"/>
                                          </p:stCondLst>
                                        </p:cTn>
                                        <p:tgtEl>
                                          <p:spTgt spid="336"/>
                                        </p:tgtEl>
                                        <p:attrNameLst>
                                          <p:attrName>style.visibility</p:attrName>
                                        </p:attrNameLst>
                                      </p:cBhvr>
                                      <p:to>
                                        <p:strVal val="visible"/>
                                      </p:to>
                                    </p:set>
                                    <p:anim calcmode="lin" valueType="num">
                                      <p:cBhvr additive="base">
                                        <p:cTn dur="750"/>
                                        <p:tgtEl>
                                          <p:spTgt spid="336"/>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250"/>
                                  </p:stCondLst>
                                  <p:childTnLst>
                                    <p:set>
                                      <p:cBhvr>
                                        <p:cTn dur="1" fill="hold">
                                          <p:stCondLst>
                                            <p:cond delay="0"/>
                                          </p:stCondLst>
                                        </p:cTn>
                                        <p:tgtEl>
                                          <p:spTgt spid="337"/>
                                        </p:tgtEl>
                                        <p:attrNameLst>
                                          <p:attrName>style.visibility</p:attrName>
                                        </p:attrNameLst>
                                      </p:cBhvr>
                                      <p:to>
                                        <p:strVal val="visible"/>
                                      </p:to>
                                    </p:set>
                                    <p:anim calcmode="lin" valueType="num">
                                      <p:cBhvr additive="base">
                                        <p:cTn dur="750"/>
                                        <p:tgtEl>
                                          <p:spTgt spid="33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500"/>
                                  </p:stCondLst>
                                  <p:childTnLst>
                                    <p:set>
                                      <p:cBhvr>
                                        <p:cTn dur="1" fill="hold">
                                          <p:stCondLst>
                                            <p:cond delay="0"/>
                                          </p:stCondLst>
                                        </p:cTn>
                                        <p:tgtEl>
                                          <p:spTgt spid="338"/>
                                        </p:tgtEl>
                                        <p:attrNameLst>
                                          <p:attrName>style.visibility</p:attrName>
                                        </p:attrNameLst>
                                      </p:cBhvr>
                                      <p:to>
                                        <p:strVal val="visible"/>
                                      </p:to>
                                    </p:set>
                                    <p:anim calcmode="lin" valueType="num">
                                      <p:cBhvr additive="base">
                                        <p:cTn dur="750"/>
                                        <p:tgtEl>
                                          <p:spTgt spid="33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1750"/>
                                  </p:stCondLst>
                                  <p:childTnLst>
                                    <p:set>
                                      <p:cBhvr>
                                        <p:cTn dur="1" fill="hold">
                                          <p:stCondLst>
                                            <p:cond delay="0"/>
                                          </p:stCondLst>
                                        </p:cTn>
                                        <p:tgtEl>
                                          <p:spTgt spid="339"/>
                                        </p:tgtEl>
                                        <p:attrNameLst>
                                          <p:attrName>style.visibility</p:attrName>
                                        </p:attrNameLst>
                                      </p:cBhvr>
                                      <p:to>
                                        <p:strVal val="visible"/>
                                      </p:to>
                                    </p:set>
                                    <p:anim calcmode="lin" valueType="num">
                                      <p:cBhvr additive="base">
                                        <p:cTn dur="750"/>
                                        <p:tgtEl>
                                          <p:spTgt spid="339"/>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2000"/>
                                  </p:stCondLst>
                                  <p:childTnLst>
                                    <p:set>
                                      <p:cBhvr>
                                        <p:cTn dur="1" fill="hold">
                                          <p:stCondLst>
                                            <p:cond delay="0"/>
                                          </p:stCondLst>
                                        </p:cTn>
                                        <p:tgtEl>
                                          <p:spTgt spid="340"/>
                                        </p:tgtEl>
                                        <p:attrNameLst>
                                          <p:attrName>style.visibility</p:attrName>
                                        </p:attrNameLst>
                                      </p:cBhvr>
                                      <p:to>
                                        <p:strVal val="visible"/>
                                      </p:to>
                                    </p:set>
                                    <p:anim calcmode="lin" valueType="num">
                                      <p:cBhvr additive="base">
                                        <p:cTn dur="750"/>
                                        <p:tgtEl>
                                          <p:spTgt spid="340"/>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12"/>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Design</a:t>
            </a:r>
            <a:endParaRPr>
              <a:latin typeface="Century Gothic"/>
              <a:ea typeface="Century Gothic"/>
              <a:cs typeface="Century Gothic"/>
              <a:sym typeface="Century Gothic"/>
            </a:endParaRPr>
          </a:p>
        </p:txBody>
      </p:sp>
      <p:sp>
        <p:nvSpPr>
          <p:cNvPr id="360" name="Google Shape;360;p12"/>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606060"/>
              </a:buClr>
              <a:buSzPts val="1600"/>
              <a:buFont typeface="Century Gothic"/>
              <a:buNone/>
            </a:pPr>
            <a:r>
              <a:rPr lang="tr-TR" sz="1600">
                <a:solidFill>
                  <a:srgbClr val="606060"/>
                </a:solidFill>
                <a:latin typeface="Century Gothic"/>
                <a:ea typeface="Century Gothic"/>
                <a:cs typeface="Century Gothic"/>
                <a:sym typeface="Century Gothic"/>
              </a:rPr>
              <a:t>WORK OVERVIEW</a:t>
            </a:r>
            <a:endParaRPr/>
          </a:p>
        </p:txBody>
      </p:sp>
      <p:sp>
        <p:nvSpPr>
          <p:cNvPr id="361" name="Google Shape;361;p12"/>
          <p:cNvSpPr txBox="1"/>
          <p:nvPr/>
        </p:nvSpPr>
        <p:spPr>
          <a:xfrm>
            <a:off x="1099434" y="4581129"/>
            <a:ext cx="2100970" cy="1191865"/>
          </a:xfrm>
          <a:prstGeom prst="rect">
            <a:avLst/>
          </a:prstGeom>
          <a:noFill/>
          <a:ln>
            <a:noFill/>
          </a:ln>
        </p:spPr>
        <p:txBody>
          <a:bodyPr anchorCtr="0" anchor="t" bIns="0" lIns="0" spcFirstLastPara="1" rIns="0" wrap="square" tIns="0">
            <a:noAutofit/>
          </a:bodyPr>
          <a:lstStyle/>
          <a:p>
            <a:pPr indent="-228594" lvl="0" marL="228594" marR="0" rtl="0" algn="ctr">
              <a:lnSpc>
                <a:spcPct val="150000"/>
              </a:lnSpc>
              <a:spcBef>
                <a:spcPts val="0"/>
              </a:spcBef>
              <a:spcAft>
                <a:spcPts val="0"/>
              </a:spcAft>
              <a:buClr>
                <a:srgbClr val="595959"/>
              </a:buClr>
              <a:buSzPts val="1333"/>
              <a:buFont typeface="Arial"/>
              <a:buChar char="•"/>
            </a:pPr>
            <a:r>
              <a:rPr lang="tr-TR" sz="1333">
                <a:solidFill>
                  <a:srgbClr val="595959"/>
                </a:solidFill>
                <a:latin typeface="Century Gothic"/>
                <a:ea typeface="Century Gothic"/>
                <a:cs typeface="Century Gothic"/>
                <a:sym typeface="Century Gothic"/>
              </a:rPr>
              <a:t>Free Google Slides Themes and PowerPoint Templates for Presentations.</a:t>
            </a:r>
            <a:endParaRPr sz="1333">
              <a:solidFill>
                <a:srgbClr val="595959"/>
              </a:solidFill>
              <a:latin typeface="Century Gothic"/>
              <a:ea typeface="Century Gothic"/>
              <a:cs typeface="Century Gothic"/>
              <a:sym typeface="Century Gothic"/>
            </a:endParaRPr>
          </a:p>
        </p:txBody>
      </p:sp>
      <p:sp>
        <p:nvSpPr>
          <p:cNvPr id="362" name="Google Shape;362;p12"/>
          <p:cNvSpPr txBox="1"/>
          <p:nvPr/>
        </p:nvSpPr>
        <p:spPr>
          <a:xfrm>
            <a:off x="3740842" y="4581129"/>
            <a:ext cx="2041347" cy="884153"/>
          </a:xfrm>
          <a:prstGeom prst="rect">
            <a:avLst/>
          </a:prstGeom>
          <a:noFill/>
          <a:ln>
            <a:noFill/>
          </a:ln>
        </p:spPr>
        <p:txBody>
          <a:bodyPr anchorCtr="0" anchor="t" bIns="0" lIns="0" spcFirstLastPara="1" rIns="0" wrap="square" tIns="0">
            <a:noAutofit/>
          </a:bodyPr>
          <a:lstStyle/>
          <a:p>
            <a:pPr indent="-228594" lvl="0" marL="228594" marR="0" rtl="0" algn="ctr">
              <a:lnSpc>
                <a:spcPct val="150000"/>
              </a:lnSpc>
              <a:spcBef>
                <a:spcPts val="0"/>
              </a:spcBef>
              <a:spcAft>
                <a:spcPts val="0"/>
              </a:spcAft>
              <a:buClr>
                <a:srgbClr val="595959"/>
              </a:buClr>
              <a:buSzPts val="1333"/>
              <a:buFont typeface="Arial"/>
              <a:buChar char="•"/>
            </a:pPr>
            <a:r>
              <a:rPr lang="tr-TR" sz="1333">
                <a:solidFill>
                  <a:srgbClr val="595959"/>
                </a:solidFill>
                <a:latin typeface="Century Gothic"/>
                <a:ea typeface="Century Gothic"/>
                <a:cs typeface="Century Gothic"/>
                <a:sym typeface="Century Gothic"/>
              </a:rPr>
              <a:t>To see what is in front of one's nose needs a constant struggle.</a:t>
            </a:r>
            <a:endParaRPr/>
          </a:p>
        </p:txBody>
      </p:sp>
      <p:sp>
        <p:nvSpPr>
          <p:cNvPr id="363" name="Google Shape;363;p12"/>
          <p:cNvSpPr txBox="1"/>
          <p:nvPr/>
        </p:nvSpPr>
        <p:spPr>
          <a:xfrm>
            <a:off x="6364687" y="4591749"/>
            <a:ext cx="2102420" cy="1230850"/>
          </a:xfrm>
          <a:prstGeom prst="rect">
            <a:avLst/>
          </a:prstGeom>
          <a:noFill/>
          <a:ln>
            <a:noFill/>
          </a:ln>
        </p:spPr>
        <p:txBody>
          <a:bodyPr anchorCtr="0" anchor="t" bIns="0" lIns="0" spcFirstLastPara="1" rIns="0" wrap="square" tIns="0">
            <a:noAutofit/>
          </a:bodyPr>
          <a:lstStyle/>
          <a:p>
            <a:pPr indent="-228594" lvl="0" marL="228594" marR="0" rtl="0" algn="ctr">
              <a:lnSpc>
                <a:spcPct val="150000"/>
              </a:lnSpc>
              <a:spcBef>
                <a:spcPts val="0"/>
              </a:spcBef>
              <a:spcAft>
                <a:spcPts val="0"/>
              </a:spcAft>
              <a:buClr>
                <a:srgbClr val="595959"/>
              </a:buClr>
              <a:buSzPts val="1333"/>
              <a:buFont typeface="Arial"/>
              <a:buChar char="•"/>
            </a:pPr>
            <a:r>
              <a:rPr lang="tr-TR" sz="1333">
                <a:solidFill>
                  <a:srgbClr val="595959"/>
                </a:solidFill>
                <a:latin typeface="Century Gothic"/>
                <a:ea typeface="Century Gothic"/>
                <a:cs typeface="Century Gothic"/>
                <a:sym typeface="Century Gothic"/>
              </a:rPr>
              <a:t>A large income is the best recipe for happiness I ever heard of.</a:t>
            </a:r>
            <a:endParaRPr sz="1333">
              <a:solidFill>
                <a:srgbClr val="595959"/>
              </a:solidFill>
              <a:latin typeface="Century Gothic"/>
              <a:ea typeface="Century Gothic"/>
              <a:cs typeface="Century Gothic"/>
              <a:sym typeface="Century Gothic"/>
            </a:endParaRPr>
          </a:p>
        </p:txBody>
      </p:sp>
      <p:sp>
        <p:nvSpPr>
          <p:cNvPr id="364" name="Google Shape;364;p12"/>
          <p:cNvSpPr txBox="1"/>
          <p:nvPr/>
        </p:nvSpPr>
        <p:spPr>
          <a:xfrm>
            <a:off x="9041756" y="4591749"/>
            <a:ext cx="2263180" cy="884153"/>
          </a:xfrm>
          <a:prstGeom prst="rect">
            <a:avLst/>
          </a:prstGeom>
          <a:noFill/>
          <a:ln>
            <a:noFill/>
          </a:ln>
        </p:spPr>
        <p:txBody>
          <a:bodyPr anchorCtr="0" anchor="t" bIns="0" lIns="0" spcFirstLastPara="1" rIns="0" wrap="square" tIns="0">
            <a:noAutofit/>
          </a:bodyPr>
          <a:lstStyle/>
          <a:p>
            <a:pPr indent="-228594" lvl="0" marL="228594" marR="0" rtl="0" algn="ctr">
              <a:lnSpc>
                <a:spcPct val="150000"/>
              </a:lnSpc>
              <a:spcBef>
                <a:spcPts val="0"/>
              </a:spcBef>
              <a:spcAft>
                <a:spcPts val="0"/>
              </a:spcAft>
              <a:buClr>
                <a:srgbClr val="595959"/>
              </a:buClr>
              <a:buSzPts val="1333"/>
              <a:buFont typeface="Arial"/>
              <a:buChar char="•"/>
            </a:pPr>
            <a:r>
              <a:rPr lang="tr-TR" sz="1333">
                <a:solidFill>
                  <a:srgbClr val="595959"/>
                </a:solidFill>
                <a:latin typeface="Century Gothic"/>
                <a:ea typeface="Century Gothic"/>
                <a:cs typeface="Century Gothic"/>
                <a:sym typeface="Century Gothic"/>
              </a:rPr>
              <a:t>It is a very sad thing that nowadays there is so little useless information.</a:t>
            </a:r>
            <a:endParaRPr/>
          </a:p>
        </p:txBody>
      </p:sp>
      <p:sp>
        <p:nvSpPr>
          <p:cNvPr id="365" name="Google Shape;365;p12"/>
          <p:cNvSpPr/>
          <p:nvPr/>
        </p:nvSpPr>
        <p:spPr>
          <a:xfrm>
            <a:off x="623392" y="3044957"/>
            <a:ext cx="10945216" cy="304800"/>
          </a:xfrm>
          <a:prstGeom prst="notchedRightArrow">
            <a:avLst>
              <a:gd fmla="val 50000" name="adj1"/>
              <a:gd fmla="val 50000" name="adj2"/>
            </a:avLst>
          </a:prstGeom>
          <a:solidFill>
            <a:srgbClr val="009999"/>
          </a:solidFill>
          <a:ln>
            <a:noFill/>
          </a:ln>
        </p:spPr>
        <p:txBody>
          <a:bodyPr anchorCtr="0" anchor="ctr" bIns="60950" lIns="121900" spcFirstLastPara="1" rIns="121900" wrap="square" tIns="60950">
            <a:noAutofit/>
          </a:bodyPr>
          <a:lstStyle/>
          <a:p>
            <a:pPr indent="0" lvl="0" marL="0" marR="0" rtl="0" algn="ctr">
              <a:spcBef>
                <a:spcPts val="0"/>
              </a:spcBef>
              <a:spcAft>
                <a:spcPts val="0"/>
              </a:spcAft>
              <a:buNone/>
            </a:pPr>
            <a:r>
              <a:t/>
            </a:r>
            <a:endParaRPr sz="3318">
              <a:solidFill>
                <a:srgbClr val="FFFFFF"/>
              </a:solidFill>
              <a:latin typeface="Century Gothic"/>
              <a:ea typeface="Century Gothic"/>
              <a:cs typeface="Century Gothic"/>
              <a:sym typeface="Century Gothic"/>
            </a:endParaRPr>
          </a:p>
        </p:txBody>
      </p:sp>
      <p:grpSp>
        <p:nvGrpSpPr>
          <p:cNvPr id="366" name="Google Shape;366;p12"/>
          <p:cNvGrpSpPr/>
          <p:nvPr/>
        </p:nvGrpSpPr>
        <p:grpSpPr>
          <a:xfrm>
            <a:off x="1044102" y="1988841"/>
            <a:ext cx="2263180" cy="2263180"/>
            <a:chOff x="1278794" y="3334906"/>
            <a:chExt cx="914014" cy="914014"/>
          </a:xfrm>
        </p:grpSpPr>
        <p:grpSp>
          <p:nvGrpSpPr>
            <p:cNvPr id="367" name="Google Shape;367;p12"/>
            <p:cNvGrpSpPr/>
            <p:nvPr/>
          </p:nvGrpSpPr>
          <p:grpSpPr>
            <a:xfrm>
              <a:off x="1278794" y="3334906"/>
              <a:ext cx="914014" cy="914014"/>
              <a:chOff x="304800" y="673100"/>
              <a:chExt cx="4000500" cy="4000500"/>
            </a:xfrm>
          </p:grpSpPr>
          <p:sp>
            <p:nvSpPr>
              <p:cNvPr id="368" name="Google Shape;368;p12"/>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69" name="Google Shape;369;p12"/>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grpSp>
        <p:sp>
          <p:nvSpPr>
            <p:cNvPr id="370" name="Google Shape;370;p12"/>
            <p:cNvSpPr txBox="1"/>
            <p:nvPr/>
          </p:nvSpPr>
          <p:spPr>
            <a:xfrm>
              <a:off x="1493608" y="3742514"/>
              <a:ext cx="482437" cy="285889"/>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000000"/>
                  </a:solidFill>
                  <a:latin typeface="Century Gothic"/>
                  <a:ea typeface="Century Gothic"/>
                  <a:cs typeface="Century Gothic"/>
                  <a:sym typeface="Century Gothic"/>
                </a:rPr>
                <a:t>Working</a:t>
              </a:r>
              <a:endParaRPr b="1" sz="2000">
                <a:solidFill>
                  <a:srgbClr val="000000"/>
                </a:solidFill>
                <a:latin typeface="Century Gothic"/>
                <a:ea typeface="Century Gothic"/>
                <a:cs typeface="Century Gothic"/>
                <a:sym typeface="Century Gothic"/>
              </a:endParaRPr>
            </a:p>
            <a:p>
              <a:pPr indent="0" lvl="0" marL="0" marR="0" rtl="0" algn="ctr">
                <a:spcBef>
                  <a:spcPts val="0"/>
                </a:spcBef>
                <a:spcAft>
                  <a:spcPts val="0"/>
                </a:spcAft>
                <a:buNone/>
              </a:pPr>
              <a:r>
                <a:rPr b="1" lang="tr-TR" sz="2000">
                  <a:solidFill>
                    <a:srgbClr val="000000"/>
                  </a:solidFill>
                  <a:latin typeface="Century Gothic"/>
                  <a:ea typeface="Century Gothic"/>
                  <a:cs typeface="Century Gothic"/>
                  <a:sym typeface="Century Gothic"/>
                </a:rPr>
                <a:t>Day</a:t>
              </a:r>
              <a:endParaRPr b="1" sz="2000">
                <a:solidFill>
                  <a:srgbClr val="000000"/>
                </a:solidFill>
                <a:latin typeface="Century Gothic"/>
                <a:ea typeface="Century Gothic"/>
                <a:cs typeface="Century Gothic"/>
                <a:sym typeface="Century Gothic"/>
              </a:endParaRPr>
            </a:p>
          </p:txBody>
        </p:sp>
      </p:grpSp>
      <p:grpSp>
        <p:nvGrpSpPr>
          <p:cNvPr id="371" name="Google Shape;371;p12"/>
          <p:cNvGrpSpPr/>
          <p:nvPr/>
        </p:nvGrpSpPr>
        <p:grpSpPr>
          <a:xfrm>
            <a:off x="3661513" y="1993787"/>
            <a:ext cx="2263180" cy="2263180"/>
            <a:chOff x="1278794" y="3334906"/>
            <a:chExt cx="914014" cy="914014"/>
          </a:xfrm>
        </p:grpSpPr>
        <p:grpSp>
          <p:nvGrpSpPr>
            <p:cNvPr id="372" name="Google Shape;372;p12"/>
            <p:cNvGrpSpPr/>
            <p:nvPr/>
          </p:nvGrpSpPr>
          <p:grpSpPr>
            <a:xfrm>
              <a:off x="1278794" y="3334906"/>
              <a:ext cx="914014" cy="914014"/>
              <a:chOff x="304800" y="673100"/>
              <a:chExt cx="4000500" cy="4000500"/>
            </a:xfrm>
          </p:grpSpPr>
          <p:sp>
            <p:nvSpPr>
              <p:cNvPr id="373" name="Google Shape;373;p12"/>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74" name="Google Shape;374;p12"/>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grpSp>
        <p:sp>
          <p:nvSpPr>
            <p:cNvPr id="375" name="Google Shape;375;p12"/>
            <p:cNvSpPr txBox="1"/>
            <p:nvPr/>
          </p:nvSpPr>
          <p:spPr>
            <a:xfrm>
              <a:off x="1520798" y="3740516"/>
              <a:ext cx="428057" cy="16159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000000"/>
                  </a:solidFill>
                  <a:latin typeface="Century Gothic"/>
                  <a:ea typeface="Century Gothic"/>
                  <a:cs typeface="Century Gothic"/>
                  <a:sym typeface="Century Gothic"/>
                </a:rPr>
                <a:t>System</a:t>
              </a:r>
              <a:endParaRPr b="1" sz="2000">
                <a:solidFill>
                  <a:srgbClr val="000000"/>
                </a:solidFill>
                <a:latin typeface="Century Gothic"/>
                <a:ea typeface="Century Gothic"/>
                <a:cs typeface="Century Gothic"/>
                <a:sym typeface="Century Gothic"/>
              </a:endParaRPr>
            </a:p>
          </p:txBody>
        </p:sp>
      </p:grpSp>
      <p:grpSp>
        <p:nvGrpSpPr>
          <p:cNvPr id="376" name="Google Shape;376;p12"/>
          <p:cNvGrpSpPr/>
          <p:nvPr/>
        </p:nvGrpSpPr>
        <p:grpSpPr>
          <a:xfrm>
            <a:off x="6251355" y="1988841"/>
            <a:ext cx="2263180" cy="2263180"/>
            <a:chOff x="1278794" y="3334906"/>
            <a:chExt cx="914014" cy="914014"/>
          </a:xfrm>
        </p:grpSpPr>
        <p:grpSp>
          <p:nvGrpSpPr>
            <p:cNvPr id="377" name="Google Shape;377;p12"/>
            <p:cNvGrpSpPr/>
            <p:nvPr/>
          </p:nvGrpSpPr>
          <p:grpSpPr>
            <a:xfrm>
              <a:off x="1278794" y="3334906"/>
              <a:ext cx="914014" cy="914014"/>
              <a:chOff x="304800" y="673100"/>
              <a:chExt cx="4000500" cy="4000500"/>
            </a:xfrm>
          </p:grpSpPr>
          <p:sp>
            <p:nvSpPr>
              <p:cNvPr id="378" name="Google Shape;378;p12"/>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79" name="Google Shape;379;p12"/>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grpSp>
        <p:sp>
          <p:nvSpPr>
            <p:cNvPr id="380" name="Google Shape;380;p12"/>
            <p:cNvSpPr txBox="1"/>
            <p:nvPr/>
          </p:nvSpPr>
          <p:spPr>
            <a:xfrm>
              <a:off x="1379020" y="3742514"/>
              <a:ext cx="711615" cy="16159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000000"/>
                  </a:solidFill>
                  <a:latin typeface="Century Gothic"/>
                  <a:ea typeface="Century Gothic"/>
                  <a:cs typeface="Century Gothic"/>
                  <a:sym typeface="Century Gothic"/>
                </a:rPr>
                <a:t>Consultancy</a:t>
              </a:r>
              <a:endParaRPr b="1" sz="2000">
                <a:solidFill>
                  <a:srgbClr val="000000"/>
                </a:solidFill>
                <a:latin typeface="Century Gothic"/>
                <a:ea typeface="Century Gothic"/>
                <a:cs typeface="Century Gothic"/>
                <a:sym typeface="Century Gothic"/>
              </a:endParaRPr>
            </a:p>
          </p:txBody>
        </p:sp>
      </p:grpSp>
      <p:grpSp>
        <p:nvGrpSpPr>
          <p:cNvPr id="381" name="Google Shape;381;p12"/>
          <p:cNvGrpSpPr/>
          <p:nvPr/>
        </p:nvGrpSpPr>
        <p:grpSpPr>
          <a:xfrm>
            <a:off x="8825375" y="1998007"/>
            <a:ext cx="2263180" cy="2263180"/>
            <a:chOff x="1278794" y="3334906"/>
            <a:chExt cx="914014" cy="914014"/>
          </a:xfrm>
        </p:grpSpPr>
        <p:grpSp>
          <p:nvGrpSpPr>
            <p:cNvPr id="382" name="Google Shape;382;p12"/>
            <p:cNvGrpSpPr/>
            <p:nvPr/>
          </p:nvGrpSpPr>
          <p:grpSpPr>
            <a:xfrm>
              <a:off x="1278794" y="3334906"/>
              <a:ext cx="914014" cy="914014"/>
              <a:chOff x="304800" y="673100"/>
              <a:chExt cx="4000500" cy="4000500"/>
            </a:xfrm>
          </p:grpSpPr>
          <p:sp>
            <p:nvSpPr>
              <p:cNvPr id="383" name="Google Shape;383;p12"/>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84" name="Google Shape;384;p12"/>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grpSp>
        <p:sp>
          <p:nvSpPr>
            <p:cNvPr id="385" name="Google Shape;385;p12"/>
            <p:cNvSpPr txBox="1"/>
            <p:nvPr/>
          </p:nvSpPr>
          <p:spPr>
            <a:xfrm>
              <a:off x="1585537" y="3738812"/>
              <a:ext cx="298578" cy="16159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000000"/>
                  </a:solidFill>
                  <a:latin typeface="Century Gothic"/>
                  <a:ea typeface="Century Gothic"/>
                  <a:cs typeface="Century Gothic"/>
                  <a:sym typeface="Century Gothic"/>
                </a:rPr>
                <a:t>Safe</a:t>
              </a:r>
              <a:endParaRPr b="1" sz="2000">
                <a:solidFill>
                  <a:srgbClr val="000000"/>
                </a:solidFill>
                <a:latin typeface="Century Gothic"/>
                <a:ea typeface="Century Gothic"/>
                <a:cs typeface="Century Gothic"/>
                <a:sym typeface="Century Gothic"/>
              </a:endParaRPr>
            </a:p>
          </p:txBody>
        </p:sp>
      </p:grpSp>
      <p:sp>
        <p:nvSpPr>
          <p:cNvPr id="386" name="Google Shape;386;p12"/>
          <p:cNvSpPr/>
          <p:nvPr/>
        </p:nvSpPr>
        <p:spPr>
          <a:xfrm>
            <a:off x="1099036" y="1796819"/>
            <a:ext cx="860485" cy="860485"/>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sp>
        <p:nvSpPr>
          <p:cNvPr id="387" name="Google Shape;387;p12"/>
          <p:cNvSpPr/>
          <p:nvPr/>
        </p:nvSpPr>
        <p:spPr>
          <a:xfrm>
            <a:off x="3710907" y="1796819"/>
            <a:ext cx="860485" cy="860485"/>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sp>
        <p:nvSpPr>
          <p:cNvPr id="388" name="Google Shape;388;p12"/>
          <p:cNvSpPr/>
          <p:nvPr/>
        </p:nvSpPr>
        <p:spPr>
          <a:xfrm>
            <a:off x="6347366" y="1805546"/>
            <a:ext cx="860485" cy="860485"/>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sp>
        <p:nvSpPr>
          <p:cNvPr id="389" name="Google Shape;389;p12"/>
          <p:cNvSpPr/>
          <p:nvPr/>
        </p:nvSpPr>
        <p:spPr>
          <a:xfrm>
            <a:off x="8942771" y="1805546"/>
            <a:ext cx="860485" cy="860485"/>
          </a:xfrm>
          <a:prstGeom prst="ellipse">
            <a:avLst/>
          </a:prstGeom>
          <a:solidFill>
            <a:srgbClr val="009999"/>
          </a:soli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000">
              <a:solidFill>
                <a:srgbClr val="FFFFFF"/>
              </a:solidFill>
              <a:latin typeface="Century Gothic"/>
              <a:ea typeface="Century Gothic"/>
              <a:cs typeface="Century Gothic"/>
              <a:sym typeface="Century Gothic"/>
            </a:endParaRPr>
          </a:p>
        </p:txBody>
      </p:sp>
      <p:sp>
        <p:nvSpPr>
          <p:cNvPr id="390" name="Google Shape;390;p12"/>
          <p:cNvSpPr/>
          <p:nvPr/>
        </p:nvSpPr>
        <p:spPr>
          <a:xfrm>
            <a:off x="1334441" y="1998007"/>
            <a:ext cx="445676" cy="457405"/>
          </a:xfrm>
          <a:custGeom>
            <a:rect b="b" l="l" r="r" t="t"/>
            <a:pathLst>
              <a:path extrusionOk="0" h="460" w="447">
                <a:moveTo>
                  <a:pt x="285" y="0"/>
                </a:moveTo>
                <a:cubicBezTo>
                  <a:pt x="272" y="0"/>
                  <a:pt x="261" y="12"/>
                  <a:pt x="261" y="25"/>
                </a:cubicBezTo>
                <a:lnTo>
                  <a:pt x="261" y="75"/>
                </a:lnTo>
                <a:cubicBezTo>
                  <a:pt x="261" y="88"/>
                  <a:pt x="273" y="99"/>
                  <a:pt x="286" y="99"/>
                </a:cubicBezTo>
                <a:cubicBezTo>
                  <a:pt x="298" y="99"/>
                  <a:pt x="310" y="88"/>
                  <a:pt x="310" y="75"/>
                </a:cubicBezTo>
                <a:lnTo>
                  <a:pt x="310" y="25"/>
                </a:lnTo>
                <a:cubicBezTo>
                  <a:pt x="310" y="12"/>
                  <a:pt x="298" y="0"/>
                  <a:pt x="285" y="0"/>
                </a:cubicBezTo>
                <a:close/>
                <a:moveTo>
                  <a:pt x="124" y="3"/>
                </a:moveTo>
                <a:lnTo>
                  <a:pt x="124" y="3"/>
                </a:lnTo>
                <a:cubicBezTo>
                  <a:pt x="111" y="3"/>
                  <a:pt x="100" y="15"/>
                  <a:pt x="100" y="28"/>
                </a:cubicBezTo>
                <a:lnTo>
                  <a:pt x="100" y="78"/>
                </a:lnTo>
                <a:cubicBezTo>
                  <a:pt x="100" y="91"/>
                  <a:pt x="112" y="103"/>
                  <a:pt x="125" y="103"/>
                </a:cubicBezTo>
                <a:cubicBezTo>
                  <a:pt x="138" y="103"/>
                  <a:pt x="149" y="91"/>
                  <a:pt x="149" y="78"/>
                </a:cubicBezTo>
                <a:lnTo>
                  <a:pt x="149" y="28"/>
                </a:lnTo>
                <a:cubicBezTo>
                  <a:pt x="150" y="15"/>
                  <a:pt x="138" y="3"/>
                  <a:pt x="124" y="3"/>
                </a:cubicBezTo>
                <a:close/>
                <a:moveTo>
                  <a:pt x="31" y="70"/>
                </a:moveTo>
                <a:lnTo>
                  <a:pt x="31" y="70"/>
                </a:lnTo>
                <a:cubicBezTo>
                  <a:pt x="21" y="70"/>
                  <a:pt x="13" y="75"/>
                  <a:pt x="7" y="82"/>
                </a:cubicBezTo>
                <a:cubicBezTo>
                  <a:pt x="2" y="89"/>
                  <a:pt x="0" y="97"/>
                  <a:pt x="0" y="105"/>
                </a:cubicBezTo>
                <a:lnTo>
                  <a:pt x="0" y="401"/>
                </a:lnTo>
                <a:cubicBezTo>
                  <a:pt x="0" y="410"/>
                  <a:pt x="2" y="418"/>
                  <a:pt x="7" y="424"/>
                </a:cubicBezTo>
                <a:cubicBezTo>
                  <a:pt x="13" y="431"/>
                  <a:pt x="21" y="436"/>
                  <a:pt x="31" y="436"/>
                </a:cubicBezTo>
                <a:lnTo>
                  <a:pt x="262" y="436"/>
                </a:lnTo>
                <a:cubicBezTo>
                  <a:pt x="251" y="425"/>
                  <a:pt x="243" y="412"/>
                  <a:pt x="237" y="397"/>
                </a:cubicBezTo>
                <a:lnTo>
                  <a:pt x="153" y="397"/>
                </a:lnTo>
                <a:lnTo>
                  <a:pt x="153" y="302"/>
                </a:lnTo>
                <a:lnTo>
                  <a:pt x="241" y="302"/>
                </a:lnTo>
                <a:lnTo>
                  <a:pt x="241" y="314"/>
                </a:lnTo>
                <a:cubicBezTo>
                  <a:pt x="247" y="301"/>
                  <a:pt x="256" y="288"/>
                  <a:pt x="267" y="278"/>
                </a:cubicBezTo>
                <a:lnTo>
                  <a:pt x="265" y="278"/>
                </a:lnTo>
                <a:lnTo>
                  <a:pt x="265" y="174"/>
                </a:lnTo>
                <a:lnTo>
                  <a:pt x="359" y="174"/>
                </a:lnTo>
                <a:lnTo>
                  <a:pt x="359" y="251"/>
                </a:lnTo>
                <a:cubicBezTo>
                  <a:pt x="374" y="254"/>
                  <a:pt x="387" y="259"/>
                  <a:pt x="399" y="267"/>
                </a:cubicBezTo>
                <a:lnTo>
                  <a:pt x="399" y="105"/>
                </a:lnTo>
                <a:cubicBezTo>
                  <a:pt x="399" y="97"/>
                  <a:pt x="397" y="89"/>
                  <a:pt x="392" y="82"/>
                </a:cubicBezTo>
                <a:cubicBezTo>
                  <a:pt x="386" y="75"/>
                  <a:pt x="377" y="70"/>
                  <a:pt x="367" y="70"/>
                </a:cubicBezTo>
                <a:lnTo>
                  <a:pt x="325" y="70"/>
                </a:lnTo>
                <a:lnTo>
                  <a:pt x="325" y="91"/>
                </a:lnTo>
                <a:cubicBezTo>
                  <a:pt x="325" y="97"/>
                  <a:pt x="321" y="103"/>
                  <a:pt x="313" y="108"/>
                </a:cubicBezTo>
                <a:cubicBezTo>
                  <a:pt x="306" y="112"/>
                  <a:pt x="295" y="115"/>
                  <a:pt x="285" y="115"/>
                </a:cubicBezTo>
                <a:cubicBezTo>
                  <a:pt x="274" y="115"/>
                  <a:pt x="264" y="112"/>
                  <a:pt x="256" y="108"/>
                </a:cubicBezTo>
                <a:cubicBezTo>
                  <a:pt x="249" y="103"/>
                  <a:pt x="245" y="97"/>
                  <a:pt x="245" y="91"/>
                </a:cubicBezTo>
                <a:lnTo>
                  <a:pt x="245" y="70"/>
                </a:lnTo>
                <a:lnTo>
                  <a:pt x="165" y="70"/>
                </a:lnTo>
                <a:lnTo>
                  <a:pt x="165" y="91"/>
                </a:lnTo>
                <a:cubicBezTo>
                  <a:pt x="165" y="97"/>
                  <a:pt x="161" y="103"/>
                  <a:pt x="153" y="108"/>
                </a:cubicBezTo>
                <a:cubicBezTo>
                  <a:pt x="146" y="112"/>
                  <a:pt x="135" y="115"/>
                  <a:pt x="125" y="115"/>
                </a:cubicBezTo>
                <a:cubicBezTo>
                  <a:pt x="114" y="115"/>
                  <a:pt x="104" y="112"/>
                  <a:pt x="96" y="108"/>
                </a:cubicBezTo>
                <a:cubicBezTo>
                  <a:pt x="89" y="103"/>
                  <a:pt x="85" y="97"/>
                  <a:pt x="85" y="91"/>
                </a:cubicBezTo>
                <a:lnTo>
                  <a:pt x="85" y="70"/>
                </a:lnTo>
                <a:lnTo>
                  <a:pt x="31" y="70"/>
                </a:lnTo>
                <a:close/>
                <a:moveTo>
                  <a:pt x="40" y="174"/>
                </a:moveTo>
                <a:lnTo>
                  <a:pt x="40" y="174"/>
                </a:lnTo>
                <a:lnTo>
                  <a:pt x="129" y="174"/>
                </a:lnTo>
                <a:lnTo>
                  <a:pt x="129" y="278"/>
                </a:lnTo>
                <a:lnTo>
                  <a:pt x="40" y="278"/>
                </a:lnTo>
                <a:lnTo>
                  <a:pt x="40" y="174"/>
                </a:lnTo>
                <a:close/>
                <a:moveTo>
                  <a:pt x="153" y="174"/>
                </a:moveTo>
                <a:lnTo>
                  <a:pt x="153" y="174"/>
                </a:lnTo>
                <a:lnTo>
                  <a:pt x="241" y="174"/>
                </a:lnTo>
                <a:lnTo>
                  <a:pt x="241" y="278"/>
                </a:lnTo>
                <a:lnTo>
                  <a:pt x="153" y="278"/>
                </a:lnTo>
                <a:lnTo>
                  <a:pt x="153" y="174"/>
                </a:lnTo>
                <a:close/>
                <a:moveTo>
                  <a:pt x="352" y="281"/>
                </a:moveTo>
                <a:lnTo>
                  <a:pt x="352" y="281"/>
                </a:lnTo>
                <a:cubicBezTo>
                  <a:pt x="305" y="283"/>
                  <a:pt x="267" y="322"/>
                  <a:pt x="267" y="370"/>
                </a:cubicBezTo>
                <a:cubicBezTo>
                  <a:pt x="267" y="420"/>
                  <a:pt x="307" y="460"/>
                  <a:pt x="357" y="460"/>
                </a:cubicBezTo>
                <a:cubicBezTo>
                  <a:pt x="407" y="460"/>
                  <a:pt x="447" y="420"/>
                  <a:pt x="447" y="370"/>
                </a:cubicBezTo>
                <a:cubicBezTo>
                  <a:pt x="447" y="321"/>
                  <a:pt x="407" y="281"/>
                  <a:pt x="357" y="281"/>
                </a:cubicBezTo>
                <a:cubicBezTo>
                  <a:pt x="355" y="281"/>
                  <a:pt x="354" y="281"/>
                  <a:pt x="352" y="281"/>
                </a:cubicBezTo>
                <a:close/>
                <a:moveTo>
                  <a:pt x="40" y="302"/>
                </a:moveTo>
                <a:lnTo>
                  <a:pt x="40" y="302"/>
                </a:lnTo>
                <a:lnTo>
                  <a:pt x="129" y="302"/>
                </a:lnTo>
                <a:lnTo>
                  <a:pt x="129" y="397"/>
                </a:lnTo>
                <a:lnTo>
                  <a:pt x="40" y="397"/>
                </a:lnTo>
                <a:lnTo>
                  <a:pt x="40" y="302"/>
                </a:lnTo>
                <a:close/>
                <a:moveTo>
                  <a:pt x="319" y="316"/>
                </a:moveTo>
                <a:lnTo>
                  <a:pt x="319" y="316"/>
                </a:lnTo>
                <a:lnTo>
                  <a:pt x="414" y="316"/>
                </a:lnTo>
                <a:lnTo>
                  <a:pt x="414" y="330"/>
                </a:lnTo>
                <a:lnTo>
                  <a:pt x="364" y="432"/>
                </a:lnTo>
                <a:lnTo>
                  <a:pt x="329" y="432"/>
                </a:lnTo>
                <a:lnTo>
                  <a:pt x="371" y="345"/>
                </a:lnTo>
                <a:cubicBezTo>
                  <a:pt x="371" y="345"/>
                  <a:pt x="365" y="345"/>
                  <a:pt x="362" y="345"/>
                </a:cubicBezTo>
                <a:cubicBezTo>
                  <a:pt x="359" y="345"/>
                  <a:pt x="355" y="345"/>
                  <a:pt x="352" y="345"/>
                </a:cubicBezTo>
                <a:cubicBezTo>
                  <a:pt x="348" y="345"/>
                  <a:pt x="345" y="345"/>
                  <a:pt x="341" y="345"/>
                </a:cubicBezTo>
                <a:cubicBezTo>
                  <a:pt x="334" y="346"/>
                  <a:pt x="325" y="346"/>
                  <a:pt x="316" y="346"/>
                </a:cubicBezTo>
                <a:lnTo>
                  <a:pt x="319" y="31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91" name="Google Shape;391;p12"/>
          <p:cNvSpPr/>
          <p:nvPr/>
        </p:nvSpPr>
        <p:spPr>
          <a:xfrm>
            <a:off x="3937291" y="2025673"/>
            <a:ext cx="407717" cy="402776"/>
          </a:xfrm>
          <a:custGeom>
            <a:rect b="b" l="l" r="r" t="t"/>
            <a:pathLst>
              <a:path extrusionOk="0" h="385" w="389">
                <a:moveTo>
                  <a:pt x="331" y="312"/>
                </a:moveTo>
                <a:cubicBezTo>
                  <a:pt x="342" y="312"/>
                  <a:pt x="351" y="321"/>
                  <a:pt x="351" y="332"/>
                </a:cubicBezTo>
                <a:cubicBezTo>
                  <a:pt x="351" y="343"/>
                  <a:pt x="342" y="352"/>
                  <a:pt x="331" y="352"/>
                </a:cubicBezTo>
                <a:cubicBezTo>
                  <a:pt x="320" y="352"/>
                  <a:pt x="311" y="343"/>
                  <a:pt x="311" y="332"/>
                </a:cubicBezTo>
                <a:cubicBezTo>
                  <a:pt x="311" y="321"/>
                  <a:pt x="320" y="312"/>
                  <a:pt x="331" y="312"/>
                </a:cubicBezTo>
                <a:close/>
                <a:moveTo>
                  <a:pt x="255" y="224"/>
                </a:moveTo>
                <a:lnTo>
                  <a:pt x="260" y="234"/>
                </a:lnTo>
                <a:lnTo>
                  <a:pt x="249" y="245"/>
                </a:lnTo>
                <a:lnTo>
                  <a:pt x="239" y="255"/>
                </a:lnTo>
                <a:cubicBezTo>
                  <a:pt x="233" y="261"/>
                  <a:pt x="226" y="266"/>
                  <a:pt x="218" y="269"/>
                </a:cubicBezTo>
                <a:lnTo>
                  <a:pt x="286" y="337"/>
                </a:lnTo>
                <a:lnTo>
                  <a:pt x="319" y="380"/>
                </a:lnTo>
                <a:lnTo>
                  <a:pt x="336" y="385"/>
                </a:lnTo>
                <a:lnTo>
                  <a:pt x="384" y="337"/>
                </a:lnTo>
                <a:lnTo>
                  <a:pt x="379" y="319"/>
                </a:lnTo>
                <a:lnTo>
                  <a:pt x="336" y="287"/>
                </a:lnTo>
                <a:lnTo>
                  <a:pt x="271" y="223"/>
                </a:lnTo>
                <a:lnTo>
                  <a:pt x="265" y="229"/>
                </a:lnTo>
                <a:lnTo>
                  <a:pt x="255" y="224"/>
                </a:lnTo>
                <a:close/>
                <a:moveTo>
                  <a:pt x="140" y="137"/>
                </a:moveTo>
                <a:lnTo>
                  <a:pt x="151" y="126"/>
                </a:lnTo>
                <a:lnTo>
                  <a:pt x="162" y="131"/>
                </a:lnTo>
                <a:lnTo>
                  <a:pt x="156" y="121"/>
                </a:lnTo>
                <a:lnTo>
                  <a:pt x="167" y="110"/>
                </a:lnTo>
                <a:lnTo>
                  <a:pt x="168" y="109"/>
                </a:lnTo>
                <a:cubicBezTo>
                  <a:pt x="171" y="102"/>
                  <a:pt x="172" y="96"/>
                  <a:pt x="172" y="90"/>
                </a:cubicBezTo>
                <a:cubicBezTo>
                  <a:pt x="172" y="44"/>
                  <a:pt x="129" y="0"/>
                  <a:pt x="83" y="1"/>
                </a:cubicBezTo>
                <a:cubicBezTo>
                  <a:pt x="83" y="1"/>
                  <a:pt x="78" y="6"/>
                  <a:pt x="75" y="9"/>
                </a:cubicBezTo>
                <a:cubicBezTo>
                  <a:pt x="111" y="45"/>
                  <a:pt x="108" y="39"/>
                  <a:pt x="108" y="62"/>
                </a:cubicBezTo>
                <a:cubicBezTo>
                  <a:pt x="108" y="80"/>
                  <a:pt x="79" y="109"/>
                  <a:pt x="61" y="109"/>
                </a:cubicBezTo>
                <a:cubicBezTo>
                  <a:pt x="38" y="109"/>
                  <a:pt x="46" y="113"/>
                  <a:pt x="8" y="75"/>
                </a:cubicBezTo>
                <a:cubicBezTo>
                  <a:pt x="5" y="78"/>
                  <a:pt x="0" y="83"/>
                  <a:pt x="0" y="84"/>
                </a:cubicBezTo>
                <a:cubicBezTo>
                  <a:pt x="1" y="129"/>
                  <a:pt x="44" y="173"/>
                  <a:pt x="90" y="173"/>
                </a:cubicBezTo>
                <a:cubicBezTo>
                  <a:pt x="98" y="173"/>
                  <a:pt x="107" y="170"/>
                  <a:pt x="115" y="166"/>
                </a:cubicBezTo>
                <a:lnTo>
                  <a:pt x="117" y="168"/>
                </a:lnTo>
                <a:cubicBezTo>
                  <a:pt x="120" y="160"/>
                  <a:pt x="124" y="153"/>
                  <a:pt x="130" y="147"/>
                </a:cubicBezTo>
                <a:lnTo>
                  <a:pt x="140" y="137"/>
                </a:lnTo>
                <a:close/>
                <a:moveTo>
                  <a:pt x="375" y="37"/>
                </a:moveTo>
                <a:lnTo>
                  <a:pt x="348" y="11"/>
                </a:lnTo>
                <a:cubicBezTo>
                  <a:pt x="341" y="4"/>
                  <a:pt x="332" y="0"/>
                  <a:pt x="322" y="0"/>
                </a:cubicBezTo>
                <a:cubicBezTo>
                  <a:pt x="313" y="0"/>
                  <a:pt x="304" y="4"/>
                  <a:pt x="297" y="11"/>
                </a:cubicBezTo>
                <a:lnTo>
                  <a:pt x="183" y="125"/>
                </a:lnTo>
                <a:cubicBezTo>
                  <a:pt x="186" y="132"/>
                  <a:pt x="183" y="142"/>
                  <a:pt x="178" y="147"/>
                </a:cubicBezTo>
                <a:cubicBezTo>
                  <a:pt x="174" y="151"/>
                  <a:pt x="168" y="154"/>
                  <a:pt x="163" y="154"/>
                </a:cubicBezTo>
                <a:cubicBezTo>
                  <a:pt x="160" y="154"/>
                  <a:pt x="158" y="153"/>
                  <a:pt x="156" y="152"/>
                </a:cubicBezTo>
                <a:lnTo>
                  <a:pt x="146" y="162"/>
                </a:lnTo>
                <a:cubicBezTo>
                  <a:pt x="131" y="176"/>
                  <a:pt x="131" y="199"/>
                  <a:pt x="145" y="213"/>
                </a:cubicBezTo>
                <a:lnTo>
                  <a:pt x="147" y="215"/>
                </a:lnTo>
                <a:lnTo>
                  <a:pt x="58" y="304"/>
                </a:lnTo>
                <a:lnTo>
                  <a:pt x="34" y="313"/>
                </a:lnTo>
                <a:lnTo>
                  <a:pt x="0" y="363"/>
                </a:lnTo>
                <a:lnTo>
                  <a:pt x="22" y="385"/>
                </a:lnTo>
                <a:lnTo>
                  <a:pt x="71" y="351"/>
                </a:lnTo>
                <a:lnTo>
                  <a:pt x="80" y="327"/>
                </a:lnTo>
                <a:lnTo>
                  <a:pt x="170" y="237"/>
                </a:lnTo>
                <a:lnTo>
                  <a:pt x="172" y="240"/>
                </a:lnTo>
                <a:cubicBezTo>
                  <a:pt x="179" y="247"/>
                  <a:pt x="189" y="251"/>
                  <a:pt x="198" y="251"/>
                </a:cubicBezTo>
                <a:cubicBezTo>
                  <a:pt x="207" y="251"/>
                  <a:pt x="216" y="247"/>
                  <a:pt x="224" y="240"/>
                </a:cubicBezTo>
                <a:lnTo>
                  <a:pt x="234" y="230"/>
                </a:lnTo>
                <a:cubicBezTo>
                  <a:pt x="230" y="223"/>
                  <a:pt x="233" y="213"/>
                  <a:pt x="238" y="208"/>
                </a:cubicBezTo>
                <a:cubicBezTo>
                  <a:pt x="242" y="204"/>
                  <a:pt x="248" y="202"/>
                  <a:pt x="254" y="202"/>
                </a:cubicBezTo>
                <a:cubicBezTo>
                  <a:pt x="256" y="202"/>
                  <a:pt x="258" y="202"/>
                  <a:pt x="261" y="203"/>
                </a:cubicBezTo>
                <a:lnTo>
                  <a:pt x="375" y="89"/>
                </a:lnTo>
                <a:cubicBezTo>
                  <a:pt x="389" y="75"/>
                  <a:pt x="389" y="52"/>
                  <a:pt x="375" y="37"/>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92" name="Google Shape;392;p12"/>
          <p:cNvSpPr/>
          <p:nvPr/>
        </p:nvSpPr>
        <p:spPr>
          <a:xfrm>
            <a:off x="9194379" y="2047402"/>
            <a:ext cx="392087" cy="424052"/>
          </a:xfrm>
          <a:custGeom>
            <a:rect b="b" l="l" r="r" t="t"/>
            <a:pathLst>
              <a:path extrusionOk="0" h="469" w="433">
                <a:moveTo>
                  <a:pt x="29" y="29"/>
                </a:moveTo>
                <a:cubicBezTo>
                  <a:pt x="57" y="32"/>
                  <a:pt x="85" y="32"/>
                  <a:pt x="115" y="28"/>
                </a:cubicBezTo>
                <a:cubicBezTo>
                  <a:pt x="145" y="24"/>
                  <a:pt x="176" y="16"/>
                  <a:pt x="208" y="3"/>
                </a:cubicBezTo>
                <a:lnTo>
                  <a:pt x="216" y="0"/>
                </a:lnTo>
                <a:lnTo>
                  <a:pt x="225" y="3"/>
                </a:lnTo>
                <a:cubicBezTo>
                  <a:pt x="257" y="16"/>
                  <a:pt x="288" y="24"/>
                  <a:pt x="318" y="28"/>
                </a:cubicBezTo>
                <a:cubicBezTo>
                  <a:pt x="347" y="32"/>
                  <a:pt x="376" y="32"/>
                  <a:pt x="404" y="29"/>
                </a:cubicBezTo>
                <a:lnTo>
                  <a:pt x="433" y="25"/>
                </a:lnTo>
                <a:lnTo>
                  <a:pt x="433" y="58"/>
                </a:lnTo>
                <a:cubicBezTo>
                  <a:pt x="431" y="199"/>
                  <a:pt x="409" y="293"/>
                  <a:pt x="372" y="355"/>
                </a:cubicBezTo>
                <a:cubicBezTo>
                  <a:pt x="334" y="421"/>
                  <a:pt x="281" y="452"/>
                  <a:pt x="222" y="468"/>
                </a:cubicBezTo>
                <a:lnTo>
                  <a:pt x="216" y="469"/>
                </a:lnTo>
                <a:lnTo>
                  <a:pt x="210" y="468"/>
                </a:lnTo>
                <a:cubicBezTo>
                  <a:pt x="151" y="452"/>
                  <a:pt x="99" y="421"/>
                  <a:pt x="61" y="355"/>
                </a:cubicBezTo>
                <a:cubicBezTo>
                  <a:pt x="24" y="293"/>
                  <a:pt x="1" y="199"/>
                  <a:pt x="0" y="58"/>
                </a:cubicBezTo>
                <a:lnTo>
                  <a:pt x="0" y="25"/>
                </a:lnTo>
                <a:lnTo>
                  <a:pt x="29" y="29"/>
                </a:lnTo>
                <a:close/>
                <a:moveTo>
                  <a:pt x="216" y="239"/>
                </a:moveTo>
                <a:lnTo>
                  <a:pt x="216" y="239"/>
                </a:lnTo>
                <a:lnTo>
                  <a:pt x="361" y="239"/>
                </a:lnTo>
                <a:cubicBezTo>
                  <a:pt x="371" y="198"/>
                  <a:pt x="377" y="149"/>
                  <a:pt x="380" y="90"/>
                </a:cubicBezTo>
                <a:cubicBezTo>
                  <a:pt x="357" y="91"/>
                  <a:pt x="335" y="90"/>
                  <a:pt x="311" y="86"/>
                </a:cubicBezTo>
                <a:cubicBezTo>
                  <a:pt x="281" y="82"/>
                  <a:pt x="249" y="74"/>
                  <a:pt x="216" y="62"/>
                </a:cubicBezTo>
                <a:lnTo>
                  <a:pt x="216" y="239"/>
                </a:lnTo>
                <a:close/>
                <a:moveTo>
                  <a:pt x="216" y="409"/>
                </a:moveTo>
                <a:lnTo>
                  <a:pt x="216" y="409"/>
                </a:lnTo>
                <a:lnTo>
                  <a:pt x="216" y="239"/>
                </a:lnTo>
                <a:lnTo>
                  <a:pt x="72" y="239"/>
                </a:lnTo>
                <a:cubicBezTo>
                  <a:pt x="80" y="273"/>
                  <a:pt x="92" y="301"/>
                  <a:pt x="105" y="323"/>
                </a:cubicBezTo>
                <a:cubicBezTo>
                  <a:pt x="133" y="372"/>
                  <a:pt x="172" y="396"/>
                  <a:pt x="216" y="409"/>
                </a:cubicBez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
        <p:nvSpPr>
          <p:cNvPr id="393" name="Google Shape;393;p12"/>
          <p:cNvSpPr/>
          <p:nvPr/>
        </p:nvSpPr>
        <p:spPr>
          <a:xfrm>
            <a:off x="6599997" y="1988840"/>
            <a:ext cx="383552" cy="482613"/>
          </a:xfrm>
          <a:custGeom>
            <a:rect b="b" l="l" r="r" t="t"/>
            <a:pathLst>
              <a:path extrusionOk="0" h="447" w="355">
                <a:moveTo>
                  <a:pt x="167" y="0"/>
                </a:moveTo>
                <a:cubicBezTo>
                  <a:pt x="95" y="2"/>
                  <a:pt x="46" y="57"/>
                  <a:pt x="41" y="121"/>
                </a:cubicBezTo>
                <a:cubicBezTo>
                  <a:pt x="18" y="130"/>
                  <a:pt x="1" y="152"/>
                  <a:pt x="2" y="178"/>
                </a:cubicBezTo>
                <a:cubicBezTo>
                  <a:pt x="4" y="237"/>
                  <a:pt x="28" y="238"/>
                  <a:pt x="60" y="238"/>
                </a:cubicBezTo>
                <a:lnTo>
                  <a:pt x="60" y="125"/>
                </a:lnTo>
                <a:cubicBezTo>
                  <a:pt x="60" y="76"/>
                  <a:pt x="108" y="22"/>
                  <a:pt x="174" y="22"/>
                </a:cubicBezTo>
                <a:cubicBezTo>
                  <a:pt x="239" y="22"/>
                  <a:pt x="275" y="73"/>
                  <a:pt x="291" y="118"/>
                </a:cubicBezTo>
                <a:lnTo>
                  <a:pt x="291" y="235"/>
                </a:lnTo>
                <a:cubicBezTo>
                  <a:pt x="288" y="242"/>
                  <a:pt x="279" y="251"/>
                  <a:pt x="263" y="266"/>
                </a:cubicBezTo>
                <a:cubicBezTo>
                  <a:pt x="243" y="286"/>
                  <a:pt x="213" y="296"/>
                  <a:pt x="213" y="296"/>
                </a:cubicBezTo>
                <a:cubicBezTo>
                  <a:pt x="210" y="297"/>
                  <a:pt x="207" y="301"/>
                  <a:pt x="208" y="305"/>
                </a:cubicBezTo>
                <a:cubicBezTo>
                  <a:pt x="209" y="309"/>
                  <a:pt x="214" y="312"/>
                  <a:pt x="217" y="310"/>
                </a:cubicBezTo>
                <a:cubicBezTo>
                  <a:pt x="217" y="310"/>
                  <a:pt x="248" y="300"/>
                  <a:pt x="271" y="277"/>
                </a:cubicBezTo>
                <a:cubicBezTo>
                  <a:pt x="294" y="255"/>
                  <a:pt x="304" y="237"/>
                  <a:pt x="304" y="236"/>
                </a:cubicBezTo>
                <a:cubicBezTo>
                  <a:pt x="329" y="230"/>
                  <a:pt x="348" y="230"/>
                  <a:pt x="348" y="178"/>
                </a:cubicBezTo>
                <a:cubicBezTo>
                  <a:pt x="348" y="153"/>
                  <a:pt x="333" y="131"/>
                  <a:pt x="312" y="122"/>
                </a:cubicBezTo>
                <a:cubicBezTo>
                  <a:pt x="296" y="63"/>
                  <a:pt x="247" y="2"/>
                  <a:pt x="174" y="0"/>
                </a:cubicBezTo>
                <a:cubicBezTo>
                  <a:pt x="171" y="0"/>
                  <a:pt x="169" y="0"/>
                  <a:pt x="167" y="0"/>
                </a:cubicBezTo>
                <a:close/>
                <a:moveTo>
                  <a:pt x="175" y="57"/>
                </a:moveTo>
                <a:lnTo>
                  <a:pt x="175" y="57"/>
                </a:lnTo>
                <a:cubicBezTo>
                  <a:pt x="92" y="57"/>
                  <a:pt x="52" y="120"/>
                  <a:pt x="70" y="185"/>
                </a:cubicBezTo>
                <a:cubicBezTo>
                  <a:pt x="70" y="185"/>
                  <a:pt x="212" y="126"/>
                  <a:pt x="213" y="96"/>
                </a:cubicBezTo>
                <a:cubicBezTo>
                  <a:pt x="244" y="138"/>
                  <a:pt x="280" y="155"/>
                  <a:pt x="280" y="155"/>
                </a:cubicBezTo>
                <a:cubicBezTo>
                  <a:pt x="276" y="83"/>
                  <a:pt x="243" y="58"/>
                  <a:pt x="175" y="57"/>
                </a:cubicBezTo>
                <a:close/>
                <a:moveTo>
                  <a:pt x="132" y="173"/>
                </a:moveTo>
                <a:lnTo>
                  <a:pt x="132" y="173"/>
                </a:lnTo>
                <a:cubicBezTo>
                  <a:pt x="120" y="173"/>
                  <a:pt x="111" y="181"/>
                  <a:pt x="111" y="191"/>
                </a:cubicBezTo>
                <a:cubicBezTo>
                  <a:pt x="111" y="201"/>
                  <a:pt x="120" y="209"/>
                  <a:pt x="132" y="209"/>
                </a:cubicBezTo>
                <a:cubicBezTo>
                  <a:pt x="144" y="209"/>
                  <a:pt x="154" y="201"/>
                  <a:pt x="154" y="191"/>
                </a:cubicBezTo>
                <a:cubicBezTo>
                  <a:pt x="154" y="181"/>
                  <a:pt x="144" y="173"/>
                  <a:pt x="132" y="173"/>
                </a:cubicBezTo>
                <a:close/>
                <a:moveTo>
                  <a:pt x="223" y="173"/>
                </a:moveTo>
                <a:lnTo>
                  <a:pt x="223" y="173"/>
                </a:lnTo>
                <a:cubicBezTo>
                  <a:pt x="211" y="173"/>
                  <a:pt x="201" y="181"/>
                  <a:pt x="201" y="191"/>
                </a:cubicBezTo>
                <a:cubicBezTo>
                  <a:pt x="201" y="201"/>
                  <a:pt x="211" y="209"/>
                  <a:pt x="223" y="209"/>
                </a:cubicBezTo>
                <a:cubicBezTo>
                  <a:pt x="235" y="209"/>
                  <a:pt x="245" y="201"/>
                  <a:pt x="245" y="191"/>
                </a:cubicBezTo>
                <a:cubicBezTo>
                  <a:pt x="245" y="181"/>
                  <a:pt x="235" y="173"/>
                  <a:pt x="223" y="173"/>
                </a:cubicBezTo>
                <a:close/>
                <a:moveTo>
                  <a:pt x="190" y="292"/>
                </a:moveTo>
                <a:lnTo>
                  <a:pt x="190" y="292"/>
                </a:lnTo>
                <a:lnTo>
                  <a:pt x="169" y="293"/>
                </a:lnTo>
                <a:cubicBezTo>
                  <a:pt x="162" y="294"/>
                  <a:pt x="157" y="299"/>
                  <a:pt x="157" y="303"/>
                </a:cubicBezTo>
                <a:lnTo>
                  <a:pt x="158" y="318"/>
                </a:lnTo>
                <a:cubicBezTo>
                  <a:pt x="158" y="322"/>
                  <a:pt x="164" y="326"/>
                  <a:pt x="171" y="325"/>
                </a:cubicBezTo>
                <a:lnTo>
                  <a:pt x="192" y="323"/>
                </a:lnTo>
                <a:cubicBezTo>
                  <a:pt x="198" y="322"/>
                  <a:pt x="204" y="318"/>
                  <a:pt x="204" y="313"/>
                </a:cubicBezTo>
                <a:lnTo>
                  <a:pt x="203" y="299"/>
                </a:lnTo>
                <a:cubicBezTo>
                  <a:pt x="202" y="295"/>
                  <a:pt x="196" y="291"/>
                  <a:pt x="190" y="292"/>
                </a:cubicBezTo>
                <a:close/>
                <a:moveTo>
                  <a:pt x="252" y="312"/>
                </a:moveTo>
                <a:lnTo>
                  <a:pt x="252" y="312"/>
                </a:lnTo>
                <a:cubicBezTo>
                  <a:pt x="246" y="313"/>
                  <a:pt x="241" y="314"/>
                  <a:pt x="235" y="316"/>
                </a:cubicBezTo>
                <a:lnTo>
                  <a:pt x="223" y="447"/>
                </a:lnTo>
                <a:lnTo>
                  <a:pt x="355" y="447"/>
                </a:lnTo>
                <a:cubicBezTo>
                  <a:pt x="336" y="406"/>
                  <a:pt x="302" y="310"/>
                  <a:pt x="252" y="312"/>
                </a:cubicBezTo>
                <a:close/>
                <a:moveTo>
                  <a:pt x="108" y="315"/>
                </a:moveTo>
                <a:lnTo>
                  <a:pt x="108" y="315"/>
                </a:lnTo>
                <a:cubicBezTo>
                  <a:pt x="49" y="318"/>
                  <a:pt x="20" y="404"/>
                  <a:pt x="0" y="447"/>
                </a:cubicBezTo>
                <a:lnTo>
                  <a:pt x="132" y="447"/>
                </a:lnTo>
                <a:lnTo>
                  <a:pt x="120" y="316"/>
                </a:lnTo>
                <a:cubicBezTo>
                  <a:pt x="116" y="315"/>
                  <a:pt x="112" y="315"/>
                  <a:pt x="108" y="315"/>
                </a:cubicBezTo>
                <a:close/>
                <a:moveTo>
                  <a:pt x="156" y="341"/>
                </a:moveTo>
                <a:lnTo>
                  <a:pt x="156" y="341"/>
                </a:lnTo>
                <a:cubicBezTo>
                  <a:pt x="152" y="341"/>
                  <a:pt x="150" y="343"/>
                  <a:pt x="150" y="344"/>
                </a:cubicBezTo>
                <a:lnTo>
                  <a:pt x="157" y="447"/>
                </a:lnTo>
                <a:lnTo>
                  <a:pt x="198" y="447"/>
                </a:lnTo>
                <a:lnTo>
                  <a:pt x="205" y="344"/>
                </a:lnTo>
                <a:cubicBezTo>
                  <a:pt x="205" y="343"/>
                  <a:pt x="203" y="341"/>
                  <a:pt x="200" y="341"/>
                </a:cubicBezTo>
                <a:lnTo>
                  <a:pt x="156" y="34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000">
              <a:solidFill>
                <a:srgbClr val="000000"/>
              </a:solidFill>
              <a:latin typeface="Century Gothic"/>
              <a:ea typeface="Century Gothic"/>
              <a:cs typeface="Century Gothic"/>
              <a:sym typeface="Century Gothic"/>
            </a:endParaRPr>
          </a:p>
        </p:txBody>
      </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366"/>
                                        </p:tgtEl>
                                        <p:attrNameLst>
                                          <p:attrName>style.visibility</p:attrName>
                                        </p:attrNameLst>
                                      </p:cBhvr>
                                      <p:to>
                                        <p:strVal val="visible"/>
                                      </p:to>
                                    </p:set>
                                    <p:anim calcmode="lin" valueType="num">
                                      <p:cBhvr additive="base">
                                        <p:cTn dur="1300"/>
                                        <p:tgtEl>
                                          <p:spTgt spid="36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100"/>
                                  </p:stCondLst>
                                  <p:childTnLst>
                                    <p:set>
                                      <p:cBhvr>
                                        <p:cTn dur="1" fill="hold">
                                          <p:stCondLst>
                                            <p:cond delay="0"/>
                                          </p:stCondLst>
                                        </p:cTn>
                                        <p:tgtEl>
                                          <p:spTgt spid="371"/>
                                        </p:tgtEl>
                                        <p:attrNameLst>
                                          <p:attrName>style.visibility</p:attrName>
                                        </p:attrNameLst>
                                      </p:cBhvr>
                                      <p:to>
                                        <p:strVal val="visible"/>
                                      </p:to>
                                    </p:set>
                                    <p:anim calcmode="lin" valueType="num">
                                      <p:cBhvr additive="base">
                                        <p:cTn dur="1300"/>
                                        <p:tgtEl>
                                          <p:spTgt spid="37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200"/>
                                  </p:stCondLst>
                                  <p:childTnLst>
                                    <p:set>
                                      <p:cBhvr>
                                        <p:cTn dur="1" fill="hold">
                                          <p:stCondLst>
                                            <p:cond delay="0"/>
                                          </p:stCondLst>
                                        </p:cTn>
                                        <p:tgtEl>
                                          <p:spTgt spid="376"/>
                                        </p:tgtEl>
                                        <p:attrNameLst>
                                          <p:attrName>style.visibility</p:attrName>
                                        </p:attrNameLst>
                                      </p:cBhvr>
                                      <p:to>
                                        <p:strVal val="visible"/>
                                      </p:to>
                                    </p:set>
                                    <p:anim calcmode="lin" valueType="num">
                                      <p:cBhvr additive="base">
                                        <p:cTn dur="1300"/>
                                        <p:tgtEl>
                                          <p:spTgt spid="37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300"/>
                                  </p:stCondLst>
                                  <p:childTnLst>
                                    <p:set>
                                      <p:cBhvr>
                                        <p:cTn dur="1" fill="hold">
                                          <p:stCondLst>
                                            <p:cond delay="0"/>
                                          </p:stCondLst>
                                        </p:cTn>
                                        <p:tgtEl>
                                          <p:spTgt spid="381"/>
                                        </p:tgtEl>
                                        <p:attrNameLst>
                                          <p:attrName>style.visibility</p:attrName>
                                        </p:attrNameLst>
                                      </p:cBhvr>
                                      <p:to>
                                        <p:strVal val="visible"/>
                                      </p:to>
                                    </p:set>
                                    <p:anim calcmode="lin" valueType="num">
                                      <p:cBhvr additive="base">
                                        <p:cTn dur="1300"/>
                                        <p:tgtEl>
                                          <p:spTgt spid="381"/>
                                        </p:tgtEl>
                                        <p:attrNameLst>
                                          <p:attrName>ppt_y</p:attrName>
                                        </p:attrNameLst>
                                      </p:cBhvr>
                                      <p:tavLst>
                                        <p:tav fmla="" tm="0">
                                          <p:val>
                                            <p:strVal val="#ppt_y+1"/>
                                          </p:val>
                                        </p:tav>
                                        <p:tav fmla="" tm="100000">
                                          <p:val>
                                            <p:strVal val="#ppt_y"/>
                                          </p:val>
                                        </p:tav>
                                      </p:tavLst>
                                    </p:anim>
                                  </p:childTnLst>
                                </p:cTn>
                              </p:par>
                            </p:childTnLst>
                          </p:cTn>
                        </p:par>
                        <p:par>
                          <p:cTn fill="hold">
                            <p:stCondLst>
                              <p:cond delay="1300"/>
                            </p:stCondLst>
                            <p:childTnLst>
                              <p:par>
                                <p:cTn fill="hold" nodeType="afterEffect" presetClass="entr" presetID="2" presetSubtype="4">
                                  <p:stCondLst>
                                    <p:cond delay="0"/>
                                  </p:stCondLst>
                                  <p:childTnLst>
                                    <p:set>
                                      <p:cBhvr>
                                        <p:cTn dur="1" fill="hold">
                                          <p:stCondLst>
                                            <p:cond delay="0"/>
                                          </p:stCondLst>
                                        </p:cTn>
                                        <p:tgtEl>
                                          <p:spTgt spid="386"/>
                                        </p:tgtEl>
                                        <p:attrNameLst>
                                          <p:attrName>style.visibility</p:attrName>
                                        </p:attrNameLst>
                                      </p:cBhvr>
                                      <p:to>
                                        <p:strVal val="visible"/>
                                      </p:to>
                                    </p:set>
                                    <p:anim calcmode="lin" valueType="num">
                                      <p:cBhvr additive="base">
                                        <p:cTn dur="1300"/>
                                        <p:tgtEl>
                                          <p:spTgt spid="386"/>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100"/>
                                  </p:stCondLst>
                                  <p:childTnLst>
                                    <p:set>
                                      <p:cBhvr>
                                        <p:cTn dur="1" fill="hold">
                                          <p:stCondLst>
                                            <p:cond delay="0"/>
                                          </p:stCondLst>
                                        </p:cTn>
                                        <p:tgtEl>
                                          <p:spTgt spid="387"/>
                                        </p:tgtEl>
                                        <p:attrNameLst>
                                          <p:attrName>style.visibility</p:attrName>
                                        </p:attrNameLst>
                                      </p:cBhvr>
                                      <p:to>
                                        <p:strVal val="visible"/>
                                      </p:to>
                                    </p:set>
                                    <p:anim calcmode="lin" valueType="num">
                                      <p:cBhvr additive="base">
                                        <p:cTn dur="1300"/>
                                        <p:tgtEl>
                                          <p:spTgt spid="387"/>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00"/>
                                  </p:stCondLst>
                                  <p:childTnLst>
                                    <p:set>
                                      <p:cBhvr>
                                        <p:cTn dur="1" fill="hold">
                                          <p:stCondLst>
                                            <p:cond delay="0"/>
                                          </p:stCondLst>
                                        </p:cTn>
                                        <p:tgtEl>
                                          <p:spTgt spid="388"/>
                                        </p:tgtEl>
                                        <p:attrNameLst>
                                          <p:attrName>style.visibility</p:attrName>
                                        </p:attrNameLst>
                                      </p:cBhvr>
                                      <p:to>
                                        <p:strVal val="visible"/>
                                      </p:to>
                                    </p:set>
                                    <p:anim calcmode="lin" valueType="num">
                                      <p:cBhvr additive="base">
                                        <p:cTn dur="1300"/>
                                        <p:tgtEl>
                                          <p:spTgt spid="38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1">
                                  <p:stCondLst>
                                    <p:cond delay="300"/>
                                  </p:stCondLst>
                                  <p:childTnLst>
                                    <p:set>
                                      <p:cBhvr>
                                        <p:cTn dur="1" fill="hold">
                                          <p:stCondLst>
                                            <p:cond delay="0"/>
                                          </p:stCondLst>
                                        </p:cTn>
                                        <p:tgtEl>
                                          <p:spTgt spid="389"/>
                                        </p:tgtEl>
                                        <p:attrNameLst>
                                          <p:attrName>style.visibility</p:attrName>
                                        </p:attrNameLst>
                                      </p:cBhvr>
                                      <p:to>
                                        <p:strVal val="visible"/>
                                      </p:to>
                                    </p:set>
                                    <p:anim calcmode="lin" valueType="num">
                                      <p:cBhvr additive="base">
                                        <p:cTn dur="1300"/>
                                        <p:tgtEl>
                                          <p:spTgt spid="389"/>
                                        </p:tgtEl>
                                        <p:attrNameLst>
                                          <p:attrName>ppt_y</p:attrName>
                                        </p:attrNameLst>
                                      </p:cBhvr>
                                      <p:tavLst>
                                        <p:tav fmla="" tm="0">
                                          <p:val>
                                            <p:strVal val="#ppt_y-1"/>
                                          </p:val>
                                        </p:tav>
                                        <p:tav fmla="" tm="100000">
                                          <p:val>
                                            <p:strVal val="#ppt_y"/>
                                          </p:val>
                                        </p:tav>
                                      </p:tavLst>
                                    </p:anim>
                                  </p:childTnLst>
                                </p:cTn>
                              </p:par>
                              <p:par>
                                <p:cTn fill="hold" nodeType="withEffect" presetClass="entr" presetID="10" presetSubtype="0">
                                  <p:stCondLst>
                                    <p:cond delay="400"/>
                                  </p:stCondLst>
                                  <p:childTnLst>
                                    <p:set>
                                      <p:cBhvr>
                                        <p:cTn dur="1" fill="hold">
                                          <p:stCondLst>
                                            <p:cond delay="0"/>
                                          </p:stCondLst>
                                        </p:cTn>
                                        <p:tgtEl>
                                          <p:spTgt spid="390"/>
                                        </p:tgtEl>
                                        <p:attrNameLst>
                                          <p:attrName>style.visibility</p:attrName>
                                        </p:attrNameLst>
                                      </p:cBhvr>
                                      <p:to>
                                        <p:strVal val="visible"/>
                                      </p:to>
                                    </p:set>
                                    <p:animEffect filter="fade" transition="in">
                                      <p:cBhvr>
                                        <p:cTn dur="500"/>
                                        <p:tgtEl>
                                          <p:spTgt spid="390"/>
                                        </p:tgtEl>
                                      </p:cBhvr>
                                    </p:animEffect>
                                  </p:childTnLst>
                                </p:cTn>
                              </p:par>
                              <p:par>
                                <p:cTn fill="hold" nodeType="withEffect" presetClass="entr" presetID="10" presetSubtype="0">
                                  <p:stCondLst>
                                    <p:cond delay="500"/>
                                  </p:stCondLst>
                                  <p:childTnLst>
                                    <p:set>
                                      <p:cBhvr>
                                        <p:cTn dur="1" fill="hold">
                                          <p:stCondLst>
                                            <p:cond delay="0"/>
                                          </p:stCondLst>
                                        </p:cTn>
                                        <p:tgtEl>
                                          <p:spTgt spid="391"/>
                                        </p:tgtEl>
                                        <p:attrNameLst>
                                          <p:attrName>style.visibility</p:attrName>
                                        </p:attrNameLst>
                                      </p:cBhvr>
                                      <p:to>
                                        <p:strVal val="visible"/>
                                      </p:to>
                                    </p:set>
                                    <p:animEffect filter="fade" transition="in">
                                      <p:cBhvr>
                                        <p:cTn dur="500"/>
                                        <p:tgtEl>
                                          <p:spTgt spid="391"/>
                                        </p:tgtEl>
                                      </p:cBhvr>
                                    </p:animEffect>
                                  </p:childTnLst>
                                </p:cTn>
                              </p:par>
                              <p:par>
                                <p:cTn fill="hold" nodeType="withEffect" presetClass="entr" presetID="10" presetSubtype="0">
                                  <p:stCondLst>
                                    <p:cond delay="600"/>
                                  </p:stCondLst>
                                  <p:childTnLst>
                                    <p:set>
                                      <p:cBhvr>
                                        <p:cTn dur="1" fill="hold">
                                          <p:stCondLst>
                                            <p:cond delay="0"/>
                                          </p:stCondLst>
                                        </p:cTn>
                                        <p:tgtEl>
                                          <p:spTgt spid="393"/>
                                        </p:tgtEl>
                                        <p:attrNameLst>
                                          <p:attrName>style.visibility</p:attrName>
                                        </p:attrNameLst>
                                      </p:cBhvr>
                                      <p:to>
                                        <p:strVal val="visible"/>
                                      </p:to>
                                    </p:set>
                                    <p:animEffect filter="fade" transition="in">
                                      <p:cBhvr>
                                        <p:cTn dur="500"/>
                                        <p:tgtEl>
                                          <p:spTgt spid="393"/>
                                        </p:tgtEl>
                                      </p:cBhvr>
                                    </p:animEffect>
                                  </p:childTnLst>
                                </p:cTn>
                              </p:par>
                              <p:par>
                                <p:cTn fill="hold" nodeType="withEffect" presetClass="entr" presetID="10" presetSubtype="0">
                                  <p:stCondLst>
                                    <p:cond delay="700"/>
                                  </p:stCondLst>
                                  <p:childTnLst>
                                    <p:set>
                                      <p:cBhvr>
                                        <p:cTn dur="1" fill="hold">
                                          <p:stCondLst>
                                            <p:cond delay="0"/>
                                          </p:stCondLst>
                                        </p:cTn>
                                        <p:tgtEl>
                                          <p:spTgt spid="392"/>
                                        </p:tgtEl>
                                        <p:attrNameLst>
                                          <p:attrName>style.visibility</p:attrName>
                                        </p:attrNameLst>
                                      </p:cBhvr>
                                      <p:to>
                                        <p:strVal val="visible"/>
                                      </p:to>
                                    </p:set>
                                    <p:animEffect filter="fade" transition="in">
                                      <p:cBhvr>
                                        <p:cTn dur="500"/>
                                        <p:tgtEl>
                                          <p:spTgt spid="392"/>
                                        </p:tgtEl>
                                      </p:cBhvr>
                                    </p:animEffect>
                                  </p:childTnLst>
                                </p:cTn>
                              </p:par>
                            </p:childTnLst>
                          </p:cTn>
                        </p:par>
                        <p:par>
                          <p:cTn fill="hold">
                            <p:stCondLst>
                              <p:cond delay="2600"/>
                            </p:stCondLst>
                            <p:childTnLst>
                              <p:par>
                                <p:cTn fill="hold" nodeType="afterEffect" presetClass="entr" presetID="10" presetSubtype="0">
                                  <p:stCondLst>
                                    <p:cond delay="0"/>
                                  </p:stCondLst>
                                  <p:childTnLst>
                                    <p:set>
                                      <p:cBhvr>
                                        <p:cTn dur="1" fill="hold">
                                          <p:stCondLst>
                                            <p:cond delay="0"/>
                                          </p:stCondLst>
                                        </p:cTn>
                                        <p:tgtEl>
                                          <p:spTgt spid="365"/>
                                        </p:tgtEl>
                                        <p:attrNameLst>
                                          <p:attrName>style.visibility</p:attrName>
                                        </p:attrNameLst>
                                      </p:cBhvr>
                                      <p:to>
                                        <p:strVal val="visible"/>
                                      </p:to>
                                    </p:set>
                                    <p:animEffect filter="fade" transition="in">
                                      <p:cBhvr>
                                        <p:cTn dur="1000"/>
                                        <p:tgtEl>
                                          <p:spTgt spid="365"/>
                                        </p:tgtEl>
                                      </p:cBhvr>
                                    </p:animEffect>
                                  </p:childTnLst>
                                </p:cTn>
                              </p:par>
                            </p:childTnLst>
                          </p:cTn>
                        </p:par>
                        <p:par>
                          <p:cTn fill="hold">
                            <p:stCondLst>
                              <p:cond delay="3600"/>
                            </p:stCondLst>
                            <p:childTnLst>
                              <p:par>
                                <p:cTn fill="hold" nodeType="afterEffect" presetClass="entr" presetID="10" presetSubtype="0">
                                  <p:stCondLst>
                                    <p:cond delay="0"/>
                                  </p:stCondLst>
                                  <p:childTnLst>
                                    <p:set>
                                      <p:cBhvr>
                                        <p:cTn dur="1" fill="hold">
                                          <p:stCondLst>
                                            <p:cond delay="0"/>
                                          </p:stCondLst>
                                        </p:cTn>
                                        <p:tgtEl>
                                          <p:spTgt spid="361"/>
                                        </p:tgtEl>
                                        <p:attrNameLst>
                                          <p:attrName>style.visibility</p:attrName>
                                        </p:attrNameLst>
                                      </p:cBhvr>
                                      <p:to>
                                        <p:strVal val="visible"/>
                                      </p:to>
                                    </p:set>
                                    <p:animEffect filter="fade" transition="in">
                                      <p:cBhvr>
                                        <p:cTn dur="500"/>
                                        <p:tgtEl>
                                          <p:spTgt spid="361"/>
                                        </p:tgtEl>
                                      </p:cBhvr>
                                    </p:animEffect>
                                  </p:childTnLst>
                                </p:cTn>
                              </p:par>
                              <p:par>
                                <p:cTn fill="hold" nodeType="withEffect" presetClass="entr" presetID="10" presetSubtype="0">
                                  <p:stCondLst>
                                    <p:cond delay="200"/>
                                  </p:stCondLst>
                                  <p:childTnLst>
                                    <p:set>
                                      <p:cBhvr>
                                        <p:cTn dur="1" fill="hold">
                                          <p:stCondLst>
                                            <p:cond delay="0"/>
                                          </p:stCondLst>
                                        </p:cTn>
                                        <p:tgtEl>
                                          <p:spTgt spid="362"/>
                                        </p:tgtEl>
                                        <p:attrNameLst>
                                          <p:attrName>style.visibility</p:attrName>
                                        </p:attrNameLst>
                                      </p:cBhvr>
                                      <p:to>
                                        <p:strVal val="visible"/>
                                      </p:to>
                                    </p:set>
                                    <p:animEffect filter="fade" transition="in">
                                      <p:cBhvr>
                                        <p:cTn dur="500"/>
                                        <p:tgtEl>
                                          <p:spTgt spid="362"/>
                                        </p:tgtEl>
                                      </p:cBhvr>
                                    </p:animEffect>
                                  </p:childTnLst>
                                </p:cTn>
                              </p:par>
                              <p:par>
                                <p:cTn fill="hold" nodeType="withEffect" presetClass="entr" presetID="10" presetSubtype="0">
                                  <p:stCondLst>
                                    <p:cond delay="400"/>
                                  </p:stCondLst>
                                  <p:childTnLst>
                                    <p:set>
                                      <p:cBhvr>
                                        <p:cTn dur="1" fill="hold">
                                          <p:stCondLst>
                                            <p:cond delay="0"/>
                                          </p:stCondLst>
                                        </p:cTn>
                                        <p:tgtEl>
                                          <p:spTgt spid="363"/>
                                        </p:tgtEl>
                                        <p:attrNameLst>
                                          <p:attrName>style.visibility</p:attrName>
                                        </p:attrNameLst>
                                      </p:cBhvr>
                                      <p:to>
                                        <p:strVal val="visible"/>
                                      </p:to>
                                    </p:set>
                                    <p:animEffect filter="fade" transition="in">
                                      <p:cBhvr>
                                        <p:cTn dur="500"/>
                                        <p:tgtEl>
                                          <p:spTgt spid="363"/>
                                        </p:tgtEl>
                                      </p:cBhvr>
                                    </p:animEffect>
                                  </p:childTnLst>
                                </p:cTn>
                              </p:par>
                              <p:par>
                                <p:cTn fill="hold" nodeType="withEffect" presetClass="entr" presetID="10" presetSubtype="0">
                                  <p:stCondLst>
                                    <p:cond delay="600"/>
                                  </p:stCondLst>
                                  <p:childTnLst>
                                    <p:set>
                                      <p:cBhvr>
                                        <p:cTn dur="1" fill="hold">
                                          <p:stCondLst>
                                            <p:cond delay="0"/>
                                          </p:stCondLst>
                                        </p:cTn>
                                        <p:tgtEl>
                                          <p:spTgt spid="364"/>
                                        </p:tgtEl>
                                        <p:attrNameLst>
                                          <p:attrName>style.visibility</p:attrName>
                                        </p:attrNameLst>
                                      </p:cBhvr>
                                      <p:to>
                                        <p:strVal val="visible"/>
                                      </p:to>
                                    </p:set>
                                    <p:animEffect filter="fade" transition="in">
                                      <p:cBhvr>
                                        <p:cTn dur="500"/>
                                        <p:tgtEl>
                                          <p:spTgt spid="3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8" name="Shape 398"/>
        <p:cNvGrpSpPr/>
        <p:nvPr/>
      </p:nvGrpSpPr>
      <p:grpSpPr>
        <a:xfrm>
          <a:off x="0" y="0"/>
          <a:ext cx="0" cy="0"/>
          <a:chOff x="0" y="0"/>
          <a:chExt cx="0" cy="0"/>
        </a:xfrm>
      </p:grpSpPr>
      <p:sp>
        <p:nvSpPr>
          <p:cNvPr id="399" name="Google Shape;399;p13"/>
          <p:cNvSpPr txBox="1"/>
          <p:nvPr>
            <p:ph type="title"/>
          </p:nvPr>
        </p:nvSpPr>
        <p:spPr>
          <a:xfrm>
            <a:off x="1253108" y="299796"/>
            <a:ext cx="10515600" cy="535531"/>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3F3F3F"/>
              </a:buClr>
              <a:buSzPts val="3200"/>
              <a:buFont typeface="Century Gothic"/>
              <a:buNone/>
            </a:pPr>
            <a:r>
              <a:rPr lang="tr-TR">
                <a:latin typeface="Century Gothic"/>
                <a:ea typeface="Century Gothic"/>
                <a:cs typeface="Century Gothic"/>
                <a:sym typeface="Century Gothic"/>
              </a:rPr>
              <a:t>Design</a:t>
            </a:r>
            <a:endParaRPr>
              <a:latin typeface="Century Gothic"/>
              <a:ea typeface="Century Gothic"/>
              <a:cs typeface="Century Gothic"/>
              <a:sym typeface="Century Gothic"/>
            </a:endParaRPr>
          </a:p>
        </p:txBody>
      </p:sp>
      <p:sp>
        <p:nvSpPr>
          <p:cNvPr id="400" name="Google Shape;400;p13"/>
          <p:cNvSpPr txBox="1"/>
          <p:nvPr>
            <p:ph idx="1" type="body"/>
          </p:nvPr>
        </p:nvSpPr>
        <p:spPr>
          <a:xfrm>
            <a:off x="1278508" y="763667"/>
            <a:ext cx="8383148" cy="31393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rgbClr val="606060"/>
              </a:buClr>
              <a:buSzPts val="1600"/>
              <a:buFont typeface="Century Gothic"/>
              <a:buNone/>
            </a:pPr>
            <a:r>
              <a:rPr lang="tr-TR" sz="1600">
                <a:solidFill>
                  <a:srgbClr val="606060"/>
                </a:solidFill>
                <a:latin typeface="Century Gothic"/>
                <a:ea typeface="Century Gothic"/>
                <a:cs typeface="Century Gothic"/>
                <a:sym typeface="Century Gothic"/>
              </a:rPr>
              <a:t>WORK OVERVIEW</a:t>
            </a:r>
            <a:endParaRPr/>
          </a:p>
        </p:txBody>
      </p:sp>
      <p:grpSp>
        <p:nvGrpSpPr>
          <p:cNvPr id="401" name="Google Shape;401;p13"/>
          <p:cNvGrpSpPr/>
          <p:nvPr/>
        </p:nvGrpSpPr>
        <p:grpSpPr>
          <a:xfrm>
            <a:off x="7407167" y="1820608"/>
            <a:ext cx="840307" cy="840307"/>
            <a:chOff x="304800" y="673100"/>
            <a:chExt cx="4000500" cy="4000500"/>
          </a:xfrm>
        </p:grpSpPr>
        <p:sp>
          <p:nvSpPr>
            <p:cNvPr id="402" name="Google Shape;402;p1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000000"/>
                </a:solidFill>
                <a:latin typeface="Century Gothic"/>
                <a:ea typeface="Century Gothic"/>
                <a:cs typeface="Century Gothic"/>
                <a:sym typeface="Century Gothic"/>
              </a:endParaRPr>
            </a:p>
          </p:txBody>
        </p:sp>
        <p:sp>
          <p:nvSpPr>
            <p:cNvPr id="403" name="Google Shape;403;p1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000000"/>
                </a:solidFill>
                <a:latin typeface="Century Gothic"/>
                <a:ea typeface="Century Gothic"/>
                <a:cs typeface="Century Gothic"/>
                <a:sym typeface="Century Gothic"/>
              </a:endParaRPr>
            </a:p>
          </p:txBody>
        </p:sp>
      </p:grpSp>
      <p:grpSp>
        <p:nvGrpSpPr>
          <p:cNvPr id="404" name="Google Shape;404;p13"/>
          <p:cNvGrpSpPr/>
          <p:nvPr/>
        </p:nvGrpSpPr>
        <p:grpSpPr>
          <a:xfrm>
            <a:off x="7275797" y="2422128"/>
            <a:ext cx="1025968" cy="1025968"/>
            <a:chOff x="1695226" y="3321784"/>
            <a:chExt cx="1250759" cy="1250759"/>
          </a:xfrm>
        </p:grpSpPr>
        <p:sp>
          <p:nvSpPr>
            <p:cNvPr id="405" name="Google Shape;405;p13"/>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406" name="Google Shape;406;p13"/>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407" name="Google Shape;407;p13"/>
          <p:cNvGrpSpPr/>
          <p:nvPr/>
        </p:nvGrpSpPr>
        <p:grpSpPr>
          <a:xfrm>
            <a:off x="6798007" y="3229022"/>
            <a:ext cx="1187359" cy="1187359"/>
            <a:chOff x="304800" y="673100"/>
            <a:chExt cx="4000500" cy="4000500"/>
          </a:xfrm>
        </p:grpSpPr>
        <p:sp>
          <p:nvSpPr>
            <p:cNvPr id="408" name="Google Shape;408;p1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000000"/>
                </a:solidFill>
                <a:latin typeface="Century Gothic"/>
                <a:ea typeface="Century Gothic"/>
                <a:cs typeface="Century Gothic"/>
                <a:sym typeface="Century Gothic"/>
              </a:endParaRPr>
            </a:p>
          </p:txBody>
        </p:sp>
        <p:sp>
          <p:nvSpPr>
            <p:cNvPr id="409" name="Google Shape;409;p1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600">
                <a:solidFill>
                  <a:srgbClr val="000000"/>
                </a:solidFill>
                <a:latin typeface="Century Gothic"/>
                <a:ea typeface="Century Gothic"/>
                <a:cs typeface="Century Gothic"/>
                <a:sym typeface="Century Gothic"/>
              </a:endParaRPr>
            </a:p>
          </p:txBody>
        </p:sp>
      </p:grpSp>
      <p:sp>
        <p:nvSpPr>
          <p:cNvPr id="410" name="Google Shape;410;p13"/>
          <p:cNvSpPr txBox="1"/>
          <p:nvPr/>
        </p:nvSpPr>
        <p:spPr>
          <a:xfrm>
            <a:off x="8802187" y="2052195"/>
            <a:ext cx="1998336" cy="388120"/>
          </a:xfrm>
          <a:prstGeom prst="rect">
            <a:avLst/>
          </a:prstGeom>
          <a:noFill/>
          <a:ln>
            <a:noFill/>
          </a:ln>
        </p:spPr>
        <p:txBody>
          <a:bodyPr anchorCtr="0" anchor="t" bIns="45700" lIns="91425" spcFirstLastPara="1" rIns="91425" wrap="square" tIns="45700">
            <a:noAutofit/>
          </a:bodyPr>
          <a:lstStyle/>
          <a:p>
            <a:pPr indent="-171446" lvl="0" marL="171446" marR="0" rtl="0" algn="l">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Big Concept</a:t>
            </a:r>
            <a:endParaRPr sz="1467">
              <a:solidFill>
                <a:srgbClr val="000000"/>
              </a:solidFill>
              <a:latin typeface="Century Gothic"/>
              <a:ea typeface="Century Gothic"/>
              <a:cs typeface="Century Gothic"/>
              <a:sym typeface="Century Gothic"/>
            </a:endParaRPr>
          </a:p>
        </p:txBody>
      </p:sp>
      <p:sp>
        <p:nvSpPr>
          <p:cNvPr id="411" name="Google Shape;411;p13"/>
          <p:cNvSpPr txBox="1"/>
          <p:nvPr/>
        </p:nvSpPr>
        <p:spPr>
          <a:xfrm>
            <a:off x="8762092" y="1674481"/>
            <a:ext cx="1906291"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Financial Facts</a:t>
            </a:r>
            <a:endParaRPr/>
          </a:p>
        </p:txBody>
      </p:sp>
      <p:sp>
        <p:nvSpPr>
          <p:cNvPr id="412" name="Google Shape;412;p13"/>
          <p:cNvSpPr txBox="1"/>
          <p:nvPr/>
        </p:nvSpPr>
        <p:spPr>
          <a:xfrm>
            <a:off x="8665574" y="3272208"/>
            <a:ext cx="2134949" cy="729239"/>
          </a:xfrm>
          <a:prstGeom prst="rect">
            <a:avLst/>
          </a:prstGeom>
          <a:noFill/>
          <a:ln>
            <a:noFill/>
          </a:ln>
        </p:spPr>
        <p:txBody>
          <a:bodyPr anchorCtr="0" anchor="t" bIns="45700" lIns="91425" spcFirstLastPara="1" rIns="91425" wrap="square" tIns="45700">
            <a:noAutofit/>
          </a:bodyPr>
          <a:lstStyle/>
          <a:p>
            <a:pPr indent="-171446" lvl="0" marL="171446" marR="0" rtl="0" algn="l">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Easy to change colors.</a:t>
            </a:r>
            <a:endParaRPr sz="1467">
              <a:solidFill>
                <a:srgbClr val="000000"/>
              </a:solidFill>
              <a:latin typeface="Century Gothic"/>
              <a:ea typeface="Century Gothic"/>
              <a:cs typeface="Century Gothic"/>
              <a:sym typeface="Century Gothic"/>
            </a:endParaRPr>
          </a:p>
        </p:txBody>
      </p:sp>
      <p:sp>
        <p:nvSpPr>
          <p:cNvPr id="413" name="Google Shape;413;p13"/>
          <p:cNvSpPr txBox="1"/>
          <p:nvPr/>
        </p:nvSpPr>
        <p:spPr>
          <a:xfrm>
            <a:off x="8669299" y="2889740"/>
            <a:ext cx="1502334"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Sale Report</a:t>
            </a:r>
            <a:endParaRPr/>
          </a:p>
        </p:txBody>
      </p:sp>
      <p:sp>
        <p:nvSpPr>
          <p:cNvPr id="414" name="Google Shape;414;p13"/>
          <p:cNvSpPr txBox="1"/>
          <p:nvPr/>
        </p:nvSpPr>
        <p:spPr>
          <a:xfrm>
            <a:off x="8193391" y="4562515"/>
            <a:ext cx="1983531" cy="729239"/>
          </a:xfrm>
          <a:prstGeom prst="rect">
            <a:avLst/>
          </a:prstGeom>
          <a:noFill/>
          <a:ln>
            <a:noFill/>
          </a:ln>
        </p:spPr>
        <p:txBody>
          <a:bodyPr anchorCtr="0" anchor="t" bIns="45700" lIns="91425" spcFirstLastPara="1" rIns="91425" wrap="square" tIns="45700">
            <a:noAutofit/>
          </a:bodyPr>
          <a:lstStyle/>
          <a:p>
            <a:pPr indent="-171446" lvl="0" marL="171446" marR="0" rtl="0" algn="l">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This is your presentation title</a:t>
            </a:r>
            <a:endParaRPr sz="1467">
              <a:solidFill>
                <a:srgbClr val="000000"/>
              </a:solidFill>
              <a:latin typeface="Century Gothic"/>
              <a:ea typeface="Century Gothic"/>
              <a:cs typeface="Century Gothic"/>
              <a:sym typeface="Century Gothic"/>
            </a:endParaRPr>
          </a:p>
        </p:txBody>
      </p:sp>
      <p:sp>
        <p:nvSpPr>
          <p:cNvPr id="415" name="Google Shape;415;p13"/>
          <p:cNvSpPr txBox="1"/>
          <p:nvPr/>
        </p:nvSpPr>
        <p:spPr>
          <a:xfrm>
            <a:off x="8165823" y="4138828"/>
            <a:ext cx="2231701"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Business Concept</a:t>
            </a:r>
            <a:endParaRPr/>
          </a:p>
        </p:txBody>
      </p:sp>
      <p:sp>
        <p:nvSpPr>
          <p:cNvPr id="416" name="Google Shape;416;p13"/>
          <p:cNvSpPr txBox="1"/>
          <p:nvPr/>
        </p:nvSpPr>
        <p:spPr>
          <a:xfrm>
            <a:off x="6457328" y="5829267"/>
            <a:ext cx="2038939" cy="388120"/>
          </a:xfrm>
          <a:prstGeom prst="rect">
            <a:avLst/>
          </a:prstGeom>
          <a:noFill/>
          <a:ln>
            <a:noFill/>
          </a:ln>
        </p:spPr>
        <p:txBody>
          <a:bodyPr anchorCtr="0" anchor="t" bIns="45700" lIns="91425" spcFirstLastPara="1" rIns="91425" wrap="square" tIns="45700">
            <a:noAutofit/>
          </a:bodyPr>
          <a:lstStyle/>
          <a:p>
            <a:pPr indent="-171446" lvl="0" marL="171446" marR="0" rtl="0" algn="l">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Instructions for Use!</a:t>
            </a:r>
            <a:endParaRPr sz="1467">
              <a:solidFill>
                <a:srgbClr val="000000"/>
              </a:solidFill>
              <a:latin typeface="Century Gothic"/>
              <a:ea typeface="Century Gothic"/>
              <a:cs typeface="Century Gothic"/>
              <a:sym typeface="Century Gothic"/>
            </a:endParaRPr>
          </a:p>
        </p:txBody>
      </p:sp>
      <p:sp>
        <p:nvSpPr>
          <p:cNvPr id="417" name="Google Shape;417;p13"/>
          <p:cNvSpPr txBox="1"/>
          <p:nvPr/>
        </p:nvSpPr>
        <p:spPr>
          <a:xfrm>
            <a:off x="6462151" y="5332053"/>
            <a:ext cx="1515158"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Market Size</a:t>
            </a:r>
            <a:endParaRPr/>
          </a:p>
        </p:txBody>
      </p:sp>
      <p:sp>
        <p:nvSpPr>
          <p:cNvPr id="418" name="Google Shape;418;p13"/>
          <p:cNvSpPr txBox="1"/>
          <p:nvPr/>
        </p:nvSpPr>
        <p:spPr>
          <a:xfrm>
            <a:off x="2295285" y="5156839"/>
            <a:ext cx="1976513" cy="729239"/>
          </a:xfrm>
          <a:prstGeom prst="rect">
            <a:avLst/>
          </a:prstGeom>
          <a:noFill/>
          <a:ln>
            <a:noFill/>
          </a:ln>
        </p:spPr>
        <p:txBody>
          <a:bodyPr anchorCtr="0" anchor="t" bIns="45700" lIns="91425" spcFirstLastPara="1" rIns="91425" wrap="square" tIns="45700">
            <a:noAutofit/>
          </a:bodyPr>
          <a:lstStyle/>
          <a:p>
            <a:pPr indent="-171446" lvl="0" marL="171446" marR="0" rtl="0" algn="l">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Insert the title of your subtitle here</a:t>
            </a:r>
            <a:endParaRPr sz="1467">
              <a:solidFill>
                <a:srgbClr val="000000"/>
              </a:solidFill>
              <a:latin typeface="Century Gothic"/>
              <a:ea typeface="Century Gothic"/>
              <a:cs typeface="Century Gothic"/>
              <a:sym typeface="Century Gothic"/>
            </a:endParaRPr>
          </a:p>
        </p:txBody>
      </p:sp>
      <p:sp>
        <p:nvSpPr>
          <p:cNvPr id="419" name="Google Shape;419;p13"/>
          <p:cNvSpPr txBox="1"/>
          <p:nvPr/>
        </p:nvSpPr>
        <p:spPr>
          <a:xfrm>
            <a:off x="2240316" y="4641556"/>
            <a:ext cx="2255746"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Market Validation</a:t>
            </a:r>
            <a:endParaRPr/>
          </a:p>
        </p:txBody>
      </p:sp>
      <p:sp>
        <p:nvSpPr>
          <p:cNvPr id="420" name="Google Shape;420;p13"/>
          <p:cNvSpPr txBox="1"/>
          <p:nvPr/>
        </p:nvSpPr>
        <p:spPr>
          <a:xfrm>
            <a:off x="1589665" y="2540157"/>
            <a:ext cx="1996304" cy="729239"/>
          </a:xfrm>
          <a:prstGeom prst="rect">
            <a:avLst/>
          </a:prstGeom>
          <a:noFill/>
          <a:ln>
            <a:noFill/>
          </a:ln>
        </p:spPr>
        <p:txBody>
          <a:bodyPr anchorCtr="0" anchor="t" bIns="45700" lIns="91425" spcFirstLastPara="1" rIns="91425" wrap="square" tIns="45700">
            <a:noAutofit/>
          </a:bodyPr>
          <a:lstStyle/>
          <a:p>
            <a:pPr indent="-171446" lvl="0" marL="171446" marR="0" rtl="0" algn="l">
              <a:lnSpc>
                <a:spcPct val="150000"/>
              </a:lnSpc>
              <a:spcBef>
                <a:spcPts val="0"/>
              </a:spcBef>
              <a:spcAft>
                <a:spcPts val="0"/>
              </a:spcAft>
              <a:buClr>
                <a:srgbClr val="000000"/>
              </a:buClr>
              <a:buSzPts val="1467"/>
              <a:buFont typeface="Arial"/>
              <a:buChar char="•"/>
            </a:pPr>
            <a:r>
              <a:rPr lang="tr-TR" sz="1467">
                <a:solidFill>
                  <a:srgbClr val="000000"/>
                </a:solidFill>
                <a:latin typeface="Century Gothic"/>
                <a:ea typeface="Century Gothic"/>
                <a:cs typeface="Century Gothic"/>
                <a:sym typeface="Century Gothic"/>
              </a:rPr>
              <a:t>Our Process is Easy</a:t>
            </a:r>
            <a:endParaRPr sz="1467">
              <a:solidFill>
                <a:srgbClr val="000000"/>
              </a:solidFill>
              <a:latin typeface="Century Gothic"/>
              <a:ea typeface="Century Gothic"/>
              <a:cs typeface="Century Gothic"/>
              <a:sym typeface="Century Gothic"/>
            </a:endParaRPr>
          </a:p>
        </p:txBody>
      </p:sp>
      <p:sp>
        <p:nvSpPr>
          <p:cNvPr id="421" name="Google Shape;421;p13"/>
          <p:cNvSpPr txBox="1"/>
          <p:nvPr/>
        </p:nvSpPr>
        <p:spPr>
          <a:xfrm>
            <a:off x="1592427" y="2095736"/>
            <a:ext cx="1808508" cy="3796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67">
                <a:solidFill>
                  <a:srgbClr val="080808"/>
                </a:solidFill>
                <a:latin typeface="Century Gothic"/>
                <a:ea typeface="Century Gothic"/>
                <a:cs typeface="Century Gothic"/>
                <a:sym typeface="Century Gothic"/>
              </a:rPr>
              <a:t>Market Trends</a:t>
            </a:r>
            <a:endParaRPr/>
          </a:p>
        </p:txBody>
      </p:sp>
      <p:cxnSp>
        <p:nvCxnSpPr>
          <p:cNvPr id="422" name="Google Shape;422;p13"/>
          <p:cNvCxnSpPr/>
          <p:nvPr/>
        </p:nvCxnSpPr>
        <p:spPr>
          <a:xfrm rot="10800000">
            <a:off x="8758545" y="1674483"/>
            <a:ext cx="0" cy="726525"/>
          </a:xfrm>
          <a:prstGeom prst="straightConnector1">
            <a:avLst/>
          </a:prstGeom>
          <a:noFill/>
          <a:ln cap="flat" cmpd="sng" w="12700">
            <a:solidFill>
              <a:schemeClr val="dk1"/>
            </a:solidFill>
            <a:prstDash val="dash"/>
            <a:miter lim="800000"/>
            <a:headEnd len="sm" w="sm" type="none"/>
            <a:tailEnd len="sm" w="sm" type="none"/>
          </a:ln>
        </p:spPr>
      </p:cxnSp>
      <p:cxnSp>
        <p:nvCxnSpPr>
          <p:cNvPr id="423" name="Google Shape;423;p13"/>
          <p:cNvCxnSpPr/>
          <p:nvPr/>
        </p:nvCxnSpPr>
        <p:spPr>
          <a:xfrm rot="10800000">
            <a:off x="8159237" y="4138829"/>
            <a:ext cx="5435" cy="826343"/>
          </a:xfrm>
          <a:prstGeom prst="straightConnector1">
            <a:avLst/>
          </a:prstGeom>
          <a:noFill/>
          <a:ln cap="flat" cmpd="sng" w="12700">
            <a:solidFill>
              <a:schemeClr val="dk1"/>
            </a:solidFill>
            <a:prstDash val="dash"/>
            <a:miter lim="800000"/>
            <a:headEnd len="sm" w="sm" type="none"/>
            <a:tailEnd len="sm" w="sm" type="none"/>
          </a:ln>
        </p:spPr>
      </p:cxnSp>
      <p:cxnSp>
        <p:nvCxnSpPr>
          <p:cNvPr id="424" name="Google Shape;424;p13"/>
          <p:cNvCxnSpPr/>
          <p:nvPr/>
        </p:nvCxnSpPr>
        <p:spPr>
          <a:xfrm rot="10800000">
            <a:off x="8665573" y="2985751"/>
            <a:ext cx="4432" cy="827292"/>
          </a:xfrm>
          <a:prstGeom prst="straightConnector1">
            <a:avLst/>
          </a:prstGeom>
          <a:noFill/>
          <a:ln cap="flat" cmpd="sng" w="12700">
            <a:solidFill>
              <a:schemeClr val="dk1"/>
            </a:solidFill>
            <a:prstDash val="dash"/>
            <a:miter lim="800000"/>
            <a:headEnd len="sm" w="sm" type="none"/>
            <a:tailEnd len="sm" w="sm" type="none"/>
          </a:ln>
        </p:spPr>
      </p:cxnSp>
      <p:cxnSp>
        <p:nvCxnSpPr>
          <p:cNvPr id="425" name="Google Shape;425;p13"/>
          <p:cNvCxnSpPr/>
          <p:nvPr/>
        </p:nvCxnSpPr>
        <p:spPr>
          <a:xfrm flipH="1" rot="10800000">
            <a:off x="6457328" y="5332053"/>
            <a:ext cx="11357" cy="881272"/>
          </a:xfrm>
          <a:prstGeom prst="straightConnector1">
            <a:avLst/>
          </a:prstGeom>
          <a:noFill/>
          <a:ln cap="flat" cmpd="sng" w="12700">
            <a:solidFill>
              <a:schemeClr val="dk1"/>
            </a:solidFill>
            <a:prstDash val="dash"/>
            <a:miter lim="800000"/>
            <a:headEnd len="sm" w="sm" type="none"/>
            <a:tailEnd len="sm" w="sm" type="none"/>
          </a:ln>
        </p:spPr>
      </p:cxnSp>
      <p:cxnSp>
        <p:nvCxnSpPr>
          <p:cNvPr id="426" name="Google Shape;426;p13"/>
          <p:cNvCxnSpPr/>
          <p:nvPr/>
        </p:nvCxnSpPr>
        <p:spPr>
          <a:xfrm flipH="1" rot="10800000">
            <a:off x="2233782" y="4562515"/>
            <a:ext cx="6535" cy="978720"/>
          </a:xfrm>
          <a:prstGeom prst="straightConnector1">
            <a:avLst/>
          </a:prstGeom>
          <a:noFill/>
          <a:ln cap="flat" cmpd="sng" w="12700">
            <a:solidFill>
              <a:schemeClr val="dk1"/>
            </a:solidFill>
            <a:prstDash val="dash"/>
            <a:miter lim="800000"/>
            <a:headEnd len="sm" w="sm" type="none"/>
            <a:tailEnd len="sm" w="sm" type="none"/>
          </a:ln>
        </p:spPr>
      </p:cxnSp>
      <p:cxnSp>
        <p:nvCxnSpPr>
          <p:cNvPr id="427" name="Google Shape;427;p13"/>
          <p:cNvCxnSpPr/>
          <p:nvPr/>
        </p:nvCxnSpPr>
        <p:spPr>
          <a:xfrm rot="10800000">
            <a:off x="1583499" y="2052195"/>
            <a:ext cx="0" cy="1042731"/>
          </a:xfrm>
          <a:prstGeom prst="straightConnector1">
            <a:avLst/>
          </a:prstGeom>
          <a:noFill/>
          <a:ln cap="flat" cmpd="sng" w="12700">
            <a:solidFill>
              <a:schemeClr val="dk1"/>
            </a:solidFill>
            <a:prstDash val="dash"/>
            <a:miter lim="800000"/>
            <a:headEnd len="sm" w="sm" type="none"/>
            <a:tailEnd len="sm" w="sm" type="none"/>
          </a:ln>
        </p:spPr>
      </p:cxnSp>
      <p:grpSp>
        <p:nvGrpSpPr>
          <p:cNvPr id="428" name="Google Shape;428;p13"/>
          <p:cNvGrpSpPr/>
          <p:nvPr/>
        </p:nvGrpSpPr>
        <p:grpSpPr>
          <a:xfrm>
            <a:off x="5866708" y="3813043"/>
            <a:ext cx="1312525" cy="1312525"/>
            <a:chOff x="1695226" y="3321784"/>
            <a:chExt cx="1250759" cy="1250759"/>
          </a:xfrm>
        </p:grpSpPr>
        <p:sp>
          <p:nvSpPr>
            <p:cNvPr id="429" name="Google Shape;429;p13"/>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430" name="Google Shape;430;p13"/>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431" name="Google Shape;431;p13"/>
          <p:cNvGrpSpPr/>
          <p:nvPr/>
        </p:nvGrpSpPr>
        <p:grpSpPr>
          <a:xfrm>
            <a:off x="4407953" y="3332990"/>
            <a:ext cx="1813991" cy="1813991"/>
            <a:chOff x="304800" y="673100"/>
            <a:chExt cx="4000500" cy="4000500"/>
          </a:xfrm>
        </p:grpSpPr>
        <p:sp>
          <p:nvSpPr>
            <p:cNvPr id="432" name="Google Shape;432;p13"/>
            <p:cNvSpPr/>
            <p:nvPr/>
          </p:nvSpPr>
          <p:spPr>
            <a:xfrm>
              <a:off x="304800" y="673100"/>
              <a:ext cx="4000500" cy="4000500"/>
            </a:xfrm>
            <a:prstGeom prst="donut">
              <a:avLst>
                <a:gd fmla="val 4879" name="adj"/>
              </a:avLst>
            </a:prstGeom>
            <a:gradFill>
              <a:gsLst>
                <a:gs pos="0">
                  <a:schemeClr val="lt1"/>
                </a:gs>
                <a:gs pos="55000">
                  <a:srgbClr val="F2F2F2"/>
                </a:gs>
                <a:gs pos="100000">
                  <a:srgbClr val="A5A5A5"/>
                </a:gs>
              </a:gsLst>
              <a:lin ang="81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000000"/>
                </a:solidFill>
                <a:latin typeface="Century Gothic"/>
                <a:ea typeface="Century Gothic"/>
                <a:cs typeface="Century Gothic"/>
                <a:sym typeface="Century Gothic"/>
              </a:endParaRPr>
            </a:p>
          </p:txBody>
        </p:sp>
        <p:sp>
          <p:nvSpPr>
            <p:cNvPr id="433" name="Google Shape;433;p13"/>
            <p:cNvSpPr/>
            <p:nvPr/>
          </p:nvSpPr>
          <p:spPr>
            <a:xfrm>
              <a:off x="392112" y="760412"/>
              <a:ext cx="3825874" cy="3825874"/>
            </a:xfrm>
            <a:prstGeom prst="ellipse">
              <a:avLst/>
            </a:prstGeom>
            <a:gradFill>
              <a:gsLst>
                <a:gs pos="0">
                  <a:schemeClr val="lt1"/>
                </a:gs>
                <a:gs pos="51000">
                  <a:srgbClr val="F2F2F2"/>
                </a:gs>
                <a:gs pos="100000">
                  <a:srgbClr val="BFBFBF"/>
                </a:gs>
              </a:gsLst>
              <a:lin ang="18900000" scaled="0"/>
            </a:gradFill>
            <a:ln>
              <a:noFill/>
            </a:ln>
            <a:effectLst>
              <a:outerShdw blurRad="444500" rotWithShape="0" algn="tr" dir="8100000" dist="254000">
                <a:srgbClr val="000000">
                  <a:alpha val="4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grpSp>
        <p:nvGrpSpPr>
          <p:cNvPr id="434" name="Google Shape;434;p13"/>
          <p:cNvGrpSpPr/>
          <p:nvPr/>
        </p:nvGrpSpPr>
        <p:grpSpPr>
          <a:xfrm>
            <a:off x="3703436" y="1756633"/>
            <a:ext cx="2166824" cy="2166824"/>
            <a:chOff x="1695226" y="3321784"/>
            <a:chExt cx="1250759" cy="1250759"/>
          </a:xfrm>
        </p:grpSpPr>
        <p:sp>
          <p:nvSpPr>
            <p:cNvPr id="435" name="Google Shape;435;p13"/>
            <p:cNvSpPr/>
            <p:nvPr/>
          </p:nvSpPr>
          <p:spPr>
            <a:xfrm>
              <a:off x="1695226" y="3321784"/>
              <a:ext cx="1250759" cy="1250759"/>
            </a:xfrm>
            <a:prstGeom prst="ellipse">
              <a:avLst/>
            </a:prstGeom>
            <a:gradFill>
              <a:gsLst>
                <a:gs pos="0">
                  <a:srgbClr val="D8D8D8"/>
                </a:gs>
                <a:gs pos="100000">
                  <a:srgbClr val="FCFCFC"/>
                </a:gs>
              </a:gsLst>
              <a:lin ang="7200000" scaled="0"/>
            </a:gradFill>
            <a:ln cap="flat" cmpd="sng" w="12700">
              <a:solidFill>
                <a:srgbClr val="D8D8D8"/>
              </a:solidFill>
              <a:prstDash val="solid"/>
              <a:miter lim="800000"/>
              <a:headEnd len="sm" w="sm" type="none"/>
              <a:tailEnd len="sm" w="sm" type="none"/>
            </a:ln>
            <a:effectLst>
              <a:outerShdw blurRad="127000" rotWithShape="0" algn="tr" dir="8160000" dist="38100">
                <a:srgbClr val="000000">
                  <a:alpha val="3372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4BC1DC"/>
                </a:solidFill>
                <a:latin typeface="Century Gothic"/>
                <a:ea typeface="Century Gothic"/>
                <a:cs typeface="Century Gothic"/>
                <a:sym typeface="Century Gothic"/>
              </a:endParaRPr>
            </a:p>
          </p:txBody>
        </p:sp>
        <p:sp>
          <p:nvSpPr>
            <p:cNvPr id="436" name="Google Shape;436;p13"/>
            <p:cNvSpPr/>
            <p:nvPr/>
          </p:nvSpPr>
          <p:spPr>
            <a:xfrm>
              <a:off x="1826937" y="3453495"/>
              <a:ext cx="987336" cy="987336"/>
            </a:xfrm>
            <a:prstGeom prst="ellipse">
              <a:avLst/>
            </a:prstGeom>
            <a:solidFill>
              <a:srgbClr val="00999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FFFF"/>
                </a:solidFill>
                <a:latin typeface="Century Gothic"/>
                <a:ea typeface="Century Gothic"/>
                <a:cs typeface="Century Gothic"/>
                <a:sym typeface="Century Gothic"/>
              </a:endParaRPr>
            </a:p>
          </p:txBody>
        </p:sp>
      </p:grpSp>
    </p:spTree>
  </p:cSld>
  <p:clrMapOvr>
    <a:masterClrMapping/>
  </p:clrMapOvr>
  <mc:AlternateContent>
    <mc:Choice Requires="p14">
      <p:transition spd="slow" p14:dur="1200">
        <p14:prism dir="l"/>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401"/>
                                        </p:tgtEl>
                                        <p:attrNameLst>
                                          <p:attrName>style.visibility</p:attrName>
                                        </p:attrNameLst>
                                      </p:cBhvr>
                                      <p:to>
                                        <p:strVal val="visible"/>
                                      </p:to>
                                    </p:set>
                                    <p:anim calcmode="lin" valueType="num">
                                      <p:cBhvr additive="base">
                                        <p:cTn dur="500"/>
                                        <p:tgtEl>
                                          <p:spTgt spid="401"/>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10"/>
                                        </p:tgtEl>
                                        <p:attrNameLst>
                                          <p:attrName>style.visibility</p:attrName>
                                        </p:attrNameLst>
                                      </p:cBhvr>
                                      <p:to>
                                        <p:strVal val="visible"/>
                                      </p:to>
                                    </p:set>
                                    <p:animEffect filter="fade" transition="in">
                                      <p:cBhvr>
                                        <p:cTn dur="500"/>
                                        <p:tgtEl>
                                          <p:spTgt spid="410"/>
                                        </p:tgtEl>
                                      </p:cBhvr>
                                    </p:animEffect>
                                  </p:childTnLst>
                                </p:cTn>
                              </p:par>
                              <p:par>
                                <p:cTn fill="hold" nodeType="withEffect" presetClass="entr" presetID="10" presetSubtype="0">
                                  <p:stCondLst>
                                    <p:cond delay="0"/>
                                  </p:stCondLst>
                                  <p:childTnLst>
                                    <p:set>
                                      <p:cBhvr>
                                        <p:cTn dur="1" fill="hold">
                                          <p:stCondLst>
                                            <p:cond delay="0"/>
                                          </p:stCondLst>
                                        </p:cTn>
                                        <p:tgtEl>
                                          <p:spTgt spid="411"/>
                                        </p:tgtEl>
                                        <p:attrNameLst>
                                          <p:attrName>style.visibility</p:attrName>
                                        </p:attrNameLst>
                                      </p:cBhvr>
                                      <p:to>
                                        <p:strVal val="visible"/>
                                      </p:to>
                                    </p:set>
                                    <p:animEffect filter="fade" transition="in">
                                      <p:cBhvr>
                                        <p:cTn dur="500"/>
                                        <p:tgtEl>
                                          <p:spTgt spid="411"/>
                                        </p:tgtEl>
                                      </p:cBhvr>
                                    </p:animEffect>
                                  </p:childTnLst>
                                </p:cTn>
                              </p:par>
                              <p:par>
                                <p:cTn fill="hold" nodeType="with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par>
                          <p:cTn fill="hold">
                            <p:stCondLst>
                              <p:cond delay="1000"/>
                            </p:stCondLst>
                            <p:childTnLst>
                              <p:par>
                                <p:cTn fill="hold" nodeType="afterEffect" presetClass="entr" presetID="2" presetSubtype="4">
                                  <p:stCondLst>
                                    <p:cond delay="0"/>
                                  </p:stCondLst>
                                  <p:childTnLst>
                                    <p:set>
                                      <p:cBhvr>
                                        <p:cTn dur="1" fill="hold">
                                          <p:stCondLst>
                                            <p:cond delay="0"/>
                                          </p:stCondLst>
                                        </p:cTn>
                                        <p:tgtEl>
                                          <p:spTgt spid="404"/>
                                        </p:tgtEl>
                                        <p:attrNameLst>
                                          <p:attrName>style.visibility</p:attrName>
                                        </p:attrNameLst>
                                      </p:cBhvr>
                                      <p:to>
                                        <p:strVal val="visible"/>
                                      </p:to>
                                    </p:set>
                                    <p:anim calcmode="lin" valueType="num">
                                      <p:cBhvr additive="base">
                                        <p:cTn dur="500"/>
                                        <p:tgtEl>
                                          <p:spTgt spid="404"/>
                                        </p:tgtEl>
                                        <p:attrNameLst>
                                          <p:attrName>ppt_y</p:attrName>
                                        </p:attrNameLst>
                                      </p:cBhvr>
                                      <p:tavLst>
                                        <p:tav fmla="" tm="0">
                                          <p:val>
                                            <p:strVal val="#ppt_y+1"/>
                                          </p:val>
                                        </p:tav>
                                        <p:tav fmla="" tm="100000">
                                          <p:val>
                                            <p:strVal val="#ppt_y"/>
                                          </p:val>
                                        </p:tav>
                                      </p:tavLst>
                                    </p:anim>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413"/>
                                        </p:tgtEl>
                                        <p:attrNameLst>
                                          <p:attrName>style.visibility</p:attrName>
                                        </p:attrNameLst>
                                      </p:cBhvr>
                                      <p:to>
                                        <p:strVal val="visible"/>
                                      </p:to>
                                    </p:set>
                                    <p:animEffect filter="fade" transition="in">
                                      <p:cBhvr>
                                        <p:cTn dur="500"/>
                                        <p:tgtEl>
                                          <p:spTgt spid="413"/>
                                        </p:tgtEl>
                                      </p:cBhvr>
                                    </p:animEffect>
                                  </p:childTnLst>
                                </p:cTn>
                              </p:par>
                              <p:par>
                                <p:cTn fill="hold" nodeType="withEffect" presetClass="entr" presetID="10" presetSubtype="0">
                                  <p:stCondLst>
                                    <p:cond delay="0"/>
                                  </p:stCondLst>
                                  <p:childTnLst>
                                    <p:set>
                                      <p:cBhvr>
                                        <p:cTn dur="1" fill="hold">
                                          <p:stCondLst>
                                            <p:cond delay="0"/>
                                          </p:stCondLst>
                                        </p:cTn>
                                        <p:tgtEl>
                                          <p:spTgt spid="412"/>
                                        </p:tgtEl>
                                        <p:attrNameLst>
                                          <p:attrName>style.visibility</p:attrName>
                                        </p:attrNameLst>
                                      </p:cBhvr>
                                      <p:to>
                                        <p:strVal val="visible"/>
                                      </p:to>
                                    </p:set>
                                    <p:animEffect filter="fade" transition="in">
                                      <p:cBhvr>
                                        <p:cTn dur="500"/>
                                        <p:tgtEl>
                                          <p:spTgt spid="412"/>
                                        </p:tgtEl>
                                      </p:cBhvr>
                                    </p:animEffect>
                                  </p:childTnLst>
                                </p:cTn>
                              </p:par>
                              <p:par>
                                <p:cTn fill="hold" nodeType="with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childTnLst>
                          </p:cTn>
                        </p:par>
                        <p:par>
                          <p:cTn fill="hold">
                            <p:stCondLst>
                              <p:cond delay="2000"/>
                            </p:stCondLst>
                            <p:childTnLst>
                              <p:par>
                                <p:cTn fill="hold" nodeType="afterEffect" presetClass="entr" presetID="2" presetSubtype="4">
                                  <p:stCondLst>
                                    <p:cond delay="0"/>
                                  </p:stCondLst>
                                  <p:childTnLst>
                                    <p:set>
                                      <p:cBhvr>
                                        <p:cTn dur="1" fill="hold">
                                          <p:stCondLst>
                                            <p:cond delay="0"/>
                                          </p:stCondLst>
                                        </p:cTn>
                                        <p:tgtEl>
                                          <p:spTgt spid="407"/>
                                        </p:tgtEl>
                                        <p:attrNameLst>
                                          <p:attrName>style.visibility</p:attrName>
                                        </p:attrNameLst>
                                      </p:cBhvr>
                                      <p:to>
                                        <p:strVal val="visible"/>
                                      </p:to>
                                    </p:set>
                                    <p:anim calcmode="lin" valueType="num">
                                      <p:cBhvr additive="base">
                                        <p:cTn dur="500"/>
                                        <p:tgtEl>
                                          <p:spTgt spid="407"/>
                                        </p:tgtEl>
                                        <p:attrNameLst>
                                          <p:attrName>ppt_y</p:attrName>
                                        </p:attrNameLst>
                                      </p:cBhvr>
                                      <p:tavLst>
                                        <p:tav fmla="" tm="0">
                                          <p:val>
                                            <p:strVal val="#ppt_y+1"/>
                                          </p:val>
                                        </p:tav>
                                        <p:tav fmla="" tm="100000">
                                          <p:val>
                                            <p:strVal val="#ppt_y"/>
                                          </p:val>
                                        </p:tav>
                                      </p:tavLst>
                                    </p:anim>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414"/>
                                        </p:tgtEl>
                                        <p:attrNameLst>
                                          <p:attrName>style.visibility</p:attrName>
                                        </p:attrNameLst>
                                      </p:cBhvr>
                                      <p:to>
                                        <p:strVal val="visible"/>
                                      </p:to>
                                    </p:set>
                                    <p:animEffect filter="fade" transition="in">
                                      <p:cBhvr>
                                        <p:cTn dur="500"/>
                                        <p:tgtEl>
                                          <p:spTgt spid="414"/>
                                        </p:tgtEl>
                                      </p:cBhvr>
                                    </p:animEffect>
                                  </p:childTnLst>
                                </p:cTn>
                              </p:par>
                              <p:par>
                                <p:cTn fill="hold" nodeType="withEffect" presetClass="entr" presetID="10" presetSubtype="0">
                                  <p:stCondLst>
                                    <p:cond delay="0"/>
                                  </p:stCondLst>
                                  <p:childTnLst>
                                    <p:set>
                                      <p:cBhvr>
                                        <p:cTn dur="1" fill="hold">
                                          <p:stCondLst>
                                            <p:cond delay="0"/>
                                          </p:stCondLst>
                                        </p:cTn>
                                        <p:tgtEl>
                                          <p:spTgt spid="415"/>
                                        </p:tgtEl>
                                        <p:attrNameLst>
                                          <p:attrName>style.visibility</p:attrName>
                                        </p:attrNameLst>
                                      </p:cBhvr>
                                      <p:to>
                                        <p:strVal val="visible"/>
                                      </p:to>
                                    </p:set>
                                    <p:animEffect filter="fade" transition="in">
                                      <p:cBhvr>
                                        <p:cTn dur="500"/>
                                        <p:tgtEl>
                                          <p:spTgt spid="415"/>
                                        </p:tgtEl>
                                      </p:cBhvr>
                                    </p:animEffect>
                                  </p:childTnLst>
                                </p:cTn>
                              </p:par>
                              <p:par>
                                <p:cTn fill="hold" nodeType="with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childTnLst>
                          </p:cTn>
                        </p:par>
                        <p:par>
                          <p:cTn fill="hold">
                            <p:stCondLst>
                              <p:cond delay="3000"/>
                            </p:stCondLst>
                            <p:childTnLst>
                              <p:par>
                                <p:cTn fill="hold" nodeType="afterEffect" presetClass="entr" presetID="2" presetSubtype="4">
                                  <p:stCondLst>
                                    <p:cond delay="0"/>
                                  </p:stCondLst>
                                  <p:childTnLst>
                                    <p:set>
                                      <p:cBhvr>
                                        <p:cTn dur="1" fill="hold">
                                          <p:stCondLst>
                                            <p:cond delay="0"/>
                                          </p:stCondLst>
                                        </p:cTn>
                                        <p:tgtEl>
                                          <p:spTgt spid="428"/>
                                        </p:tgtEl>
                                        <p:attrNameLst>
                                          <p:attrName>style.visibility</p:attrName>
                                        </p:attrNameLst>
                                      </p:cBhvr>
                                      <p:to>
                                        <p:strVal val="visible"/>
                                      </p:to>
                                    </p:set>
                                    <p:anim calcmode="lin" valueType="num">
                                      <p:cBhvr additive="base">
                                        <p:cTn dur="500"/>
                                        <p:tgtEl>
                                          <p:spTgt spid="428"/>
                                        </p:tgtEl>
                                        <p:attrNameLst>
                                          <p:attrName>ppt_y</p:attrName>
                                        </p:attrNameLst>
                                      </p:cBhvr>
                                      <p:tavLst>
                                        <p:tav fmla="" tm="0">
                                          <p:val>
                                            <p:strVal val="#ppt_y+1"/>
                                          </p:val>
                                        </p:tav>
                                        <p:tav fmla="" tm="100000">
                                          <p:val>
                                            <p:strVal val="#ppt_y"/>
                                          </p:val>
                                        </p:tav>
                                      </p:tavLst>
                                    </p:anim>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416"/>
                                        </p:tgtEl>
                                        <p:attrNameLst>
                                          <p:attrName>style.visibility</p:attrName>
                                        </p:attrNameLst>
                                      </p:cBhvr>
                                      <p:to>
                                        <p:strVal val="visible"/>
                                      </p:to>
                                    </p:set>
                                    <p:animEffect filter="fade" transition="in">
                                      <p:cBhvr>
                                        <p:cTn dur="500"/>
                                        <p:tgtEl>
                                          <p:spTgt spid="416"/>
                                        </p:tgtEl>
                                      </p:cBhvr>
                                    </p:animEffect>
                                  </p:childTnLst>
                                </p:cTn>
                              </p:par>
                              <p:par>
                                <p:cTn fill="hold" nodeType="withEffect" presetClass="entr" presetID="10" presetSubtype="0">
                                  <p:stCondLst>
                                    <p:cond delay="0"/>
                                  </p:stCondLst>
                                  <p:childTnLst>
                                    <p:set>
                                      <p:cBhvr>
                                        <p:cTn dur="1" fill="hold">
                                          <p:stCondLst>
                                            <p:cond delay="0"/>
                                          </p:stCondLst>
                                        </p:cTn>
                                        <p:tgtEl>
                                          <p:spTgt spid="425"/>
                                        </p:tgtEl>
                                        <p:attrNameLst>
                                          <p:attrName>style.visibility</p:attrName>
                                        </p:attrNameLst>
                                      </p:cBhvr>
                                      <p:to>
                                        <p:strVal val="visible"/>
                                      </p:to>
                                    </p:set>
                                    <p:animEffect filter="fade" transition="in">
                                      <p:cBhvr>
                                        <p:cTn dur="500"/>
                                        <p:tgtEl>
                                          <p:spTgt spid="425"/>
                                        </p:tgtEl>
                                      </p:cBhvr>
                                    </p:animEffect>
                                  </p:childTnLst>
                                </p:cTn>
                              </p:par>
                              <p:par>
                                <p:cTn fill="hold" nodeType="withEffect" presetClass="entr" presetID="10" presetSubtype="0">
                                  <p:stCondLst>
                                    <p:cond delay="0"/>
                                  </p:stCondLst>
                                  <p:childTnLst>
                                    <p:set>
                                      <p:cBhvr>
                                        <p:cTn dur="1" fill="hold">
                                          <p:stCondLst>
                                            <p:cond delay="0"/>
                                          </p:stCondLst>
                                        </p:cTn>
                                        <p:tgtEl>
                                          <p:spTgt spid="417"/>
                                        </p:tgtEl>
                                        <p:attrNameLst>
                                          <p:attrName>style.visibility</p:attrName>
                                        </p:attrNameLst>
                                      </p:cBhvr>
                                      <p:to>
                                        <p:strVal val="visible"/>
                                      </p:to>
                                    </p:set>
                                    <p:animEffect filter="fade" transition="in">
                                      <p:cBhvr>
                                        <p:cTn dur="500"/>
                                        <p:tgtEl>
                                          <p:spTgt spid="417"/>
                                        </p:tgtEl>
                                      </p:cBhvr>
                                    </p:animEffect>
                                  </p:childTnLst>
                                </p:cTn>
                              </p:par>
                            </p:childTnLst>
                          </p:cTn>
                        </p:par>
                        <p:par>
                          <p:cTn fill="hold">
                            <p:stCondLst>
                              <p:cond delay="4000"/>
                            </p:stCondLst>
                            <p:childTnLst>
                              <p:par>
                                <p:cTn fill="hold" nodeType="afterEffect" presetClass="entr" presetID="2" presetSubtype="4">
                                  <p:stCondLst>
                                    <p:cond delay="0"/>
                                  </p:stCondLst>
                                  <p:childTnLst>
                                    <p:set>
                                      <p:cBhvr>
                                        <p:cTn dur="1" fill="hold">
                                          <p:stCondLst>
                                            <p:cond delay="0"/>
                                          </p:stCondLst>
                                        </p:cTn>
                                        <p:tgtEl>
                                          <p:spTgt spid="431"/>
                                        </p:tgtEl>
                                        <p:attrNameLst>
                                          <p:attrName>style.visibility</p:attrName>
                                        </p:attrNameLst>
                                      </p:cBhvr>
                                      <p:to>
                                        <p:strVal val="visible"/>
                                      </p:to>
                                    </p:set>
                                    <p:anim calcmode="lin" valueType="num">
                                      <p:cBhvr additive="base">
                                        <p:cTn dur="500"/>
                                        <p:tgtEl>
                                          <p:spTgt spid="431"/>
                                        </p:tgtEl>
                                        <p:attrNameLst>
                                          <p:attrName>ppt_y</p:attrName>
                                        </p:attrNameLst>
                                      </p:cBhvr>
                                      <p:tavLst>
                                        <p:tav fmla="" tm="0">
                                          <p:val>
                                            <p:strVal val="#ppt_y+1"/>
                                          </p:val>
                                        </p:tav>
                                        <p:tav fmla="" tm="100000">
                                          <p:val>
                                            <p:strVal val="#ppt_y"/>
                                          </p:val>
                                        </p:tav>
                                      </p:tavLst>
                                    </p:anim>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418"/>
                                        </p:tgtEl>
                                        <p:attrNameLst>
                                          <p:attrName>style.visibility</p:attrName>
                                        </p:attrNameLst>
                                      </p:cBhvr>
                                      <p:to>
                                        <p:strVal val="visible"/>
                                      </p:to>
                                    </p:set>
                                    <p:animEffect filter="fade" transition="in">
                                      <p:cBhvr>
                                        <p:cTn dur="500"/>
                                        <p:tgtEl>
                                          <p:spTgt spid="418"/>
                                        </p:tgtEl>
                                      </p:cBhvr>
                                    </p:animEffect>
                                  </p:childTnLst>
                                </p:cTn>
                              </p:par>
                              <p:par>
                                <p:cTn fill="hold" nodeType="withEffect" presetClass="entr" presetID="10" presetSubtype="0">
                                  <p:stCondLst>
                                    <p:cond delay="0"/>
                                  </p:stCondLst>
                                  <p:childTnLst>
                                    <p:set>
                                      <p:cBhvr>
                                        <p:cTn dur="1" fill="hold">
                                          <p:stCondLst>
                                            <p:cond delay="0"/>
                                          </p:stCondLst>
                                        </p:cTn>
                                        <p:tgtEl>
                                          <p:spTgt spid="419"/>
                                        </p:tgtEl>
                                        <p:attrNameLst>
                                          <p:attrName>style.visibility</p:attrName>
                                        </p:attrNameLst>
                                      </p:cBhvr>
                                      <p:to>
                                        <p:strVal val="visible"/>
                                      </p:to>
                                    </p:set>
                                    <p:animEffect filter="fade" transition="in">
                                      <p:cBhvr>
                                        <p:cTn dur="500"/>
                                        <p:tgtEl>
                                          <p:spTgt spid="419"/>
                                        </p:tgtEl>
                                      </p:cBhvr>
                                    </p:animEffect>
                                  </p:childTnLst>
                                </p:cTn>
                              </p:par>
                              <p:par>
                                <p:cTn fill="hold" nodeType="withEffect" presetClass="entr" presetID="10" presetSubtype="0">
                                  <p:stCondLst>
                                    <p:cond delay="0"/>
                                  </p:stCondLst>
                                  <p:childTnLst>
                                    <p:set>
                                      <p:cBhvr>
                                        <p:cTn dur="1" fill="hold">
                                          <p:stCondLst>
                                            <p:cond delay="0"/>
                                          </p:stCondLst>
                                        </p:cTn>
                                        <p:tgtEl>
                                          <p:spTgt spid="426"/>
                                        </p:tgtEl>
                                        <p:attrNameLst>
                                          <p:attrName>style.visibility</p:attrName>
                                        </p:attrNameLst>
                                      </p:cBhvr>
                                      <p:to>
                                        <p:strVal val="visible"/>
                                      </p:to>
                                    </p:set>
                                    <p:animEffect filter="fade" transition="in">
                                      <p:cBhvr>
                                        <p:cTn dur="500"/>
                                        <p:tgtEl>
                                          <p:spTgt spid="426"/>
                                        </p:tgtEl>
                                      </p:cBhvr>
                                    </p:animEffect>
                                  </p:childTnLst>
                                </p:cTn>
                              </p:par>
                            </p:childTnLst>
                          </p:cTn>
                        </p:par>
                        <p:par>
                          <p:cTn fill="hold">
                            <p:stCondLst>
                              <p:cond delay="5000"/>
                            </p:stCondLst>
                            <p:childTnLst>
                              <p:par>
                                <p:cTn fill="hold" nodeType="afterEffect" presetClass="entr" presetID="2" presetSubtype="4">
                                  <p:stCondLst>
                                    <p:cond delay="0"/>
                                  </p:stCondLst>
                                  <p:childTnLst>
                                    <p:set>
                                      <p:cBhvr>
                                        <p:cTn dur="1" fill="hold">
                                          <p:stCondLst>
                                            <p:cond delay="0"/>
                                          </p:stCondLst>
                                        </p:cTn>
                                        <p:tgtEl>
                                          <p:spTgt spid="434"/>
                                        </p:tgtEl>
                                        <p:attrNameLst>
                                          <p:attrName>style.visibility</p:attrName>
                                        </p:attrNameLst>
                                      </p:cBhvr>
                                      <p:to>
                                        <p:strVal val="visible"/>
                                      </p:to>
                                    </p:set>
                                    <p:anim calcmode="lin" valueType="num">
                                      <p:cBhvr additive="base">
                                        <p:cTn dur="500"/>
                                        <p:tgtEl>
                                          <p:spTgt spid="434"/>
                                        </p:tgtEl>
                                        <p:attrNameLst>
                                          <p:attrName>ppt_y</p:attrName>
                                        </p:attrNameLst>
                                      </p:cBhvr>
                                      <p:tavLst>
                                        <p:tav fmla="" tm="0">
                                          <p:val>
                                            <p:strVal val="#ppt_y+1"/>
                                          </p:val>
                                        </p:tav>
                                        <p:tav fmla="" tm="100000">
                                          <p:val>
                                            <p:strVal val="#ppt_y"/>
                                          </p:val>
                                        </p:tav>
                                      </p:tavLst>
                                    </p:anim>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500"/>
                                        <p:tgtEl>
                                          <p:spTgt spid="420"/>
                                        </p:tgtEl>
                                      </p:cBhvr>
                                    </p:animEffect>
                                  </p:childTnLst>
                                </p:cTn>
                              </p:par>
                              <p:par>
                                <p:cTn fill="hold" nodeType="with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500"/>
                                        <p:tgtEl>
                                          <p:spTgt spid="421"/>
                                        </p:tgtEl>
                                      </p:cBhvr>
                                    </p:animEffect>
                                  </p:childTnLst>
                                </p:cTn>
                              </p:par>
                              <p:par>
                                <p:cTn fill="hold" nodeType="withEffect" presetClass="entr" presetID="10" presetSubtype="0">
                                  <p:stCondLst>
                                    <p:cond delay="0"/>
                                  </p:stCondLst>
                                  <p:childTnLst>
                                    <p:set>
                                      <p:cBhvr>
                                        <p:cTn dur="1" fill="hold">
                                          <p:stCondLst>
                                            <p:cond delay="0"/>
                                          </p:stCondLst>
                                        </p:cTn>
                                        <p:tgtEl>
                                          <p:spTgt spid="427"/>
                                        </p:tgtEl>
                                        <p:attrNameLst>
                                          <p:attrName>style.visibility</p:attrName>
                                        </p:attrNameLst>
                                      </p:cBhvr>
                                      <p:to>
                                        <p:strVal val="visible"/>
                                      </p:to>
                                    </p:set>
                                    <p:animEffect filter="fade" transition="in">
                                      <p:cBhvr>
                                        <p:cTn dur="500"/>
                                        <p:tgtEl>
                                          <p:spTgt spid="42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grpSp>
        <p:nvGrpSpPr>
          <p:cNvPr id="442" name="Google Shape;442;p14"/>
          <p:cNvGrpSpPr/>
          <p:nvPr/>
        </p:nvGrpSpPr>
        <p:grpSpPr>
          <a:xfrm>
            <a:off x="4105506" y="1233488"/>
            <a:ext cx="618455" cy="1800000"/>
            <a:chOff x="597712" y="2415605"/>
            <a:chExt cx="1076110" cy="3131998"/>
          </a:xfrm>
        </p:grpSpPr>
        <p:sp>
          <p:nvSpPr>
            <p:cNvPr id="443" name="Google Shape;443;p1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44" name="Google Shape;444;p14"/>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445" name="Google Shape;445;p14"/>
          <p:cNvGrpSpPr/>
          <p:nvPr/>
        </p:nvGrpSpPr>
        <p:grpSpPr>
          <a:xfrm>
            <a:off x="2760245" y="2023201"/>
            <a:ext cx="2027688" cy="6443998"/>
            <a:chOff x="935919" y="107043"/>
            <a:chExt cx="1818452" cy="5779044"/>
          </a:xfrm>
        </p:grpSpPr>
        <p:sp>
          <p:nvSpPr>
            <p:cNvPr id="446" name="Google Shape;446;p14"/>
            <p:cNvSpPr/>
            <p:nvPr/>
          </p:nvSpPr>
          <p:spPr>
            <a:xfrm rot="10800000">
              <a:off x="935919" y="1016252"/>
              <a:ext cx="1818452" cy="4869835"/>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47" name="Google Shape;447;p14"/>
            <p:cNvSpPr/>
            <p:nvPr/>
          </p:nvSpPr>
          <p:spPr>
            <a:xfrm>
              <a:off x="942885" y="107043"/>
              <a:ext cx="1799994" cy="1800000"/>
            </a:xfrm>
            <a:prstGeom prst="ellipse">
              <a:avLst/>
            </a:prstGeom>
            <a:gradFill>
              <a:gsLst>
                <a:gs pos="0">
                  <a:schemeClr val="lt1"/>
                </a:gs>
                <a:gs pos="60000">
                  <a:schemeClr val="lt2"/>
                </a:gs>
                <a:gs pos="100000">
                  <a:srgbClr val="D8D8D8"/>
                </a:gs>
              </a:gsLst>
              <a:lin ang="5400000" scaled="0"/>
            </a:gradFill>
            <a:ln>
              <a:noFill/>
            </a:ln>
            <a:effectLst>
              <a:outerShdw blurRad="254000" rotWithShape="0" algn="t" dir="5400000" dist="63500">
                <a:srgbClr val="000000">
                  <a:alpha val="29803"/>
                </a:srgbClr>
              </a:outerShdw>
            </a:effectLst>
          </p:spPr>
          <p:txBody>
            <a:bodyPr anchorCtr="1" anchor="ctr" bIns="45700" lIns="91425" spcFirstLastPara="1" rIns="91425" wrap="square" tIns="45700">
              <a:noAutofit/>
            </a:bodyPr>
            <a:lstStyle/>
            <a:p>
              <a:pPr indent="0" lvl="0" marL="0" marR="0" rtl="0" algn="ctr">
                <a:lnSpc>
                  <a:spcPct val="130000"/>
                </a:lnSpc>
                <a:spcBef>
                  <a:spcPts val="0"/>
                </a:spcBef>
                <a:spcAft>
                  <a:spcPts val="0"/>
                </a:spcAft>
                <a:buNone/>
              </a:pPr>
              <a:r>
                <a:rPr lang="tr-TR" sz="7200">
                  <a:solidFill>
                    <a:srgbClr val="009999"/>
                  </a:solidFill>
                  <a:latin typeface="Century Gothic"/>
                  <a:ea typeface="Century Gothic"/>
                  <a:cs typeface="Century Gothic"/>
                  <a:sym typeface="Century Gothic"/>
                </a:rPr>
                <a:t>02</a:t>
              </a:r>
              <a:endParaRPr sz="4000">
                <a:solidFill>
                  <a:srgbClr val="009999"/>
                </a:solidFill>
                <a:latin typeface="Century Gothic"/>
                <a:ea typeface="Century Gothic"/>
                <a:cs typeface="Century Gothic"/>
                <a:sym typeface="Century Gothic"/>
              </a:endParaRPr>
            </a:p>
          </p:txBody>
        </p:sp>
      </p:grpSp>
      <p:grpSp>
        <p:nvGrpSpPr>
          <p:cNvPr id="448" name="Google Shape;448;p14"/>
          <p:cNvGrpSpPr/>
          <p:nvPr/>
        </p:nvGrpSpPr>
        <p:grpSpPr>
          <a:xfrm>
            <a:off x="1981669" y="4924887"/>
            <a:ext cx="1194018" cy="3475167"/>
            <a:chOff x="597712" y="2415605"/>
            <a:chExt cx="1076110" cy="3131998"/>
          </a:xfrm>
        </p:grpSpPr>
        <p:sp>
          <p:nvSpPr>
            <p:cNvPr id="449" name="Google Shape;449;p1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50" name="Google Shape;450;p14"/>
            <p:cNvSpPr/>
            <p:nvPr/>
          </p:nvSpPr>
          <p:spPr>
            <a:xfrm>
              <a:off x="648010" y="2415605"/>
              <a:ext cx="971992" cy="972000"/>
            </a:xfrm>
            <a:prstGeom prst="ellipse">
              <a:avLst/>
            </a:prstGeom>
            <a:gradFill>
              <a:gsLst>
                <a:gs pos="0">
                  <a:srgbClr val="E1EFF9"/>
                </a:gs>
                <a:gs pos="1000">
                  <a:srgbClr val="E1EFF9"/>
                </a:gs>
                <a:gs pos="60000">
                  <a:srgbClr val="A5A5A5"/>
                </a:gs>
                <a:gs pos="100000">
                  <a:srgbClr val="A5A5A5"/>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451" name="Google Shape;451;p14"/>
          <p:cNvGrpSpPr/>
          <p:nvPr/>
        </p:nvGrpSpPr>
        <p:grpSpPr>
          <a:xfrm>
            <a:off x="4481255" y="4431190"/>
            <a:ext cx="618455" cy="1800000"/>
            <a:chOff x="597712" y="2415605"/>
            <a:chExt cx="1076110" cy="3131998"/>
          </a:xfrm>
        </p:grpSpPr>
        <p:sp>
          <p:nvSpPr>
            <p:cNvPr id="452" name="Google Shape;452;p1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53" name="Google Shape;453;p14"/>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grpSp>
        <p:nvGrpSpPr>
          <p:cNvPr id="454" name="Google Shape;454;p14"/>
          <p:cNvGrpSpPr/>
          <p:nvPr/>
        </p:nvGrpSpPr>
        <p:grpSpPr>
          <a:xfrm>
            <a:off x="1033964" y="2075338"/>
            <a:ext cx="1150325" cy="3348000"/>
            <a:chOff x="597712" y="2415605"/>
            <a:chExt cx="1076110" cy="3131998"/>
          </a:xfrm>
        </p:grpSpPr>
        <p:sp>
          <p:nvSpPr>
            <p:cNvPr id="455" name="Google Shape;455;p14"/>
            <p:cNvSpPr/>
            <p:nvPr/>
          </p:nvSpPr>
          <p:spPr>
            <a:xfrm rot="10800000">
              <a:off x="597712" y="2908359"/>
              <a:ext cx="1076110" cy="2639244"/>
            </a:xfrm>
            <a:custGeom>
              <a:rect b="b" l="l" r="r" t="t"/>
              <a:pathLst>
                <a:path extrusionOk="0" h="5054932" w="3341155">
                  <a:moveTo>
                    <a:pt x="0" y="5054932"/>
                  </a:moveTo>
                  <a:cubicBezTo>
                    <a:pt x="556859" y="3370554"/>
                    <a:pt x="1547106" y="-90235"/>
                    <a:pt x="1670578" y="1799"/>
                  </a:cubicBezTo>
                  <a:cubicBezTo>
                    <a:pt x="1801193" y="-87854"/>
                    <a:pt x="2784296" y="3370554"/>
                    <a:pt x="3341155" y="5054932"/>
                  </a:cubicBezTo>
                  <a:lnTo>
                    <a:pt x="0" y="5054932"/>
                  </a:lnTo>
                  <a:close/>
                </a:path>
              </a:pathLst>
            </a:custGeom>
            <a:gradFill>
              <a:gsLst>
                <a:gs pos="0">
                  <a:srgbClr val="000000">
                    <a:alpha val="0"/>
                  </a:srgbClr>
                </a:gs>
                <a:gs pos="30000">
                  <a:srgbClr val="000000">
                    <a:alpha val="0"/>
                  </a:srgbClr>
                </a:gs>
                <a:gs pos="50000">
                  <a:srgbClr val="000000">
                    <a:alpha val="3921"/>
                  </a:srgbClr>
                </a:gs>
                <a:gs pos="70000">
                  <a:srgbClr val="000000">
                    <a:alpha val="7843"/>
                  </a:srgbClr>
                </a:gs>
                <a:gs pos="100000">
                  <a:srgbClr val="262626">
                    <a:alpha val="29803"/>
                  </a:srgbClr>
                </a:gs>
              </a:gsLst>
              <a:lin ang="54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sp>
          <p:nvSpPr>
            <p:cNvPr id="456" name="Google Shape;456;p14"/>
            <p:cNvSpPr/>
            <p:nvPr/>
          </p:nvSpPr>
          <p:spPr>
            <a:xfrm>
              <a:off x="648010" y="2415605"/>
              <a:ext cx="971992" cy="972000"/>
            </a:xfrm>
            <a:prstGeom prst="ellipse">
              <a:avLst/>
            </a:prstGeom>
            <a:gradFill>
              <a:gsLst>
                <a:gs pos="0">
                  <a:srgbClr val="FFF5CE"/>
                </a:gs>
                <a:gs pos="1000">
                  <a:srgbClr val="FFF5CE"/>
                </a:gs>
                <a:gs pos="60000">
                  <a:srgbClr val="009999"/>
                </a:gs>
                <a:gs pos="100000">
                  <a:srgbClr val="009999"/>
                </a:gs>
              </a:gsLst>
              <a:lin ang="5400000" scaled="0"/>
            </a:gradFill>
            <a:ln>
              <a:noFill/>
            </a:ln>
            <a:effectLst>
              <a:outerShdw blurRad="254000" rotWithShape="0" algn="t" dir="5400000" dist="63500">
                <a:srgbClr val="000000">
                  <a:alpha val="29803"/>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entury Gothic"/>
                <a:ea typeface="Century Gothic"/>
                <a:cs typeface="Century Gothic"/>
                <a:sym typeface="Century Gothic"/>
              </a:endParaRPr>
            </a:p>
          </p:txBody>
        </p:sp>
      </p:grpSp>
      <p:sp>
        <p:nvSpPr>
          <p:cNvPr id="457" name="Google Shape;457;p14"/>
          <p:cNvSpPr txBox="1"/>
          <p:nvPr/>
        </p:nvSpPr>
        <p:spPr>
          <a:xfrm>
            <a:off x="6412516" y="2472759"/>
            <a:ext cx="4437433" cy="1107996"/>
          </a:xfrm>
          <a:prstGeom prst="rect">
            <a:avLst/>
          </a:prstGeom>
          <a:noFill/>
          <a:ln>
            <a:noFill/>
          </a:ln>
          <a:effectLst>
            <a:outerShdw rotWithShape="0" algn="t" dir="5400000" dist="25400">
              <a:schemeClr val="lt1">
                <a:alpha val="40000"/>
              </a:schemeClr>
            </a:outerShdw>
          </a:effectLst>
        </p:spPr>
        <p:txBody>
          <a:bodyPr anchorCtr="0" anchor="b" bIns="45700" lIns="91425" spcFirstLastPara="1" rIns="91425" wrap="square" tIns="45700">
            <a:noAutofit/>
          </a:bodyPr>
          <a:lstStyle/>
          <a:p>
            <a:pPr indent="0" lvl="0" marL="0" marR="0" rtl="0" algn="l">
              <a:spcBef>
                <a:spcPts val="0"/>
              </a:spcBef>
              <a:spcAft>
                <a:spcPts val="0"/>
              </a:spcAft>
              <a:buNone/>
            </a:pPr>
            <a:r>
              <a:rPr b="1" lang="tr-TR" sz="6600">
                <a:solidFill>
                  <a:srgbClr val="009999"/>
                </a:solidFill>
                <a:latin typeface="Century Gothic"/>
                <a:ea typeface="Century Gothic"/>
                <a:cs typeface="Century Gothic"/>
                <a:sym typeface="Century Gothic"/>
              </a:rPr>
              <a:t>Evaluation</a:t>
            </a:r>
            <a:endParaRPr b="1" sz="6600">
              <a:solidFill>
                <a:srgbClr val="009999"/>
              </a:solidFill>
              <a:latin typeface="Century Gothic"/>
              <a:ea typeface="Century Gothic"/>
              <a:cs typeface="Century Gothic"/>
              <a:sym typeface="Century Gothic"/>
            </a:endParaRPr>
          </a:p>
        </p:txBody>
      </p:sp>
      <p:sp>
        <p:nvSpPr>
          <p:cNvPr id="458" name="Google Shape;458;p14"/>
          <p:cNvSpPr txBox="1"/>
          <p:nvPr/>
        </p:nvSpPr>
        <p:spPr>
          <a:xfrm>
            <a:off x="6462982" y="3580755"/>
            <a:ext cx="4224061" cy="5847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200">
                <a:solidFill>
                  <a:srgbClr val="009999"/>
                </a:solidFill>
                <a:latin typeface="Century Gothic"/>
                <a:ea typeface="Century Gothic"/>
                <a:cs typeface="Century Gothic"/>
                <a:sym typeface="Century Gothic"/>
              </a:rPr>
              <a:t>RESULTS SHOWCASE</a:t>
            </a:r>
            <a:endParaRPr sz="3200">
              <a:solidFill>
                <a:srgbClr val="009999"/>
              </a:solidFill>
              <a:latin typeface="Century Gothic"/>
              <a:ea typeface="Century Gothic"/>
              <a:cs typeface="Century Gothic"/>
              <a:sym typeface="Century Gothic"/>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442"/>
                                        </p:tgtEl>
                                        <p:attrNameLst>
                                          <p:attrName>style.visibility</p:attrName>
                                        </p:attrNameLst>
                                      </p:cBhvr>
                                      <p:to>
                                        <p:strVal val="visible"/>
                                      </p:to>
                                    </p:set>
                                    <p:anim calcmode="lin" valueType="num">
                                      <p:cBhvr additive="base">
                                        <p:cTn dur="1250"/>
                                        <p:tgtEl>
                                          <p:spTgt spid="442"/>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250"/>
                                  </p:stCondLst>
                                  <p:childTnLst>
                                    <p:set>
                                      <p:cBhvr>
                                        <p:cTn dur="1" fill="hold">
                                          <p:stCondLst>
                                            <p:cond delay="0"/>
                                          </p:stCondLst>
                                        </p:cTn>
                                        <p:tgtEl>
                                          <p:spTgt spid="454"/>
                                        </p:tgtEl>
                                        <p:attrNameLst>
                                          <p:attrName>style.visibility</p:attrName>
                                        </p:attrNameLst>
                                      </p:cBhvr>
                                      <p:to>
                                        <p:strVal val="visible"/>
                                      </p:to>
                                    </p:set>
                                    <p:anim calcmode="lin" valueType="num">
                                      <p:cBhvr additive="base">
                                        <p:cTn dur="1250"/>
                                        <p:tgtEl>
                                          <p:spTgt spid="454"/>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500"/>
                                  </p:stCondLst>
                                  <p:childTnLst>
                                    <p:set>
                                      <p:cBhvr>
                                        <p:cTn dur="1" fill="hold">
                                          <p:stCondLst>
                                            <p:cond delay="0"/>
                                          </p:stCondLst>
                                        </p:cTn>
                                        <p:tgtEl>
                                          <p:spTgt spid="445"/>
                                        </p:tgtEl>
                                        <p:attrNameLst>
                                          <p:attrName>style.visibility</p:attrName>
                                        </p:attrNameLst>
                                      </p:cBhvr>
                                      <p:to>
                                        <p:strVal val="visible"/>
                                      </p:to>
                                    </p:set>
                                    <p:anim calcmode="lin" valueType="num">
                                      <p:cBhvr additive="base">
                                        <p:cTn dur="1250"/>
                                        <p:tgtEl>
                                          <p:spTgt spid="445"/>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750"/>
                                  </p:stCondLst>
                                  <p:childTnLst>
                                    <p:set>
                                      <p:cBhvr>
                                        <p:cTn dur="1" fill="hold">
                                          <p:stCondLst>
                                            <p:cond delay="0"/>
                                          </p:stCondLst>
                                        </p:cTn>
                                        <p:tgtEl>
                                          <p:spTgt spid="451"/>
                                        </p:tgtEl>
                                        <p:attrNameLst>
                                          <p:attrName>style.visibility</p:attrName>
                                        </p:attrNameLst>
                                      </p:cBhvr>
                                      <p:to>
                                        <p:strVal val="visible"/>
                                      </p:to>
                                    </p:set>
                                    <p:anim calcmode="lin" valueType="num">
                                      <p:cBhvr additive="base">
                                        <p:cTn dur="1250"/>
                                        <p:tgtEl>
                                          <p:spTgt spid="451"/>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4">
                                  <p:stCondLst>
                                    <p:cond delay="1000"/>
                                  </p:stCondLst>
                                  <p:childTnLst>
                                    <p:set>
                                      <p:cBhvr>
                                        <p:cTn dur="1" fill="hold">
                                          <p:stCondLst>
                                            <p:cond delay="0"/>
                                          </p:stCondLst>
                                        </p:cTn>
                                        <p:tgtEl>
                                          <p:spTgt spid="448"/>
                                        </p:tgtEl>
                                        <p:attrNameLst>
                                          <p:attrName>style.visibility</p:attrName>
                                        </p:attrNameLst>
                                      </p:cBhvr>
                                      <p:to>
                                        <p:strVal val="visible"/>
                                      </p:to>
                                    </p:set>
                                    <p:anim calcmode="lin" valueType="num">
                                      <p:cBhvr additive="base">
                                        <p:cTn dur="1250"/>
                                        <p:tgtEl>
                                          <p:spTgt spid="448"/>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2">
                                  <p:stCondLst>
                                    <p:cond delay="1000"/>
                                  </p:stCondLst>
                                  <p:childTnLst>
                                    <p:set>
                                      <p:cBhvr>
                                        <p:cTn dur="1" fill="hold">
                                          <p:stCondLst>
                                            <p:cond delay="0"/>
                                          </p:stCondLst>
                                        </p:cTn>
                                        <p:tgtEl>
                                          <p:spTgt spid="457"/>
                                        </p:tgtEl>
                                        <p:attrNameLst>
                                          <p:attrName>style.visibility</p:attrName>
                                        </p:attrNameLst>
                                      </p:cBhvr>
                                      <p:to>
                                        <p:strVal val="visible"/>
                                      </p:to>
                                    </p:set>
                                    <p:anim calcmode="lin" valueType="num">
                                      <p:cBhvr additive="base">
                                        <p:cTn dur="1500"/>
                                        <p:tgtEl>
                                          <p:spTgt spid="457"/>
                                        </p:tgtEl>
                                        <p:attrNameLst>
                                          <p:attrName>ppt_x</p:attrName>
                                        </p:attrNameLst>
                                      </p:cBhvr>
                                      <p:tavLst>
                                        <p:tav fmla="" tm="0">
                                          <p:val>
                                            <p:strVal val="#ppt_x+1"/>
                                          </p:val>
                                        </p:tav>
                                        <p:tav fmla="" tm="100000">
                                          <p:val>
                                            <p:strVal val="#ppt_x"/>
                                          </p:val>
                                        </p:tav>
                                      </p:tavLst>
                                    </p:anim>
                                  </p:childTnLst>
                                </p:cTn>
                              </p:par>
                              <p:par>
                                <p:cTn fill="hold" nodeType="withEffect" presetClass="entr" presetID="10" presetSubtype="0">
                                  <p:stCondLst>
                                    <p:cond delay="1000"/>
                                  </p:stCondLst>
                                  <p:childTnLst>
                                    <p:set>
                                      <p:cBhvr>
                                        <p:cTn dur="1" fill="hold">
                                          <p:stCondLst>
                                            <p:cond delay="0"/>
                                          </p:stCondLst>
                                        </p:cTn>
                                        <p:tgtEl>
                                          <p:spTgt spid="458"/>
                                        </p:tgtEl>
                                        <p:attrNameLst>
                                          <p:attrName>style.visibility</p:attrName>
                                        </p:attrNameLst>
                                      </p:cBhvr>
                                      <p:to>
                                        <p:strVal val="visible"/>
                                      </p:to>
                                    </p:set>
                                    <p:animEffect filter="fade" transition="in">
                                      <p:cBhvr>
                                        <p:cTn dur="1000"/>
                                        <p:tgtEl>
                                          <p:spTgt spid="4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3D Bubbles Google Slides - GoogleSlides.org">
  <a:themeElements>
    <a:clrScheme name="自定义 10">
      <a:dk1>
        <a:srgbClr val="000000"/>
      </a:dk1>
      <a:lt1>
        <a:srgbClr val="FFFFFF"/>
      </a:lt1>
      <a:dk2>
        <a:srgbClr val="44546A"/>
      </a:dk2>
      <a:lt2>
        <a:srgbClr val="E7E6E6"/>
      </a:lt2>
      <a:accent1>
        <a:srgbClr val="6BB2E1"/>
      </a:accent1>
      <a:accent2>
        <a:srgbClr val="265B85"/>
      </a:accent2>
      <a:accent3>
        <a:srgbClr val="FFA500"/>
      </a:accent3>
      <a:accent4>
        <a:srgbClr val="FFD20E"/>
      </a:accent4>
      <a:accent5>
        <a:srgbClr val="B03A05"/>
      </a:accent5>
      <a:accent6>
        <a:srgbClr val="FFFFFF"/>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