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யூதாவின்</a:t>
            </a:r>
            <a:r>
              <a:rPr lang="ta-IN" dirty="0"/>
              <a:t> ராஜா</a:t>
            </a:r>
          </a:p>
          <a:p>
            <a:r>
              <a:rPr lang="en-US" dirty="0"/>
              <a:t>Slide 2 - </a:t>
            </a:r>
            <a:r>
              <a:rPr lang="ta-IN" dirty="0"/>
              <a:t>பாடுவேன் என் </a:t>
            </a:r>
            <a:r>
              <a:rPr lang="ta-IN" dirty="0" err="1"/>
              <a:t>இயேசுவை</a:t>
            </a:r>
            <a:r>
              <a:rPr lang="ta-IN" dirty="0"/>
              <a:t> </a:t>
            </a:r>
          </a:p>
          <a:p>
            <a:r>
              <a:rPr lang="en-US" dirty="0"/>
              <a:t>Slide 3 - </a:t>
            </a:r>
            <a:r>
              <a:rPr lang="ta-IN" dirty="0" err="1"/>
              <a:t>சேனையின்</a:t>
            </a:r>
            <a:r>
              <a:rPr lang="ta-IN" dirty="0"/>
              <a:t> கர்த்தர் </a:t>
            </a:r>
          </a:p>
          <a:p>
            <a:r>
              <a:rPr lang="en-US" dirty="0"/>
              <a:t>Slide 4 - </a:t>
            </a:r>
            <a:r>
              <a:rPr lang="ta-IN" dirty="0"/>
              <a:t>பிரசன்னம் முன்னே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758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யூதாவின்</a:t>
            </a:r>
            <a:r>
              <a:rPr lang="ta-IN" dirty="0"/>
              <a:t> ராஜா</a:t>
            </a:r>
          </a:p>
          <a:p>
            <a:r>
              <a:rPr lang="en-US" dirty="0"/>
              <a:t>Slide 2 - </a:t>
            </a:r>
            <a:r>
              <a:rPr lang="ta-IN" dirty="0"/>
              <a:t>பாடுவேன் என் </a:t>
            </a:r>
            <a:r>
              <a:rPr lang="ta-IN" dirty="0" err="1"/>
              <a:t>இயேசுவை</a:t>
            </a:r>
            <a:r>
              <a:rPr lang="ta-IN" dirty="0"/>
              <a:t> </a:t>
            </a:r>
          </a:p>
          <a:p>
            <a:r>
              <a:rPr lang="en-US" dirty="0"/>
              <a:t>Slide 3 - </a:t>
            </a:r>
            <a:r>
              <a:rPr lang="ta-IN" dirty="0" err="1"/>
              <a:t>சேனையின்</a:t>
            </a:r>
            <a:r>
              <a:rPr lang="ta-IN" dirty="0"/>
              <a:t> கர்த்தர் </a:t>
            </a:r>
          </a:p>
          <a:p>
            <a:r>
              <a:rPr lang="en-US" dirty="0"/>
              <a:t>Slide 4 - </a:t>
            </a:r>
            <a:r>
              <a:rPr lang="ta-IN" dirty="0"/>
              <a:t>பிரசன்னம் முன்னே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46121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யூதாவின்</a:t>
            </a:r>
            <a:r>
              <a:rPr lang="ta-IN" dirty="0"/>
              <a:t> ராஜா</a:t>
            </a:r>
          </a:p>
          <a:p>
            <a:r>
              <a:rPr lang="en-US" dirty="0"/>
              <a:t>Slide 2 - </a:t>
            </a:r>
            <a:r>
              <a:rPr lang="ta-IN" dirty="0"/>
              <a:t>பாடுவேன் என் </a:t>
            </a:r>
            <a:r>
              <a:rPr lang="ta-IN" dirty="0" err="1"/>
              <a:t>இயேசுவை</a:t>
            </a:r>
            <a:r>
              <a:rPr lang="ta-IN" dirty="0"/>
              <a:t> </a:t>
            </a:r>
          </a:p>
          <a:p>
            <a:r>
              <a:rPr lang="en-US" dirty="0"/>
              <a:t>Slide 3 - </a:t>
            </a:r>
            <a:r>
              <a:rPr lang="ta-IN" dirty="0" err="1"/>
              <a:t>சேனையின்</a:t>
            </a:r>
            <a:r>
              <a:rPr lang="ta-IN" dirty="0"/>
              <a:t> கர்த்தர் </a:t>
            </a:r>
          </a:p>
          <a:p>
            <a:r>
              <a:rPr lang="en-US" dirty="0"/>
              <a:t>Slide 4 - </a:t>
            </a:r>
            <a:r>
              <a:rPr lang="ta-IN" dirty="0"/>
              <a:t>பிரசன்னம் முன்னே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55858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யூதாவின்</a:t>
            </a:r>
            <a:r>
              <a:rPr lang="ta-IN" dirty="0"/>
              <a:t> ராஜா</a:t>
            </a:r>
          </a:p>
          <a:p>
            <a:r>
              <a:rPr lang="en-US" dirty="0"/>
              <a:t>Slide 2 - </a:t>
            </a:r>
            <a:r>
              <a:rPr lang="ta-IN" dirty="0"/>
              <a:t>பாடுவேன் என் </a:t>
            </a:r>
            <a:r>
              <a:rPr lang="ta-IN" dirty="0" err="1"/>
              <a:t>இயேசுவை</a:t>
            </a:r>
            <a:r>
              <a:rPr lang="ta-IN" dirty="0"/>
              <a:t> </a:t>
            </a:r>
          </a:p>
          <a:p>
            <a:r>
              <a:rPr lang="en-US" dirty="0"/>
              <a:t>Slide 3 - </a:t>
            </a:r>
            <a:r>
              <a:rPr lang="ta-IN" dirty="0" err="1"/>
              <a:t>சேனையின்</a:t>
            </a:r>
            <a:r>
              <a:rPr lang="ta-IN" dirty="0"/>
              <a:t> கர்த்தர் </a:t>
            </a:r>
          </a:p>
          <a:p>
            <a:r>
              <a:rPr lang="en-US" dirty="0"/>
              <a:t>Slide 4 - </a:t>
            </a:r>
            <a:r>
              <a:rPr lang="ta-IN" dirty="0"/>
              <a:t>பிரசன்னம் முன்னே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8856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587356-E7F2-290F-BB6F-425CB9224B5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C04F60ED-5F75-02D2-0BC8-0EC0645A4A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9244820-8F2E-63E8-6725-876581594A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4DDEB313-8096-67F1-BB28-6ED43F00A79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6EDE21B-7E65-3EC9-5BA9-A8ACA53984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2026-01-25T06:48:50Z</dcterms:modified>
</cp:coreProperties>
</file>