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66" r:id="rId4"/>
    <p:sldId id="268" r:id="rId5"/>
    <p:sldId id="258" r:id="rId6"/>
    <p:sldId id="269" r:id="rId7"/>
    <p:sldId id="267" r:id="rId8"/>
    <p:sldId id="27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48D68738-6F56-4F73-B9BE-332F8CB46988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550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135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049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132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8D68738-6F56-4F73-B9BE-332F8CB46988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7687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436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59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957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908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65298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48D68738-6F56-4F73-B9BE-332F8CB46988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76255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8D68738-6F56-4F73-B9BE-332F8CB46988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485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 VẬT</a:t>
            </a:r>
            <a:b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0346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2509" y="466639"/>
            <a:ext cx="11526982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Rượu nho bánh miến con dâng về dâng về Chúa từ nhân. Nguyện xin Thiên Chúa ban dư tràn dư tràn những hồng ân.</a:t>
            </a:r>
            <a:b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vi-VN" sz="72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2807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2509" y="466639"/>
            <a:ext cx="11526982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b="1" dirty="0"/>
              <a:t> </a:t>
            </a:r>
            <a:r>
              <a:rPr lang="vi-VN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xin dâng lên tình yêu thiết tha cùng muôn tiếng ca. Ghi trong tâm tư ngàn muôn ước mơ cùng năm tháng qua.</a:t>
            </a:r>
            <a:br>
              <a:rPr lang="vi-VN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vi-VN" sz="80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1202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0A5CD8-4FBC-6D7C-EA12-A9C070D540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A6F27-BE7B-9948-0859-8B69C74C5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33A47DE-7504-AFFA-DC38-5056B9EE2A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1EDEEF2-C974-86D6-F4CC-41B94BF3250C}"/>
              </a:ext>
            </a:extLst>
          </p:cNvPr>
          <p:cNvSpPr/>
          <p:nvPr/>
        </p:nvSpPr>
        <p:spPr>
          <a:xfrm>
            <a:off x="332509" y="466639"/>
            <a:ext cx="11526982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Rượu nho bánh miến con dâng về dâng về Chúa từ nhân. Nguyện xin Thiên Chúa ban dư tràn dư tràn những hồng ân.</a:t>
            </a:r>
            <a:b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vi-VN" sz="72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541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18809" y="254080"/>
            <a:ext cx="11526982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5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xin dâng lên này thân xác con nhiều khi yếu đau. Xin thương ban ơn để năm tháng sau được thêm sức hơn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80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3811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6A3922-B7EA-92B7-D09B-21A18527C1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CEC86-C66E-36EE-72CD-17A77799D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DAA6671-ED0D-F95D-4B6D-BEEC3B8AF3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C202EC7A-2201-AE74-C58F-5D8E087A901F}"/>
              </a:ext>
            </a:extLst>
          </p:cNvPr>
          <p:cNvSpPr/>
          <p:nvPr/>
        </p:nvSpPr>
        <p:spPr>
          <a:xfrm>
            <a:off x="332509" y="466639"/>
            <a:ext cx="11526982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Rượu nho bánh miến con dâng về dâng về Chúa từ nhân. Nguyện xin Thiên Chúa ban dư tràn dư tràn những hồng ân.</a:t>
            </a:r>
            <a:b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vi-VN" sz="72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66693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2509" y="466639"/>
            <a:ext cx="11526982" cy="8710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xin dâng lên niềm tin sắt son vượt qua khó nguy. Khi con an vui hoặc khi đắng cay được yêu Chúa thôi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br>
              <a:rPr lang="vi-VN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vi-VN" sz="80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88758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C93A82-9205-1597-540C-2374E5C661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F9576D-B677-FEEB-AD6C-C56803DD2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109E24B-87D3-BF00-FF73-CBBE5B6F75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2DC9C5B-8115-FB0B-BCBE-D800FA493732}"/>
              </a:ext>
            </a:extLst>
          </p:cNvPr>
          <p:cNvSpPr/>
          <p:nvPr/>
        </p:nvSpPr>
        <p:spPr>
          <a:xfrm>
            <a:off x="332509" y="466639"/>
            <a:ext cx="11526982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Rượu nho bánh miến con dâng về dâng về Chúa từ nhân. Nguyện xin Thiên Chúa ban dư tràn dư tràn những hồng ân.</a:t>
            </a:r>
            <a:b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vi-VN" sz="72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00972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21</TotalTime>
  <Words>207</Words>
  <Application>Microsoft Office PowerPoint</Application>
  <PresentationFormat>Widescreen</PresentationFormat>
  <Paragraphs>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Garamond</vt:lpstr>
      <vt:lpstr>Times New Roman</vt:lpstr>
      <vt:lpstr>Savon</vt:lpstr>
      <vt:lpstr> DÂNG LỄ VẬT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LỄ HIỂN LINH</dc:title>
  <dc:creator>Admin</dc:creator>
  <cp:lastModifiedBy>Administrator</cp:lastModifiedBy>
  <cp:revision>18</cp:revision>
  <dcterms:created xsi:type="dcterms:W3CDTF">2024-12-09T09:33:29Z</dcterms:created>
  <dcterms:modified xsi:type="dcterms:W3CDTF">2026-01-04T10:27:06Z</dcterms:modified>
</cp:coreProperties>
</file>