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0F26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46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g"/><Relationship Id="rId3" Type="http://schemas.openxmlformats.org/officeDocument/2006/relationships/image" Target="../media/image48.svg"/><Relationship Id="rId7" Type="http://schemas.openxmlformats.org/officeDocument/2006/relationships/image" Target="../media/image50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9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7" Type="http://schemas.openxmlformats.org/officeDocument/2006/relationships/image" Target="../media/image57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6.png"/><Relationship Id="rId5" Type="http://schemas.openxmlformats.org/officeDocument/2006/relationships/image" Target="../media/image55.svg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7" Type="http://schemas.openxmlformats.org/officeDocument/2006/relationships/image" Target="../media/image30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30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9.png"/><Relationship Id="rId5" Type="http://schemas.openxmlformats.org/officeDocument/2006/relationships/image" Target="../media/image59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4.svg"/><Relationship Id="rId7" Type="http://schemas.openxmlformats.org/officeDocument/2006/relationships/image" Target="../media/image68.sv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7.png"/><Relationship Id="rId5" Type="http://schemas.openxmlformats.org/officeDocument/2006/relationships/image" Target="../media/image66.svg"/><Relationship Id="rId4" Type="http://schemas.openxmlformats.org/officeDocument/2006/relationships/image" Target="../media/image65.png"/><Relationship Id="rId9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2.jpg"/><Relationship Id="rId5" Type="http://schemas.openxmlformats.org/officeDocument/2006/relationships/image" Target="../media/image34.sv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7" Type="http://schemas.openxmlformats.org/officeDocument/2006/relationships/image" Target="../media/image3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9.png"/><Relationship Id="rId5" Type="http://schemas.openxmlformats.org/officeDocument/2006/relationships/image" Target="../media/image76.svg"/><Relationship Id="rId4" Type="http://schemas.openxmlformats.org/officeDocument/2006/relationships/image" Target="../media/image7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sv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80.svg"/><Relationship Id="rId4" Type="http://schemas.openxmlformats.org/officeDocument/2006/relationships/image" Target="../media/image7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svg"/><Relationship Id="rId7" Type="http://schemas.openxmlformats.org/officeDocument/2006/relationships/image" Target="../media/image86.sv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5.png"/><Relationship Id="rId11" Type="http://schemas.openxmlformats.org/officeDocument/2006/relationships/image" Target="../media/image76.svg"/><Relationship Id="rId5" Type="http://schemas.openxmlformats.org/officeDocument/2006/relationships/image" Target="../media/image84.svg"/><Relationship Id="rId10" Type="http://schemas.openxmlformats.org/officeDocument/2006/relationships/image" Target="../media/image75.png"/><Relationship Id="rId4" Type="http://schemas.openxmlformats.org/officeDocument/2006/relationships/image" Target="../media/image83.png"/><Relationship Id="rId9" Type="http://schemas.openxmlformats.org/officeDocument/2006/relationships/image" Target="../media/image88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7" Type="http://schemas.openxmlformats.org/officeDocument/2006/relationships/image" Target="../media/image1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sv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6.svg"/><Relationship Id="rId4" Type="http://schemas.openxmlformats.org/officeDocument/2006/relationships/image" Target="../media/image9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svg"/><Relationship Id="rId3" Type="http://schemas.openxmlformats.org/officeDocument/2006/relationships/image" Target="../media/image8.svg"/><Relationship Id="rId7" Type="http://schemas.openxmlformats.org/officeDocument/2006/relationships/image" Target="../media/image9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34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0.svg"/><Relationship Id="rId5" Type="http://schemas.openxmlformats.org/officeDocument/2006/relationships/image" Target="../media/image99.png"/><Relationship Id="rId10" Type="http://schemas.openxmlformats.org/officeDocument/2006/relationships/image" Target="../media/image103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10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Relationship Id="rId9" Type="http://schemas.openxmlformats.org/officeDocument/2006/relationships/image" Target="../media/image2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30.sv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4.svg"/><Relationship Id="rId5" Type="http://schemas.openxmlformats.org/officeDocument/2006/relationships/image" Target="../media/image29.png"/><Relationship Id="rId4" Type="http://schemas.openxmlformats.org/officeDocument/2006/relationships/image" Target="../media/image3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C70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C70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C70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rgbClr val="C70F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persons face&#10;&#10;Description automatically generated">
            <a:extLst>
              <a:ext uri="{FF2B5EF4-FFF2-40B4-BE49-F238E27FC236}">
                <a16:creationId xmlns:a16="http://schemas.microsoft.com/office/drawing/2014/main" id="{E6A44A11-DE9D-4621-98E9-521C38E3BFB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persons face&#10;&#10;Description automatically generated">
            <a:extLst>
              <a:ext uri="{FF2B5EF4-FFF2-40B4-BE49-F238E27FC236}">
                <a16:creationId xmlns:a16="http://schemas.microsoft.com/office/drawing/2014/main" id="{39ABAADF-0077-4CEA-A899-FDFD099FAF9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persons face&#10;&#10;Description automatically generated">
            <a:extLst>
              <a:ext uri="{FF2B5EF4-FFF2-40B4-BE49-F238E27FC236}">
                <a16:creationId xmlns:a16="http://schemas.microsoft.com/office/drawing/2014/main" id="{B3B9B011-4F4B-4E00-879B-0DF0E555FCE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2019-09-16T18:54:34Z</dcterms:modified>
</cp:coreProperties>
</file>