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plantillaspowerpoint.org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</a:rPr>
              <a:t>https://plantillaspowerpoint.org/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DB4927B6-1708-4E27-AE3A-80E6067848C0}"/>
              </a:ext>
            </a:extLst>
          </p:cNvPr>
          <p:cNvSpPr/>
          <p:nvPr/>
        </p:nvSpPr>
        <p:spPr>
          <a:xfrm>
            <a:off x="0" y="5134711"/>
            <a:ext cx="3673478" cy="1392220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457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335C3225-F2A4-43E1-9E27-3A0276E58431}"/>
              </a:ext>
            </a:extLst>
          </p:cNvPr>
          <p:cNvGrpSpPr/>
          <p:nvPr/>
        </p:nvGrpSpPr>
        <p:grpSpPr>
          <a:xfrm>
            <a:off x="1230419" y="3260357"/>
            <a:ext cx="1049232" cy="2860859"/>
            <a:chOff x="1886449" y="3242250"/>
            <a:chExt cx="1049232" cy="2860859"/>
          </a:xfrm>
        </p:grpSpPr>
        <p:sp>
          <p:nvSpPr>
            <p:cNvPr id="459" name="Rectangle: Top Corners Rounded 458">
              <a:extLst>
                <a:ext uri="{FF2B5EF4-FFF2-40B4-BE49-F238E27FC236}">
                  <a16:creationId xmlns:a16="http://schemas.microsoft.com/office/drawing/2014/main" id="{F41846EB-EF9A-47C8-9FB7-47136738C124}"/>
                </a:ext>
              </a:extLst>
            </p:cNvPr>
            <p:cNvSpPr/>
            <p:nvPr/>
          </p:nvSpPr>
          <p:spPr>
            <a:xfrm rot="12600000">
              <a:off x="1886449" y="3812582"/>
              <a:ext cx="153833" cy="2290527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: Top Corners Rounded 459">
              <a:extLst>
                <a:ext uri="{FF2B5EF4-FFF2-40B4-BE49-F238E27FC236}">
                  <a16:creationId xmlns:a16="http://schemas.microsoft.com/office/drawing/2014/main" id="{9AA2C6B4-B04F-40F7-9376-5A20183F285B}"/>
                </a:ext>
              </a:extLst>
            </p:cNvPr>
            <p:cNvSpPr/>
            <p:nvPr/>
          </p:nvSpPr>
          <p:spPr>
            <a:xfrm rot="9900000">
              <a:off x="2781848" y="3812582"/>
              <a:ext cx="153833" cy="2290527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: Top Corners Rounded 460">
              <a:extLst>
                <a:ext uri="{FF2B5EF4-FFF2-40B4-BE49-F238E27FC236}">
                  <a16:creationId xmlns:a16="http://schemas.microsoft.com/office/drawing/2014/main" id="{9976126D-8E37-4C41-8FD9-E624235B5644}"/>
                </a:ext>
              </a:extLst>
            </p:cNvPr>
            <p:cNvSpPr/>
            <p:nvPr/>
          </p:nvSpPr>
          <p:spPr>
            <a:xfrm rot="11700000">
              <a:off x="2596447" y="3242250"/>
              <a:ext cx="153833" cy="2290527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593C5D51-45CA-4FD5-87DC-BC9CF6E431B4}"/>
              </a:ext>
            </a:extLst>
          </p:cNvPr>
          <p:cNvGrpSpPr/>
          <p:nvPr/>
        </p:nvGrpSpPr>
        <p:grpSpPr>
          <a:xfrm rot="9503794" flipV="1">
            <a:off x="773480" y="2243935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768F74E8-3521-4F01-859A-E0F0E529F13C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1A74658B-81E0-4E33-9245-963C2EDFA755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CE935462-ED1E-40E6-9447-EF4A36E8D718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665CA432-119E-42C7-939A-C964CF69ACA5}"/>
              </a:ext>
            </a:extLst>
          </p:cNvPr>
          <p:cNvGrpSpPr/>
          <p:nvPr/>
        </p:nvGrpSpPr>
        <p:grpSpPr>
          <a:xfrm rot="17507821" flipH="1">
            <a:off x="2209489" y="3201889"/>
            <a:ext cx="872690" cy="870416"/>
            <a:chOff x="5137988" y="1148280"/>
            <a:chExt cx="1160378" cy="1157352"/>
          </a:xfrm>
        </p:grpSpPr>
        <p:sp>
          <p:nvSpPr>
            <p:cNvPr id="467" name="Isosceles Triangle 49">
              <a:extLst>
                <a:ext uri="{FF2B5EF4-FFF2-40B4-BE49-F238E27FC236}">
                  <a16:creationId xmlns:a16="http://schemas.microsoft.com/office/drawing/2014/main" id="{0500F104-ABFE-41C3-9A45-4A81F0093352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Isosceles Triangle 47">
              <a:extLst>
                <a:ext uri="{FF2B5EF4-FFF2-40B4-BE49-F238E27FC236}">
                  <a16:creationId xmlns:a16="http://schemas.microsoft.com/office/drawing/2014/main" id="{0EB1824C-A7E3-4099-8475-4692926FEEB1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Isosceles Triangle 47">
              <a:extLst>
                <a:ext uri="{FF2B5EF4-FFF2-40B4-BE49-F238E27FC236}">
                  <a16:creationId xmlns:a16="http://schemas.microsoft.com/office/drawing/2014/main" id="{489B1BA8-3828-4182-A935-20956EF87438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Isosceles Triangle 469">
              <a:extLst>
                <a:ext uri="{FF2B5EF4-FFF2-40B4-BE49-F238E27FC236}">
                  <a16:creationId xmlns:a16="http://schemas.microsoft.com/office/drawing/2014/main" id="{82A28678-BC1E-4F92-8B05-CD870C4C76B4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1" name="Group 470">
            <a:extLst>
              <a:ext uri="{FF2B5EF4-FFF2-40B4-BE49-F238E27FC236}">
                <a16:creationId xmlns:a16="http://schemas.microsoft.com/office/drawing/2014/main" id="{E18BBEC8-80BC-40D7-8738-7ABFC6401810}"/>
              </a:ext>
            </a:extLst>
          </p:cNvPr>
          <p:cNvGrpSpPr/>
          <p:nvPr/>
        </p:nvGrpSpPr>
        <p:grpSpPr>
          <a:xfrm rot="18470493" flipH="1">
            <a:off x="3987503" y="2429172"/>
            <a:ext cx="1089530" cy="1086690"/>
            <a:chOff x="5137988" y="1148280"/>
            <a:chExt cx="1160378" cy="1157352"/>
          </a:xfrm>
        </p:grpSpPr>
        <p:sp>
          <p:nvSpPr>
            <p:cNvPr id="472" name="Isosceles Triangle 49">
              <a:extLst>
                <a:ext uri="{FF2B5EF4-FFF2-40B4-BE49-F238E27FC236}">
                  <a16:creationId xmlns:a16="http://schemas.microsoft.com/office/drawing/2014/main" id="{27CCDF47-C635-4CCC-9C9D-9A74350B8F1F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Isosceles Triangle 47">
              <a:extLst>
                <a:ext uri="{FF2B5EF4-FFF2-40B4-BE49-F238E27FC236}">
                  <a16:creationId xmlns:a16="http://schemas.microsoft.com/office/drawing/2014/main" id="{1C38C3FE-E892-44E9-8AA6-EEA06F8291C4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Isosceles Triangle 47">
              <a:extLst>
                <a:ext uri="{FF2B5EF4-FFF2-40B4-BE49-F238E27FC236}">
                  <a16:creationId xmlns:a16="http://schemas.microsoft.com/office/drawing/2014/main" id="{22CB75BD-4B77-483F-80FB-C44F1D4C096D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Isosceles Triangle 474">
              <a:extLst>
                <a:ext uri="{FF2B5EF4-FFF2-40B4-BE49-F238E27FC236}">
                  <a16:creationId xmlns:a16="http://schemas.microsoft.com/office/drawing/2014/main" id="{78731764-9D05-434B-AD24-733A5B06A5A7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C3F478CC-71AB-4E4E-98F1-342052B26469}"/>
              </a:ext>
            </a:extLst>
          </p:cNvPr>
          <p:cNvGrpSpPr/>
          <p:nvPr/>
        </p:nvGrpSpPr>
        <p:grpSpPr>
          <a:xfrm rot="18892988" flipH="1">
            <a:off x="5986531" y="1687266"/>
            <a:ext cx="1476096" cy="1472246"/>
            <a:chOff x="5137988" y="1148280"/>
            <a:chExt cx="1160378" cy="1157352"/>
          </a:xfrm>
        </p:grpSpPr>
        <p:sp>
          <p:nvSpPr>
            <p:cNvPr id="477" name="Isosceles Triangle 49">
              <a:extLst>
                <a:ext uri="{FF2B5EF4-FFF2-40B4-BE49-F238E27FC236}">
                  <a16:creationId xmlns:a16="http://schemas.microsoft.com/office/drawing/2014/main" id="{3BD95ED6-98D8-4A80-ABC9-F0A5AD2978B5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Isosceles Triangle 47">
              <a:extLst>
                <a:ext uri="{FF2B5EF4-FFF2-40B4-BE49-F238E27FC236}">
                  <a16:creationId xmlns:a16="http://schemas.microsoft.com/office/drawing/2014/main" id="{60B85D50-5EA6-41E1-8C06-8C3EDA189B7B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9" name="Isosceles Triangle 47">
              <a:extLst>
                <a:ext uri="{FF2B5EF4-FFF2-40B4-BE49-F238E27FC236}">
                  <a16:creationId xmlns:a16="http://schemas.microsoft.com/office/drawing/2014/main" id="{3DDB5D1E-3789-4733-BAC9-BE7B7DBFAAD8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Isosceles Triangle 479">
              <a:extLst>
                <a:ext uri="{FF2B5EF4-FFF2-40B4-BE49-F238E27FC236}">
                  <a16:creationId xmlns:a16="http://schemas.microsoft.com/office/drawing/2014/main" id="{295B2806-546C-472F-B226-EFE4C1DCDD2B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CBE8D60C-9F6F-4CF4-BB32-45EDC60AA541}"/>
              </a:ext>
            </a:extLst>
          </p:cNvPr>
          <p:cNvGrpSpPr/>
          <p:nvPr/>
        </p:nvGrpSpPr>
        <p:grpSpPr>
          <a:xfrm rot="18852018" flipH="1">
            <a:off x="9013430" y="1092365"/>
            <a:ext cx="1825464" cy="1820704"/>
            <a:chOff x="5137988" y="1148280"/>
            <a:chExt cx="1160378" cy="1157352"/>
          </a:xfrm>
        </p:grpSpPr>
        <p:sp>
          <p:nvSpPr>
            <p:cNvPr id="482" name="Isosceles Triangle 49">
              <a:extLst>
                <a:ext uri="{FF2B5EF4-FFF2-40B4-BE49-F238E27FC236}">
                  <a16:creationId xmlns:a16="http://schemas.microsoft.com/office/drawing/2014/main" id="{C728B4EB-35A5-45E1-BB87-228FBA42C506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Isosceles Triangle 47">
              <a:extLst>
                <a:ext uri="{FF2B5EF4-FFF2-40B4-BE49-F238E27FC236}">
                  <a16:creationId xmlns:a16="http://schemas.microsoft.com/office/drawing/2014/main" id="{0B539AA5-F661-4211-B586-F4F2D5F9D218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" name="Isosceles Triangle 47">
              <a:extLst>
                <a:ext uri="{FF2B5EF4-FFF2-40B4-BE49-F238E27FC236}">
                  <a16:creationId xmlns:a16="http://schemas.microsoft.com/office/drawing/2014/main" id="{9B495B16-0F1F-410C-854F-9E59EAD12FB0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Isosceles Triangle 484">
              <a:extLst>
                <a:ext uri="{FF2B5EF4-FFF2-40B4-BE49-F238E27FC236}">
                  <a16:creationId xmlns:a16="http://schemas.microsoft.com/office/drawing/2014/main" id="{618DAC60-8E8C-4779-8041-E30544D85AD0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0C8C1BCB-F54D-42FC-A443-FD8323DDBD20}"/>
              </a:ext>
            </a:extLst>
          </p:cNvPr>
          <p:cNvGrpSpPr/>
          <p:nvPr/>
        </p:nvGrpSpPr>
        <p:grpSpPr>
          <a:xfrm>
            <a:off x="3326018" y="3895490"/>
            <a:ext cx="1794213" cy="1078798"/>
            <a:chOff x="7026501" y="4509120"/>
            <a:chExt cx="1499710" cy="1078798"/>
          </a:xfrm>
          <a:noFill/>
        </p:grpSpPr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D396B99D-1E2A-49B5-BEC2-AD9A3A957CE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33FFF35A-E565-464F-89AC-C30479476D5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EB82DF7E-0FE7-4972-AA9D-E1334CF3E67A}"/>
              </a:ext>
            </a:extLst>
          </p:cNvPr>
          <p:cNvGrpSpPr/>
          <p:nvPr/>
        </p:nvGrpSpPr>
        <p:grpSpPr>
          <a:xfrm>
            <a:off x="5342281" y="3474278"/>
            <a:ext cx="1794213" cy="1078798"/>
            <a:chOff x="7026501" y="4509120"/>
            <a:chExt cx="1499710" cy="1078798"/>
          </a:xfrm>
          <a:noFill/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4139C20B-682D-4D70-9C8C-FDFD363028D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152AB503-3E2E-4BC8-829A-371119CB1D4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1C85E520-5B03-447B-AAB7-57255E13FB47}"/>
              </a:ext>
            </a:extLst>
          </p:cNvPr>
          <p:cNvGrpSpPr/>
          <p:nvPr/>
        </p:nvGrpSpPr>
        <p:grpSpPr>
          <a:xfrm>
            <a:off x="7358544" y="3053065"/>
            <a:ext cx="1794213" cy="1078798"/>
            <a:chOff x="7026501" y="4509120"/>
            <a:chExt cx="1499710" cy="1078798"/>
          </a:xfrm>
          <a:noFill/>
        </p:grpSpPr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71A9CF6F-FC27-4536-9CB5-9AB791B1E7F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66CB4FC4-E081-445F-A182-BDCF307933C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F80A4854-A1E5-46FB-8CBB-BE3F41466DCB}"/>
              </a:ext>
            </a:extLst>
          </p:cNvPr>
          <p:cNvGrpSpPr/>
          <p:nvPr/>
        </p:nvGrpSpPr>
        <p:grpSpPr>
          <a:xfrm>
            <a:off x="9374808" y="2631852"/>
            <a:ext cx="1794213" cy="1078798"/>
            <a:chOff x="7026501" y="4509120"/>
            <a:chExt cx="1499710" cy="1078798"/>
          </a:xfrm>
          <a:noFill/>
        </p:grpSpPr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65E088E8-7361-4662-A4FD-290A934360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11891243-2846-4DA6-8260-F05D293E9F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13130F9C-46D4-47A4-9B8D-B9E8FF246126}"/>
              </a:ext>
            </a:extLst>
          </p:cNvPr>
          <p:cNvGrpSpPr/>
          <p:nvPr/>
        </p:nvGrpSpPr>
        <p:grpSpPr>
          <a:xfrm>
            <a:off x="7535932" y="4478014"/>
            <a:ext cx="3987976" cy="830180"/>
            <a:chOff x="6324699" y="2302093"/>
            <a:chExt cx="2736305" cy="830180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F67AEF27-D869-428B-811B-319541DFAF78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937FC768-151D-412F-93CA-D3CA34AD967B}"/>
                </a:ext>
              </a:extLst>
            </p:cNvPr>
            <p:cNvSpPr txBox="1"/>
            <p:nvPr/>
          </p:nvSpPr>
          <p:spPr>
            <a:xfrm>
              <a:off x="6324699" y="2302093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01" name="TextBox 500">
            <a:extLst>
              <a:ext uri="{FF2B5EF4-FFF2-40B4-BE49-F238E27FC236}">
                <a16:creationId xmlns:a16="http://schemas.microsoft.com/office/drawing/2014/main" id="{629D4956-FACE-4E04-BB84-B613A7533862}"/>
              </a:ext>
            </a:extLst>
          </p:cNvPr>
          <p:cNvSpPr txBox="1"/>
          <p:nvPr/>
        </p:nvSpPr>
        <p:spPr>
          <a:xfrm>
            <a:off x="6111708" y="5326467"/>
            <a:ext cx="541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00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115</Words>
  <Application>Microsoft Office PowerPoint</Application>
  <PresentationFormat>Panorámica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Arial Unicode MS</vt:lpstr>
      <vt:lpstr>Office Theme</vt:lpstr>
      <vt:lpstr>Free PPT Templates: plantillaspowerpoint.org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eduardo</cp:lastModifiedBy>
  <cp:revision>26</cp:revision>
  <dcterms:created xsi:type="dcterms:W3CDTF">2018-02-18T19:39:47Z</dcterms:created>
  <dcterms:modified xsi:type="dcterms:W3CDTF">2023-12-10T07:52:31Z</dcterms:modified>
</cp:coreProperties>
</file>