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5143500" type="screen16x9"/>
  <p:notesSz cx="6858000" cy="9144000"/>
  <p:embeddedFontLst>
    <p:embeddedFont>
      <p:font typeface="Encode Sans Semi Condensed" panose="020B0604020202020204" charset="0"/>
      <p:regular r:id="rId30"/>
      <p:bold r:id="rId31"/>
    </p:embeddedFont>
    <p:embeddedFont>
      <p:font typeface="Encode Sans Semi Condensed SemiBold" panose="020B0604020202020204" charset="0"/>
      <p:regular r:id="rId32"/>
      <p:bold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Encode Sans Semi Condensed Light" panose="020B0604020202020204" charset="0"/>
      <p:regular r:id="rId38"/>
      <p:bold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C6E4302-7FAF-4EB2-B03B-607674642900}">
  <a:tblStyle styleId="{AC6E4302-7FAF-4EB2-B03B-60767464290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72460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764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5357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8162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3103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1954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8583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52746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6239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31450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17679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54753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89531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96280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5ed75ccf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5ed75ccf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66995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32756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06334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17873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20219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5ed75ccf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80097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01433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5ed75ccf_0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35ed75ccf_0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23445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18435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26264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34690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5ed75ccf_0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5ed75ccf_0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31795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5694cd56_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5694cd56_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996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" name="Google Shape;690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0481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 rot="10800000">
            <a:off x="6904227" y="249339"/>
            <a:ext cx="2034302" cy="2271600"/>
            <a:chOff x="208025" y="2621275"/>
            <a:chExt cx="2034302" cy="2271600"/>
          </a:xfrm>
        </p:grpSpPr>
        <p:sp>
          <p:nvSpPr>
            <p:cNvPr id="11" name="Google Shape;11;p2"/>
            <p:cNvSpPr/>
            <p:nvPr/>
          </p:nvSpPr>
          <p:spPr>
            <a:xfrm rot="-5400000" flipH="1">
              <a:off x="89375" y="2739925"/>
              <a:ext cx="2271600" cy="2034300"/>
            </a:xfrm>
            <a:prstGeom prst="parallelogram">
              <a:avLst>
                <a:gd name="adj" fmla="val 22770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rot="10800000">
              <a:off x="617527" y="4047646"/>
              <a:ext cx="1624800" cy="380700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oogle Shape;13;p2"/>
          <p:cNvGrpSpPr/>
          <p:nvPr/>
        </p:nvGrpSpPr>
        <p:grpSpPr>
          <a:xfrm>
            <a:off x="208025" y="2621275"/>
            <a:ext cx="2034302" cy="2271600"/>
            <a:chOff x="208025" y="2621275"/>
            <a:chExt cx="2034302" cy="2271600"/>
          </a:xfrm>
        </p:grpSpPr>
        <p:sp>
          <p:nvSpPr>
            <p:cNvPr id="14" name="Google Shape;14;p2"/>
            <p:cNvSpPr/>
            <p:nvPr/>
          </p:nvSpPr>
          <p:spPr>
            <a:xfrm rot="-5400000" flipH="1">
              <a:off x="89375" y="2739925"/>
              <a:ext cx="2271600" cy="2034300"/>
            </a:xfrm>
            <a:prstGeom prst="parallelogram">
              <a:avLst>
                <a:gd name="adj" fmla="val 22770"/>
              </a:avLst>
            </a:prstGeom>
            <a:gradFill>
              <a:gsLst>
                <a:gs pos="0">
                  <a:schemeClr val="accent1"/>
                </a:gs>
                <a:gs pos="2900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617527" y="4047646"/>
              <a:ext cx="1624800" cy="380700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/>
          <p:nvPr/>
        </p:nvSpPr>
        <p:spPr>
          <a:xfrm rot="10800000" flipH="1">
            <a:off x="624300" y="1092075"/>
            <a:ext cx="7895400" cy="29592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1101000" y="1738825"/>
            <a:ext cx="6942000" cy="1665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Ref idx="1001">
        <a:schemeClr val="bg1"/>
      </p:bgRef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oogle Shape;19;p3"/>
          <p:cNvGrpSpPr/>
          <p:nvPr/>
        </p:nvGrpSpPr>
        <p:grpSpPr>
          <a:xfrm rot="-5400000">
            <a:off x="1362062" y="3581043"/>
            <a:ext cx="866125" cy="1369504"/>
            <a:chOff x="-262307" y="2765255"/>
            <a:chExt cx="2504700" cy="1770300"/>
          </a:xfrm>
        </p:grpSpPr>
        <p:sp>
          <p:nvSpPr>
            <p:cNvPr id="20" name="Google Shape;20;p3"/>
            <p:cNvSpPr/>
            <p:nvPr/>
          </p:nvSpPr>
          <p:spPr>
            <a:xfrm rot="-5400000" flipH="1">
              <a:off x="104893" y="2398055"/>
              <a:ext cx="1770300" cy="2504700"/>
            </a:xfrm>
            <a:prstGeom prst="parallelogram">
              <a:avLst>
                <a:gd name="adj" fmla="val 9167"/>
              </a:avLst>
            </a:prstGeom>
            <a:gradFill>
              <a:gsLst>
                <a:gs pos="0">
                  <a:schemeClr val="accent1"/>
                </a:gs>
                <a:gs pos="2900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3"/>
            <p:cNvSpPr/>
            <p:nvPr/>
          </p:nvSpPr>
          <p:spPr>
            <a:xfrm rot="10800000">
              <a:off x="617527" y="4047646"/>
              <a:ext cx="1624800" cy="380700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" name="Google Shape;22;p3"/>
          <p:cNvSpPr/>
          <p:nvPr/>
        </p:nvSpPr>
        <p:spPr>
          <a:xfrm rot="10800000" flipH="1">
            <a:off x="630975" y="0"/>
            <a:ext cx="1472100" cy="43839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ctrTitle"/>
          </p:nvPr>
        </p:nvSpPr>
        <p:spPr>
          <a:xfrm>
            <a:off x="2444650" y="1581025"/>
            <a:ext cx="5733300" cy="674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solidFill>
                  <a:schemeClr val="tx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 dirty="0"/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1"/>
          </p:nvPr>
        </p:nvSpPr>
        <p:spPr>
          <a:xfrm>
            <a:off x="2444650" y="2276025"/>
            <a:ext cx="5733300" cy="37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9pPr>
          </a:lstStyle>
          <a:p>
            <a:endParaRPr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oogle Shape;26;p4"/>
          <p:cNvGrpSpPr/>
          <p:nvPr/>
        </p:nvGrpSpPr>
        <p:grpSpPr>
          <a:xfrm rot="10800000">
            <a:off x="6904227" y="249339"/>
            <a:ext cx="2034302" cy="2271600"/>
            <a:chOff x="208025" y="2621275"/>
            <a:chExt cx="2034302" cy="2271600"/>
          </a:xfrm>
        </p:grpSpPr>
        <p:sp>
          <p:nvSpPr>
            <p:cNvPr id="27" name="Google Shape;27;p4"/>
            <p:cNvSpPr/>
            <p:nvPr/>
          </p:nvSpPr>
          <p:spPr>
            <a:xfrm rot="-5400000" flipH="1">
              <a:off x="89375" y="2739925"/>
              <a:ext cx="2271600" cy="2034300"/>
            </a:xfrm>
            <a:prstGeom prst="parallelogram">
              <a:avLst>
                <a:gd name="adj" fmla="val 22770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4"/>
            <p:cNvSpPr/>
            <p:nvPr/>
          </p:nvSpPr>
          <p:spPr>
            <a:xfrm rot="10800000">
              <a:off x="617527" y="4047646"/>
              <a:ext cx="1624800" cy="380700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29;p4"/>
          <p:cNvGrpSpPr/>
          <p:nvPr/>
        </p:nvGrpSpPr>
        <p:grpSpPr>
          <a:xfrm>
            <a:off x="208025" y="2621275"/>
            <a:ext cx="2034302" cy="2271600"/>
            <a:chOff x="208025" y="2621275"/>
            <a:chExt cx="2034302" cy="2271600"/>
          </a:xfrm>
        </p:grpSpPr>
        <p:sp>
          <p:nvSpPr>
            <p:cNvPr id="30" name="Google Shape;30;p4"/>
            <p:cNvSpPr/>
            <p:nvPr/>
          </p:nvSpPr>
          <p:spPr>
            <a:xfrm rot="-5400000" flipH="1">
              <a:off x="89375" y="2739925"/>
              <a:ext cx="2271600" cy="2034300"/>
            </a:xfrm>
            <a:prstGeom prst="parallelogram">
              <a:avLst>
                <a:gd name="adj" fmla="val 22770"/>
              </a:avLst>
            </a:prstGeom>
            <a:gradFill>
              <a:gsLst>
                <a:gs pos="0">
                  <a:schemeClr val="accent1"/>
                </a:gs>
                <a:gs pos="2900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rot="10800000">
              <a:off x="617527" y="4047646"/>
              <a:ext cx="1624800" cy="380700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" name="Google Shape;32;p4"/>
          <p:cNvSpPr/>
          <p:nvPr/>
        </p:nvSpPr>
        <p:spPr>
          <a:xfrm rot="10800000" flipH="1">
            <a:off x="624300" y="1092075"/>
            <a:ext cx="7895400" cy="29592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4"/>
          <p:cNvSpPr/>
          <p:nvPr/>
        </p:nvSpPr>
        <p:spPr>
          <a:xfrm>
            <a:off x="4209475" y="728032"/>
            <a:ext cx="725100" cy="725100"/>
          </a:xfrm>
          <a:prstGeom prst="rect">
            <a:avLst/>
          </a:prstGeom>
          <a:gradFill>
            <a:gsLst>
              <a:gs pos="0">
                <a:srgbClr val="4F5876"/>
              </a:gs>
              <a:gs pos="100000">
                <a:srgbClr val="1D1F25"/>
              </a:gs>
            </a:gsLst>
            <a:lin ang="1619866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body" idx="1"/>
          </p:nvPr>
        </p:nvSpPr>
        <p:spPr>
          <a:xfrm>
            <a:off x="1262175" y="1553800"/>
            <a:ext cx="6619800" cy="2035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41910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3000"/>
              <a:buChar char="⊳"/>
              <a:defRPr sz="3000">
                <a:solidFill>
                  <a:schemeClr val="bg1"/>
                </a:solidFill>
              </a:defRPr>
            </a:lvl1pPr>
            <a:lvl2pPr marL="914400" lvl="1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▸"/>
              <a:defRPr sz="3000"/>
            </a:lvl2pPr>
            <a:lvl3pPr marL="1371600" lvl="2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▸"/>
              <a:defRPr sz="3000"/>
            </a:lvl3pPr>
            <a:lvl4pPr marL="1828800" lvl="3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▸"/>
              <a:defRPr sz="3000"/>
            </a:lvl4pPr>
            <a:lvl5pPr marL="2286000" lvl="4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▸"/>
              <a:defRPr sz="3000"/>
            </a:lvl5pPr>
            <a:lvl6pPr marL="2743200" lvl="5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▸"/>
              <a:defRPr sz="3000"/>
            </a:lvl6pPr>
            <a:lvl7pPr marL="3200400" lvl="6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▸"/>
              <a:defRPr sz="3000"/>
            </a:lvl7pPr>
            <a:lvl8pPr marL="3657600" lvl="7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▸"/>
              <a:defRPr sz="3000"/>
            </a:lvl8pPr>
            <a:lvl9pPr marL="4114800" lvl="8" indent="-4191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Char char="▸"/>
              <a:defRPr sz="3000"/>
            </a:lvl9pPr>
          </a:lstStyle>
          <a:p>
            <a:endParaRPr dirty="0"/>
          </a:p>
        </p:txBody>
      </p:sp>
      <p:sp>
        <p:nvSpPr>
          <p:cNvPr id="35" name="Google Shape;35;p4"/>
          <p:cNvSpPr txBox="1"/>
          <p:nvPr/>
        </p:nvSpPr>
        <p:spPr>
          <a:xfrm>
            <a:off x="4209450" y="855225"/>
            <a:ext cx="7251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>
                <a:solidFill>
                  <a:schemeClr val="lt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“</a:t>
            </a:r>
            <a:endParaRPr sz="6000" b="1">
              <a:solidFill>
                <a:schemeClr val="lt1"/>
              </a:solidFill>
              <a:latin typeface="Encode Sans Semi Condensed"/>
              <a:ea typeface="Encode Sans Semi Condensed"/>
              <a:cs typeface="Encode Sans Semi Condensed"/>
              <a:sym typeface="Encode Sans Semi Condensed"/>
            </a:endParaRPr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432930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buNone/>
              <a:defRPr>
                <a:solidFill>
                  <a:schemeClr val="accent2"/>
                </a:solidFill>
              </a:defRPr>
            </a:lvl1pPr>
            <a:lvl2pPr lvl="1" algn="ctr">
              <a:buNone/>
              <a:defRPr>
                <a:solidFill>
                  <a:schemeClr val="accent2"/>
                </a:solidFill>
              </a:defRPr>
            </a:lvl2pPr>
            <a:lvl3pPr lvl="2" algn="ctr">
              <a:buNone/>
              <a:defRPr>
                <a:solidFill>
                  <a:schemeClr val="accent2"/>
                </a:solidFill>
              </a:defRPr>
            </a:lvl3pPr>
            <a:lvl4pPr lvl="3" algn="ctr">
              <a:buNone/>
              <a:defRPr>
                <a:solidFill>
                  <a:schemeClr val="accent2"/>
                </a:solidFill>
              </a:defRPr>
            </a:lvl4pPr>
            <a:lvl5pPr lvl="4" algn="ctr">
              <a:buNone/>
              <a:defRPr>
                <a:solidFill>
                  <a:schemeClr val="accent2"/>
                </a:solidFill>
              </a:defRPr>
            </a:lvl5pPr>
            <a:lvl6pPr lvl="5" algn="ctr">
              <a:buNone/>
              <a:defRPr>
                <a:solidFill>
                  <a:schemeClr val="accent2"/>
                </a:solidFill>
              </a:defRPr>
            </a:lvl6pPr>
            <a:lvl7pPr lvl="6" algn="ctr">
              <a:buNone/>
              <a:defRPr>
                <a:solidFill>
                  <a:schemeClr val="accent2"/>
                </a:solidFill>
              </a:defRPr>
            </a:lvl7pPr>
            <a:lvl8pPr lvl="7" algn="ctr">
              <a:buNone/>
              <a:defRPr>
                <a:solidFill>
                  <a:schemeClr val="accent2"/>
                </a:solidFill>
              </a:defRPr>
            </a:lvl8pPr>
            <a:lvl9pPr lvl="8" algn="ctr">
              <a:buNone/>
              <a:defRPr>
                <a:solidFill>
                  <a:schemeClr val="accent2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oogle Shape;38;p5"/>
          <p:cNvGrpSpPr/>
          <p:nvPr/>
        </p:nvGrpSpPr>
        <p:grpSpPr>
          <a:xfrm>
            <a:off x="0" y="277661"/>
            <a:ext cx="7817376" cy="1293452"/>
            <a:chOff x="0" y="277661"/>
            <a:chExt cx="7817376" cy="1293452"/>
          </a:xfrm>
        </p:grpSpPr>
        <p:sp>
          <p:nvSpPr>
            <p:cNvPr id="39" name="Google Shape;39;p5"/>
            <p:cNvSpPr/>
            <p:nvPr/>
          </p:nvSpPr>
          <p:spPr>
            <a:xfrm rot="-5400000" flipH="1">
              <a:off x="112050" y="481364"/>
              <a:ext cx="977700" cy="1201800"/>
            </a:xfrm>
            <a:prstGeom prst="parallelogram">
              <a:avLst>
                <a:gd name="adj" fmla="val 10943"/>
              </a:avLst>
            </a:prstGeom>
            <a:gradFill>
              <a:gsLst>
                <a:gs pos="0">
                  <a:schemeClr val="accent1"/>
                </a:gs>
                <a:gs pos="29000">
                  <a:schemeClr val="accent2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5"/>
            <p:cNvSpPr/>
            <p:nvPr/>
          </p:nvSpPr>
          <p:spPr>
            <a:xfrm rot="10800000">
              <a:off x="278209" y="1169850"/>
              <a:ext cx="927900" cy="297900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47000">
                  <a:schemeClr val="accent1"/>
                </a:gs>
                <a:gs pos="100000">
                  <a:schemeClr val="accent2"/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1" name="Google Shape;41;p5"/>
            <p:cNvGrpSpPr/>
            <p:nvPr/>
          </p:nvGrpSpPr>
          <p:grpSpPr>
            <a:xfrm>
              <a:off x="284659" y="277661"/>
              <a:ext cx="7532717" cy="895903"/>
              <a:chOff x="0" y="266575"/>
              <a:chExt cx="6046490" cy="1687200"/>
            </a:xfrm>
          </p:grpSpPr>
          <p:sp>
            <p:nvSpPr>
              <p:cNvPr id="42" name="Google Shape;42;p5"/>
              <p:cNvSpPr/>
              <p:nvPr/>
            </p:nvSpPr>
            <p:spPr>
              <a:xfrm rot="10800000" flipH="1">
                <a:off x="0" y="266575"/>
                <a:ext cx="5867700" cy="1687200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5"/>
              <p:cNvSpPr/>
              <p:nvPr/>
            </p:nvSpPr>
            <p:spPr>
              <a:xfrm rot="10800000">
                <a:off x="5864390" y="266658"/>
                <a:ext cx="182100" cy="1684500"/>
              </a:xfrm>
              <a:prstGeom prst="triangle">
                <a:avLst>
                  <a:gd name="adj" fmla="val 10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44" name="Google Shape;44;p5"/>
          <p:cNvGrpSpPr/>
          <p:nvPr/>
        </p:nvGrpSpPr>
        <p:grpSpPr>
          <a:xfrm rot="10800000" flipH="1">
            <a:off x="8543953" y="4243733"/>
            <a:ext cx="600055" cy="374899"/>
            <a:chOff x="5211448" y="3165393"/>
            <a:chExt cx="1477967" cy="784800"/>
          </a:xfrm>
        </p:grpSpPr>
        <p:sp>
          <p:nvSpPr>
            <p:cNvPr id="45" name="Google Shape;45;p5"/>
            <p:cNvSpPr/>
            <p:nvPr/>
          </p:nvSpPr>
          <p:spPr>
            <a:xfrm rot="-5400000" flipH="1">
              <a:off x="5558565" y="2819343"/>
              <a:ext cx="784800" cy="1476900"/>
            </a:xfrm>
            <a:prstGeom prst="triangle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5"/>
            <p:cNvSpPr/>
            <p:nvPr/>
          </p:nvSpPr>
          <p:spPr>
            <a:xfrm rot="10800000" flipH="1">
              <a:off x="5211448" y="3169975"/>
              <a:ext cx="1477800" cy="389700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47000">
                  <a:schemeClr val="accent1"/>
                </a:gs>
                <a:gs pos="100000">
                  <a:schemeClr val="accent2"/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" name="Google Shape;47;p5"/>
          <p:cNvGrpSpPr/>
          <p:nvPr/>
        </p:nvGrpSpPr>
        <p:grpSpPr>
          <a:xfrm flipH="1">
            <a:off x="8385351" y="4612318"/>
            <a:ext cx="758573" cy="531131"/>
            <a:chOff x="0" y="266575"/>
            <a:chExt cx="7503194" cy="1687200"/>
          </a:xfrm>
        </p:grpSpPr>
        <p:sp>
          <p:nvSpPr>
            <p:cNvPr id="48" name="Google Shape;48;p5"/>
            <p:cNvSpPr/>
            <p:nvPr/>
          </p:nvSpPr>
          <p:spPr>
            <a:xfrm rot="10800000" flipH="1">
              <a:off x="0" y="266575"/>
              <a:ext cx="5867700" cy="16872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5"/>
            <p:cNvSpPr/>
            <p:nvPr/>
          </p:nvSpPr>
          <p:spPr>
            <a:xfrm rot="10800000">
              <a:off x="5808794" y="266660"/>
              <a:ext cx="1694400" cy="1684500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" name="Google Shape;50;p5"/>
          <p:cNvSpPr txBox="1">
            <a:spLocks noGrp="1"/>
          </p:cNvSpPr>
          <p:nvPr>
            <p:ph type="title"/>
          </p:nvPr>
        </p:nvSpPr>
        <p:spPr>
          <a:xfrm>
            <a:off x="533400" y="277650"/>
            <a:ext cx="6840600" cy="895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body" idx="1"/>
          </p:nvPr>
        </p:nvSpPr>
        <p:spPr>
          <a:xfrm>
            <a:off x="1206100" y="1706200"/>
            <a:ext cx="7026900" cy="306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⊳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▸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▸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▸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▸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▸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▸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▸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▸"/>
              <a:defRPr/>
            </a:lvl9pPr>
          </a:lstStyle>
          <a:p>
            <a:endParaRPr/>
          </a:p>
        </p:txBody>
      </p:sp>
      <p:sp>
        <p:nvSpPr>
          <p:cNvPr id="52" name="Google Shape;52;p5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"/>
          <p:cNvSpPr/>
          <p:nvPr/>
        </p:nvSpPr>
        <p:spPr>
          <a:xfrm rot="-5400000" flipH="1">
            <a:off x="112050" y="481364"/>
            <a:ext cx="977700" cy="1201800"/>
          </a:xfrm>
          <a:prstGeom prst="parallelogram">
            <a:avLst>
              <a:gd name="adj" fmla="val 10943"/>
            </a:avLst>
          </a:prstGeom>
          <a:gradFill>
            <a:gsLst>
              <a:gs pos="0">
                <a:schemeClr val="accent1"/>
              </a:gs>
              <a:gs pos="29000">
                <a:schemeClr val="accent2"/>
              </a:gs>
              <a:gs pos="100000">
                <a:schemeClr val="accent3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6"/>
          <p:cNvSpPr/>
          <p:nvPr/>
        </p:nvSpPr>
        <p:spPr>
          <a:xfrm rot="10800000">
            <a:off x="278209" y="1169850"/>
            <a:ext cx="927900" cy="297900"/>
          </a:xfrm>
          <a:prstGeom prst="rtTriangle">
            <a:avLst/>
          </a:prstGeom>
          <a:gradFill>
            <a:gsLst>
              <a:gs pos="0">
                <a:schemeClr val="accent1"/>
              </a:gs>
              <a:gs pos="47000">
                <a:schemeClr val="accent1"/>
              </a:gs>
              <a:gs pos="100000">
                <a:schemeClr val="accent2"/>
              </a:gs>
            </a:gsLst>
            <a:lin ang="59999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" name="Google Shape;56;p6"/>
          <p:cNvGrpSpPr/>
          <p:nvPr/>
        </p:nvGrpSpPr>
        <p:grpSpPr>
          <a:xfrm>
            <a:off x="284659" y="277661"/>
            <a:ext cx="7532717" cy="895903"/>
            <a:chOff x="0" y="266575"/>
            <a:chExt cx="6046490" cy="1687200"/>
          </a:xfrm>
        </p:grpSpPr>
        <p:sp>
          <p:nvSpPr>
            <p:cNvPr id="57" name="Google Shape;57;p6"/>
            <p:cNvSpPr/>
            <p:nvPr/>
          </p:nvSpPr>
          <p:spPr>
            <a:xfrm rot="10800000" flipH="1">
              <a:off x="0" y="266575"/>
              <a:ext cx="5867700" cy="16872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6"/>
            <p:cNvSpPr/>
            <p:nvPr/>
          </p:nvSpPr>
          <p:spPr>
            <a:xfrm rot="10800000">
              <a:off x="5864390" y="266658"/>
              <a:ext cx="182100" cy="1684500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" name="Google Shape;59;p6"/>
          <p:cNvGrpSpPr/>
          <p:nvPr/>
        </p:nvGrpSpPr>
        <p:grpSpPr>
          <a:xfrm rot="10800000" flipH="1">
            <a:off x="8543953" y="4243733"/>
            <a:ext cx="600055" cy="374899"/>
            <a:chOff x="5211448" y="3165393"/>
            <a:chExt cx="1477967" cy="784800"/>
          </a:xfrm>
        </p:grpSpPr>
        <p:sp>
          <p:nvSpPr>
            <p:cNvPr id="60" name="Google Shape;60;p6"/>
            <p:cNvSpPr/>
            <p:nvPr/>
          </p:nvSpPr>
          <p:spPr>
            <a:xfrm rot="-5400000" flipH="1">
              <a:off x="5558565" y="2819343"/>
              <a:ext cx="784800" cy="1476900"/>
            </a:xfrm>
            <a:prstGeom prst="triangle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6"/>
            <p:cNvSpPr/>
            <p:nvPr/>
          </p:nvSpPr>
          <p:spPr>
            <a:xfrm rot="10800000" flipH="1">
              <a:off x="5211448" y="3169975"/>
              <a:ext cx="1477800" cy="389700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47000">
                  <a:schemeClr val="accent1"/>
                </a:gs>
                <a:gs pos="100000">
                  <a:schemeClr val="accent2"/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" name="Google Shape;62;p6"/>
          <p:cNvGrpSpPr/>
          <p:nvPr/>
        </p:nvGrpSpPr>
        <p:grpSpPr>
          <a:xfrm flipH="1">
            <a:off x="8385351" y="4612318"/>
            <a:ext cx="758573" cy="531131"/>
            <a:chOff x="0" y="266575"/>
            <a:chExt cx="7503194" cy="1687200"/>
          </a:xfrm>
        </p:grpSpPr>
        <p:sp>
          <p:nvSpPr>
            <p:cNvPr id="63" name="Google Shape;63;p6"/>
            <p:cNvSpPr/>
            <p:nvPr/>
          </p:nvSpPr>
          <p:spPr>
            <a:xfrm rot="10800000" flipH="1">
              <a:off x="0" y="266575"/>
              <a:ext cx="5867700" cy="16872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6"/>
            <p:cNvSpPr/>
            <p:nvPr/>
          </p:nvSpPr>
          <p:spPr>
            <a:xfrm rot="10800000">
              <a:off x="5808794" y="266660"/>
              <a:ext cx="1694400" cy="1684500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" name="Google Shape;65;p6"/>
          <p:cNvSpPr txBox="1">
            <a:spLocks noGrp="1"/>
          </p:cNvSpPr>
          <p:nvPr>
            <p:ph type="title"/>
          </p:nvPr>
        </p:nvSpPr>
        <p:spPr>
          <a:xfrm>
            <a:off x="533400" y="277650"/>
            <a:ext cx="6840600" cy="895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"/>
          <p:cNvSpPr txBox="1">
            <a:spLocks noGrp="1"/>
          </p:cNvSpPr>
          <p:nvPr>
            <p:ph type="body" idx="1"/>
          </p:nvPr>
        </p:nvSpPr>
        <p:spPr>
          <a:xfrm>
            <a:off x="1206100" y="1706200"/>
            <a:ext cx="3336900" cy="306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⊳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▸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▸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▸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▸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▸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▸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▸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▸"/>
              <a:defRPr sz="2000"/>
            </a:lvl9pPr>
          </a:lstStyle>
          <a:p>
            <a:endParaRPr/>
          </a:p>
        </p:txBody>
      </p:sp>
      <p:sp>
        <p:nvSpPr>
          <p:cNvPr id="67" name="Google Shape;67;p6"/>
          <p:cNvSpPr txBox="1">
            <a:spLocks noGrp="1"/>
          </p:cNvSpPr>
          <p:nvPr>
            <p:ph type="body" idx="2"/>
          </p:nvPr>
        </p:nvSpPr>
        <p:spPr>
          <a:xfrm>
            <a:off x="4896145" y="1706200"/>
            <a:ext cx="3336900" cy="306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⊳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▸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▸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▸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▸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▸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▸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▸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▸"/>
              <a:defRPr sz="2000"/>
            </a:lvl9pPr>
          </a:lstStyle>
          <a:p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7"/>
          <p:cNvSpPr/>
          <p:nvPr/>
        </p:nvSpPr>
        <p:spPr>
          <a:xfrm rot="-5400000" flipH="1">
            <a:off x="112050" y="481364"/>
            <a:ext cx="977700" cy="1201800"/>
          </a:xfrm>
          <a:prstGeom prst="parallelogram">
            <a:avLst>
              <a:gd name="adj" fmla="val 10943"/>
            </a:avLst>
          </a:prstGeom>
          <a:gradFill>
            <a:gsLst>
              <a:gs pos="0">
                <a:schemeClr val="accent1"/>
              </a:gs>
              <a:gs pos="29000">
                <a:schemeClr val="accent2"/>
              </a:gs>
              <a:gs pos="100000">
                <a:schemeClr val="accent3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7"/>
          <p:cNvSpPr/>
          <p:nvPr/>
        </p:nvSpPr>
        <p:spPr>
          <a:xfrm rot="10800000">
            <a:off x="278209" y="1169850"/>
            <a:ext cx="927900" cy="297900"/>
          </a:xfrm>
          <a:prstGeom prst="rtTriangle">
            <a:avLst/>
          </a:prstGeom>
          <a:gradFill>
            <a:gsLst>
              <a:gs pos="0">
                <a:schemeClr val="accent1"/>
              </a:gs>
              <a:gs pos="47000">
                <a:schemeClr val="accent1"/>
              </a:gs>
              <a:gs pos="100000">
                <a:schemeClr val="accent2"/>
              </a:gs>
            </a:gsLst>
            <a:lin ang="59999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2" name="Google Shape;72;p7"/>
          <p:cNvGrpSpPr/>
          <p:nvPr/>
        </p:nvGrpSpPr>
        <p:grpSpPr>
          <a:xfrm>
            <a:off x="284659" y="277661"/>
            <a:ext cx="7532717" cy="895903"/>
            <a:chOff x="0" y="266575"/>
            <a:chExt cx="6046490" cy="1687200"/>
          </a:xfrm>
        </p:grpSpPr>
        <p:sp>
          <p:nvSpPr>
            <p:cNvPr id="73" name="Google Shape;73;p7"/>
            <p:cNvSpPr/>
            <p:nvPr/>
          </p:nvSpPr>
          <p:spPr>
            <a:xfrm rot="10800000" flipH="1">
              <a:off x="0" y="266575"/>
              <a:ext cx="5867700" cy="16872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7"/>
            <p:cNvSpPr/>
            <p:nvPr/>
          </p:nvSpPr>
          <p:spPr>
            <a:xfrm rot="10800000">
              <a:off x="5864390" y="266658"/>
              <a:ext cx="182100" cy="1684500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75;p7"/>
          <p:cNvGrpSpPr/>
          <p:nvPr/>
        </p:nvGrpSpPr>
        <p:grpSpPr>
          <a:xfrm rot="10800000" flipH="1">
            <a:off x="8543953" y="4243733"/>
            <a:ext cx="600055" cy="374899"/>
            <a:chOff x="5211448" y="3165393"/>
            <a:chExt cx="1477967" cy="784800"/>
          </a:xfrm>
        </p:grpSpPr>
        <p:sp>
          <p:nvSpPr>
            <p:cNvPr id="76" name="Google Shape;76;p7"/>
            <p:cNvSpPr/>
            <p:nvPr/>
          </p:nvSpPr>
          <p:spPr>
            <a:xfrm rot="-5400000" flipH="1">
              <a:off x="5558565" y="2819343"/>
              <a:ext cx="784800" cy="1476900"/>
            </a:xfrm>
            <a:prstGeom prst="triangle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7"/>
            <p:cNvSpPr/>
            <p:nvPr/>
          </p:nvSpPr>
          <p:spPr>
            <a:xfrm rot="10800000" flipH="1">
              <a:off x="5211448" y="3169975"/>
              <a:ext cx="1477800" cy="389700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47000">
                  <a:schemeClr val="accent1"/>
                </a:gs>
                <a:gs pos="100000">
                  <a:schemeClr val="accent2"/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" name="Google Shape;78;p7"/>
          <p:cNvGrpSpPr/>
          <p:nvPr/>
        </p:nvGrpSpPr>
        <p:grpSpPr>
          <a:xfrm flipH="1">
            <a:off x="8385351" y="4612318"/>
            <a:ext cx="758573" cy="531131"/>
            <a:chOff x="0" y="266575"/>
            <a:chExt cx="7503194" cy="1687200"/>
          </a:xfrm>
        </p:grpSpPr>
        <p:sp>
          <p:nvSpPr>
            <p:cNvPr id="79" name="Google Shape;79;p7"/>
            <p:cNvSpPr/>
            <p:nvPr/>
          </p:nvSpPr>
          <p:spPr>
            <a:xfrm rot="10800000" flipH="1">
              <a:off x="0" y="266575"/>
              <a:ext cx="5867700" cy="16872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7"/>
            <p:cNvSpPr/>
            <p:nvPr/>
          </p:nvSpPr>
          <p:spPr>
            <a:xfrm rot="10800000">
              <a:off x="5808794" y="266660"/>
              <a:ext cx="1694400" cy="1684500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" name="Google Shape;81;p7"/>
          <p:cNvSpPr txBox="1">
            <a:spLocks noGrp="1"/>
          </p:cNvSpPr>
          <p:nvPr>
            <p:ph type="title"/>
          </p:nvPr>
        </p:nvSpPr>
        <p:spPr>
          <a:xfrm>
            <a:off x="533400" y="277650"/>
            <a:ext cx="6840600" cy="895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7"/>
          <p:cNvSpPr txBox="1">
            <a:spLocks noGrp="1"/>
          </p:cNvSpPr>
          <p:nvPr>
            <p:ph type="body" idx="1"/>
          </p:nvPr>
        </p:nvSpPr>
        <p:spPr>
          <a:xfrm>
            <a:off x="1201800" y="1706200"/>
            <a:ext cx="2147400" cy="306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⊳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9pPr>
          </a:lstStyle>
          <a:p>
            <a:endParaRPr/>
          </a:p>
        </p:txBody>
      </p:sp>
      <p:sp>
        <p:nvSpPr>
          <p:cNvPr id="83" name="Google Shape;83;p7"/>
          <p:cNvSpPr txBox="1">
            <a:spLocks noGrp="1"/>
          </p:cNvSpPr>
          <p:nvPr>
            <p:ph type="body" idx="2"/>
          </p:nvPr>
        </p:nvSpPr>
        <p:spPr>
          <a:xfrm>
            <a:off x="3643672" y="1706200"/>
            <a:ext cx="2147400" cy="306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⊳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9pPr>
          </a:lstStyle>
          <a:p>
            <a:endParaRPr/>
          </a:p>
        </p:txBody>
      </p:sp>
      <p:sp>
        <p:nvSpPr>
          <p:cNvPr id="84" name="Google Shape;84;p7"/>
          <p:cNvSpPr txBox="1">
            <a:spLocks noGrp="1"/>
          </p:cNvSpPr>
          <p:nvPr>
            <p:ph type="body" idx="3"/>
          </p:nvPr>
        </p:nvSpPr>
        <p:spPr>
          <a:xfrm>
            <a:off x="6085544" y="1706200"/>
            <a:ext cx="2147400" cy="306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⊳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▸"/>
              <a:defRPr sz="1800"/>
            </a:lvl9pPr>
          </a:lstStyle>
          <a:p>
            <a:endParaRPr/>
          </a:p>
        </p:txBody>
      </p:sp>
      <p:sp>
        <p:nvSpPr>
          <p:cNvPr id="85" name="Google Shape;85;p7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8"/>
          <p:cNvSpPr/>
          <p:nvPr/>
        </p:nvSpPr>
        <p:spPr>
          <a:xfrm rot="-5400000" flipH="1">
            <a:off x="112050" y="481364"/>
            <a:ext cx="977700" cy="1201800"/>
          </a:xfrm>
          <a:prstGeom prst="parallelogram">
            <a:avLst>
              <a:gd name="adj" fmla="val 10943"/>
            </a:avLst>
          </a:prstGeom>
          <a:gradFill>
            <a:gsLst>
              <a:gs pos="0">
                <a:schemeClr val="accent1"/>
              </a:gs>
              <a:gs pos="29000">
                <a:schemeClr val="accent2"/>
              </a:gs>
              <a:gs pos="100000">
                <a:schemeClr val="accent3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8"/>
          <p:cNvSpPr/>
          <p:nvPr/>
        </p:nvSpPr>
        <p:spPr>
          <a:xfrm rot="10800000">
            <a:off x="278209" y="1169850"/>
            <a:ext cx="927900" cy="297900"/>
          </a:xfrm>
          <a:prstGeom prst="rtTriangle">
            <a:avLst/>
          </a:prstGeom>
          <a:gradFill>
            <a:gsLst>
              <a:gs pos="0">
                <a:schemeClr val="accent1"/>
              </a:gs>
              <a:gs pos="47000">
                <a:schemeClr val="accent1"/>
              </a:gs>
              <a:gs pos="100000">
                <a:schemeClr val="accent2"/>
              </a:gs>
            </a:gsLst>
            <a:lin ang="59999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9" name="Google Shape;89;p8"/>
          <p:cNvGrpSpPr/>
          <p:nvPr/>
        </p:nvGrpSpPr>
        <p:grpSpPr>
          <a:xfrm>
            <a:off x="284659" y="277661"/>
            <a:ext cx="7532717" cy="895903"/>
            <a:chOff x="0" y="266575"/>
            <a:chExt cx="6046490" cy="1687200"/>
          </a:xfrm>
        </p:grpSpPr>
        <p:sp>
          <p:nvSpPr>
            <p:cNvPr id="90" name="Google Shape;90;p8"/>
            <p:cNvSpPr/>
            <p:nvPr/>
          </p:nvSpPr>
          <p:spPr>
            <a:xfrm rot="10800000" flipH="1">
              <a:off x="0" y="266575"/>
              <a:ext cx="5867700" cy="16872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 rot="10800000">
              <a:off x="5864390" y="266658"/>
              <a:ext cx="182100" cy="1684500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" name="Google Shape;92;p8"/>
          <p:cNvGrpSpPr/>
          <p:nvPr/>
        </p:nvGrpSpPr>
        <p:grpSpPr>
          <a:xfrm rot="10800000" flipH="1">
            <a:off x="8543953" y="4243733"/>
            <a:ext cx="600055" cy="374899"/>
            <a:chOff x="5211448" y="3165393"/>
            <a:chExt cx="1477967" cy="784800"/>
          </a:xfrm>
        </p:grpSpPr>
        <p:sp>
          <p:nvSpPr>
            <p:cNvPr id="93" name="Google Shape;93;p8"/>
            <p:cNvSpPr/>
            <p:nvPr/>
          </p:nvSpPr>
          <p:spPr>
            <a:xfrm rot="-5400000" flipH="1">
              <a:off x="5558565" y="2819343"/>
              <a:ext cx="784800" cy="1476900"/>
            </a:xfrm>
            <a:prstGeom prst="triangle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8"/>
            <p:cNvSpPr/>
            <p:nvPr/>
          </p:nvSpPr>
          <p:spPr>
            <a:xfrm rot="10800000" flipH="1">
              <a:off x="5211448" y="3169975"/>
              <a:ext cx="1477800" cy="389700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47000">
                  <a:schemeClr val="accent1"/>
                </a:gs>
                <a:gs pos="100000">
                  <a:schemeClr val="accent2"/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" name="Google Shape;95;p8"/>
          <p:cNvGrpSpPr/>
          <p:nvPr/>
        </p:nvGrpSpPr>
        <p:grpSpPr>
          <a:xfrm flipH="1">
            <a:off x="8385351" y="4612318"/>
            <a:ext cx="758573" cy="531131"/>
            <a:chOff x="0" y="266575"/>
            <a:chExt cx="7503194" cy="1687200"/>
          </a:xfrm>
        </p:grpSpPr>
        <p:sp>
          <p:nvSpPr>
            <p:cNvPr id="96" name="Google Shape;96;p8"/>
            <p:cNvSpPr/>
            <p:nvPr/>
          </p:nvSpPr>
          <p:spPr>
            <a:xfrm rot="10800000" flipH="1">
              <a:off x="0" y="266575"/>
              <a:ext cx="5867700" cy="16872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8"/>
            <p:cNvSpPr/>
            <p:nvPr/>
          </p:nvSpPr>
          <p:spPr>
            <a:xfrm rot="10800000">
              <a:off x="5808794" y="266660"/>
              <a:ext cx="1694400" cy="1684500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" name="Google Shape;98;p8"/>
          <p:cNvSpPr txBox="1">
            <a:spLocks noGrp="1"/>
          </p:cNvSpPr>
          <p:nvPr>
            <p:ph type="title"/>
          </p:nvPr>
        </p:nvSpPr>
        <p:spPr>
          <a:xfrm>
            <a:off x="533400" y="277650"/>
            <a:ext cx="6840600" cy="895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8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9"/>
          <p:cNvSpPr/>
          <p:nvPr/>
        </p:nvSpPr>
        <p:spPr>
          <a:xfrm rot="5400000">
            <a:off x="8234561" y="4139455"/>
            <a:ext cx="617100" cy="1201800"/>
          </a:xfrm>
          <a:prstGeom prst="parallelogram">
            <a:avLst>
              <a:gd name="adj" fmla="val 10943"/>
            </a:avLst>
          </a:prstGeom>
          <a:gradFill>
            <a:gsLst>
              <a:gs pos="0">
                <a:schemeClr val="accent1"/>
              </a:gs>
              <a:gs pos="29000">
                <a:schemeClr val="accent2"/>
              </a:gs>
              <a:gs pos="100000">
                <a:schemeClr val="accent3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9"/>
          <p:cNvSpPr/>
          <p:nvPr/>
        </p:nvSpPr>
        <p:spPr>
          <a:xfrm rot="10800000" flipH="1">
            <a:off x="7937900" y="4795467"/>
            <a:ext cx="927900" cy="188100"/>
          </a:xfrm>
          <a:prstGeom prst="rtTriangle">
            <a:avLst/>
          </a:prstGeom>
          <a:gradFill>
            <a:gsLst>
              <a:gs pos="0">
                <a:schemeClr val="accent1"/>
              </a:gs>
              <a:gs pos="47000">
                <a:schemeClr val="accent1"/>
              </a:gs>
              <a:gs pos="100000">
                <a:schemeClr val="accent2"/>
              </a:gs>
            </a:gsLst>
            <a:lin ang="59999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9"/>
          <p:cNvSpPr/>
          <p:nvPr/>
        </p:nvSpPr>
        <p:spPr>
          <a:xfrm rot="-5400000" flipH="1">
            <a:off x="292350" y="4139455"/>
            <a:ext cx="617100" cy="1201800"/>
          </a:xfrm>
          <a:prstGeom prst="parallelogram">
            <a:avLst>
              <a:gd name="adj" fmla="val 10943"/>
            </a:avLst>
          </a:prstGeom>
          <a:gradFill>
            <a:gsLst>
              <a:gs pos="0">
                <a:schemeClr val="accent1"/>
              </a:gs>
              <a:gs pos="29000">
                <a:schemeClr val="accent2"/>
              </a:gs>
              <a:gs pos="100000">
                <a:schemeClr val="accent3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9"/>
          <p:cNvSpPr/>
          <p:nvPr/>
        </p:nvSpPr>
        <p:spPr>
          <a:xfrm rot="10800000">
            <a:off x="278211" y="4795467"/>
            <a:ext cx="927900" cy="188100"/>
          </a:xfrm>
          <a:prstGeom prst="rtTriangle">
            <a:avLst/>
          </a:prstGeom>
          <a:gradFill>
            <a:gsLst>
              <a:gs pos="0">
                <a:schemeClr val="accent1"/>
              </a:gs>
              <a:gs pos="47000">
                <a:schemeClr val="accent1"/>
              </a:gs>
              <a:gs pos="100000">
                <a:schemeClr val="accent2"/>
              </a:gs>
            </a:gsLst>
            <a:lin ang="59999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9"/>
          <p:cNvSpPr/>
          <p:nvPr/>
        </p:nvSpPr>
        <p:spPr>
          <a:xfrm rot="10800000" flipH="1">
            <a:off x="281975" y="4232425"/>
            <a:ext cx="8580000" cy="5655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9"/>
          <p:cNvSpPr txBox="1">
            <a:spLocks noGrp="1"/>
          </p:cNvSpPr>
          <p:nvPr>
            <p:ph type="body" idx="1"/>
          </p:nvPr>
        </p:nvSpPr>
        <p:spPr>
          <a:xfrm>
            <a:off x="282000" y="4232425"/>
            <a:ext cx="8580000" cy="565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1pPr>
          </a:lstStyle>
          <a:p>
            <a:endParaRPr/>
          </a:p>
        </p:txBody>
      </p:sp>
      <p:sp>
        <p:nvSpPr>
          <p:cNvPr id="107" name="Google Shape;107;p9"/>
          <p:cNvSpPr txBox="1">
            <a:spLocks noGrp="1"/>
          </p:cNvSpPr>
          <p:nvPr>
            <p:ph type="sldNum" idx="12"/>
          </p:nvPr>
        </p:nvSpPr>
        <p:spPr>
          <a:xfrm>
            <a:off x="4327150" y="4797925"/>
            <a:ext cx="485400" cy="345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buNone/>
              <a:defRPr>
                <a:solidFill>
                  <a:schemeClr val="accent2"/>
                </a:solidFill>
              </a:defRPr>
            </a:lvl1pPr>
            <a:lvl2pPr lvl="1" algn="ctr">
              <a:buNone/>
              <a:defRPr>
                <a:solidFill>
                  <a:schemeClr val="accent2"/>
                </a:solidFill>
              </a:defRPr>
            </a:lvl2pPr>
            <a:lvl3pPr lvl="2" algn="ctr">
              <a:buNone/>
              <a:defRPr>
                <a:solidFill>
                  <a:schemeClr val="accent2"/>
                </a:solidFill>
              </a:defRPr>
            </a:lvl3pPr>
            <a:lvl4pPr lvl="3" algn="ctr">
              <a:buNone/>
              <a:defRPr>
                <a:solidFill>
                  <a:schemeClr val="accent2"/>
                </a:solidFill>
              </a:defRPr>
            </a:lvl4pPr>
            <a:lvl5pPr lvl="4" algn="ctr">
              <a:buNone/>
              <a:defRPr>
                <a:solidFill>
                  <a:schemeClr val="accent2"/>
                </a:solidFill>
              </a:defRPr>
            </a:lvl5pPr>
            <a:lvl6pPr lvl="5" algn="ctr">
              <a:buNone/>
              <a:defRPr>
                <a:solidFill>
                  <a:schemeClr val="accent2"/>
                </a:solidFill>
              </a:defRPr>
            </a:lvl6pPr>
            <a:lvl7pPr lvl="6" algn="ctr">
              <a:buNone/>
              <a:defRPr>
                <a:solidFill>
                  <a:schemeClr val="accent2"/>
                </a:solidFill>
              </a:defRPr>
            </a:lvl7pPr>
            <a:lvl8pPr lvl="7" algn="ctr">
              <a:buNone/>
              <a:defRPr>
                <a:solidFill>
                  <a:schemeClr val="accent2"/>
                </a:solidFill>
              </a:defRPr>
            </a:lvl8pPr>
            <a:lvl9pPr lvl="8" algn="ctr">
              <a:buNone/>
              <a:defRPr>
                <a:solidFill>
                  <a:schemeClr val="accent2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10"/>
          <p:cNvGrpSpPr/>
          <p:nvPr/>
        </p:nvGrpSpPr>
        <p:grpSpPr>
          <a:xfrm rot="10800000" flipH="1">
            <a:off x="8543953" y="4243733"/>
            <a:ext cx="600055" cy="374899"/>
            <a:chOff x="5211448" y="3165393"/>
            <a:chExt cx="1477967" cy="784800"/>
          </a:xfrm>
        </p:grpSpPr>
        <p:sp>
          <p:nvSpPr>
            <p:cNvPr id="110" name="Google Shape;110;p10"/>
            <p:cNvSpPr/>
            <p:nvPr/>
          </p:nvSpPr>
          <p:spPr>
            <a:xfrm rot="-5400000" flipH="1">
              <a:off x="5558565" y="2819343"/>
              <a:ext cx="784800" cy="1476900"/>
            </a:xfrm>
            <a:prstGeom prst="triangle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0"/>
            <p:cNvSpPr/>
            <p:nvPr/>
          </p:nvSpPr>
          <p:spPr>
            <a:xfrm rot="10800000" flipH="1">
              <a:off x="5211448" y="3169975"/>
              <a:ext cx="1477800" cy="389700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47000">
                  <a:schemeClr val="accent1"/>
                </a:gs>
                <a:gs pos="100000">
                  <a:schemeClr val="accent2"/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" name="Google Shape;112;p10"/>
          <p:cNvGrpSpPr/>
          <p:nvPr/>
        </p:nvGrpSpPr>
        <p:grpSpPr>
          <a:xfrm flipH="1">
            <a:off x="8385351" y="4612318"/>
            <a:ext cx="758573" cy="531131"/>
            <a:chOff x="0" y="266575"/>
            <a:chExt cx="7503194" cy="1687200"/>
          </a:xfrm>
        </p:grpSpPr>
        <p:sp>
          <p:nvSpPr>
            <p:cNvPr id="113" name="Google Shape;113;p10"/>
            <p:cNvSpPr/>
            <p:nvPr/>
          </p:nvSpPr>
          <p:spPr>
            <a:xfrm rot="10800000" flipH="1">
              <a:off x="0" y="266575"/>
              <a:ext cx="5867700" cy="16872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0"/>
            <p:cNvSpPr/>
            <p:nvPr/>
          </p:nvSpPr>
          <p:spPr>
            <a:xfrm rot="10800000">
              <a:off x="5808794" y="266660"/>
              <a:ext cx="1694400" cy="1684500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5" name="Google Shape;115;p10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grpSp>
        <p:nvGrpSpPr>
          <p:cNvPr id="116" name="Google Shape;116;p10"/>
          <p:cNvGrpSpPr/>
          <p:nvPr/>
        </p:nvGrpSpPr>
        <p:grpSpPr>
          <a:xfrm flipH="1">
            <a:off x="1" y="524824"/>
            <a:ext cx="600055" cy="374899"/>
            <a:chOff x="5211448" y="3165393"/>
            <a:chExt cx="1477967" cy="784800"/>
          </a:xfrm>
        </p:grpSpPr>
        <p:sp>
          <p:nvSpPr>
            <p:cNvPr id="117" name="Google Shape;117;p10"/>
            <p:cNvSpPr/>
            <p:nvPr/>
          </p:nvSpPr>
          <p:spPr>
            <a:xfrm rot="-5400000" flipH="1">
              <a:off x="5558565" y="2819343"/>
              <a:ext cx="784800" cy="1476900"/>
            </a:xfrm>
            <a:prstGeom prst="triangle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0"/>
            <p:cNvSpPr/>
            <p:nvPr/>
          </p:nvSpPr>
          <p:spPr>
            <a:xfrm rot="10800000" flipH="1">
              <a:off x="5211448" y="3169975"/>
              <a:ext cx="1477800" cy="389700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47000">
                  <a:schemeClr val="accent1"/>
                </a:gs>
                <a:gs pos="100000">
                  <a:schemeClr val="accent2"/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" name="Google Shape;119;p10"/>
          <p:cNvGrpSpPr/>
          <p:nvPr/>
        </p:nvGrpSpPr>
        <p:grpSpPr>
          <a:xfrm rot="10800000" flipH="1">
            <a:off x="84" y="8"/>
            <a:ext cx="758573" cy="531131"/>
            <a:chOff x="0" y="266575"/>
            <a:chExt cx="7503194" cy="1687200"/>
          </a:xfrm>
        </p:grpSpPr>
        <p:sp>
          <p:nvSpPr>
            <p:cNvPr id="120" name="Google Shape;120;p10"/>
            <p:cNvSpPr/>
            <p:nvPr/>
          </p:nvSpPr>
          <p:spPr>
            <a:xfrm rot="10800000" flipH="1">
              <a:off x="0" y="266575"/>
              <a:ext cx="5867700" cy="16872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0"/>
            <p:cNvSpPr/>
            <p:nvPr/>
          </p:nvSpPr>
          <p:spPr>
            <a:xfrm rot="10800000">
              <a:off x="5808794" y="266660"/>
              <a:ext cx="1694400" cy="1684500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38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hyperlink" Target="https://plantillaspowerpoint.org/" TargetMode="Externa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33400" y="277650"/>
            <a:ext cx="6840600" cy="895800"/>
          </a:xfrm>
          <a:prstGeom prst="rect">
            <a:avLst/>
          </a:prstGeom>
          <a:noFill/>
          <a:ln>
            <a:noFill/>
          </a:ln>
          <a:effectLst>
            <a:outerShdw blurRad="28575" dist="9525" dir="5400000" algn="bl" rotWithShape="0">
              <a:schemeClr val="dk1">
                <a:alpha val="15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Encode Sans Semi Condensed SemiBold"/>
              <a:buNone/>
              <a:defRPr sz="3200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470125" y="1553800"/>
            <a:ext cx="6915300" cy="30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Encode Sans Semi Condensed Light"/>
              <a:buChar char="⊳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Encode Sans Semi Condensed Light"/>
              <a:buChar char="▸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Encode Sans Semi Condensed Light"/>
              <a:buChar char="▸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Encode Sans Semi Condensed Light"/>
              <a:buChar char="▸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4pPr>
            <a:lvl5pPr marL="2286000" lvl="4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ncode Sans Semi Condensed Light"/>
              <a:buChar char="▸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5pPr>
            <a:lvl6pPr marL="2743200" lvl="5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ncode Sans Semi Condensed Light"/>
              <a:buChar char="▸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6pPr>
            <a:lvl7pPr marL="3200400" lvl="6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ncode Sans Semi Condensed Light"/>
              <a:buChar char="▸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7pPr>
            <a:lvl8pPr marL="3657600" lvl="7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ncode Sans Semi Condensed Light"/>
              <a:buChar char="▸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8pPr>
            <a:lvl9pPr marL="4114800" lvl="8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ncode Sans Semi Condensed Light"/>
              <a:buChar char="▸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 sz="1300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1pPr>
            <a:lvl2pPr lvl="1" algn="r">
              <a:buNone/>
              <a:defRPr sz="1300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2pPr>
            <a:lvl3pPr lvl="2" algn="r">
              <a:buNone/>
              <a:defRPr sz="1300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3pPr>
            <a:lvl4pPr lvl="3" algn="r">
              <a:buNone/>
              <a:defRPr sz="1300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4pPr>
            <a:lvl5pPr lvl="4" algn="r">
              <a:buNone/>
              <a:defRPr sz="1300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5pPr>
            <a:lvl6pPr lvl="5" algn="r">
              <a:buNone/>
              <a:defRPr sz="1300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6pPr>
            <a:lvl7pPr lvl="6" algn="r">
              <a:buNone/>
              <a:defRPr sz="1300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7pPr>
            <a:lvl8pPr lvl="7" algn="r">
              <a:buNone/>
              <a:defRPr sz="1300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8pPr>
            <a:lvl9pPr lvl="8" algn="r">
              <a:buNone/>
              <a:defRPr sz="1300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5" name="TextBox 11"/>
          <p:cNvSpPr txBox="1"/>
          <p:nvPr userDrawn="1"/>
        </p:nvSpPr>
        <p:spPr>
          <a:xfrm rot="16200000">
            <a:off x="-2375975" y="1389372"/>
            <a:ext cx="444602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0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0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0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0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000" b="1" baseline="0" dirty="0" smtClean="0">
                <a:solidFill>
                  <a:schemeClr val="bg1">
                    <a:lumMod val="65000"/>
                  </a:schemeClr>
                </a:solidFill>
                <a:hlinkClick r:id="rId11"/>
              </a:rPr>
              <a:t>plantillaspowerpoint.org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4186013"/>
            <a:ext cx="1245186" cy="344147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unsplash.com/&amp;utm_source=slidescarnival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ntsquirrel.com/fonts/encode-sans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googledocs/status/730087240156643328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1;p12"/>
          <p:cNvSpPr txBox="1">
            <a:spLocks/>
          </p:cNvSpPr>
          <p:nvPr/>
        </p:nvSpPr>
        <p:spPr>
          <a:xfrm>
            <a:off x="1560815" y="2065353"/>
            <a:ext cx="6840600" cy="895800"/>
          </a:xfrm>
          <a:prstGeom prst="rect">
            <a:avLst/>
          </a:prstGeom>
          <a:noFill/>
          <a:ln>
            <a:noFill/>
          </a:ln>
          <a:effectLst>
            <a:outerShdw blurRad="28575" dist="9525" dir="5400000" algn="bl" rotWithShape="0">
              <a:schemeClr val="dk1">
                <a:alpha val="15000"/>
              </a:scheme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Encode Sans Semi Condensed SemiBold"/>
              <a:buNone/>
              <a:defRPr sz="60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1pPr>
            <a:lvl2pPr marR="0"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Encode Sans Semi Condensed SemiBold"/>
              <a:buNone/>
              <a:defRPr sz="60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2pPr>
            <a:lvl3pPr marR="0"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Encode Sans Semi Condensed SemiBold"/>
              <a:buNone/>
              <a:defRPr sz="60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3pPr>
            <a:lvl4pPr marR="0"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Encode Sans Semi Condensed SemiBold"/>
              <a:buNone/>
              <a:defRPr sz="60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4pPr>
            <a:lvl5pPr marR="0"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Encode Sans Semi Condensed SemiBold"/>
              <a:buNone/>
              <a:defRPr sz="60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5pPr>
            <a:lvl6pPr marR="0"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Encode Sans Semi Condensed SemiBold"/>
              <a:buNone/>
              <a:defRPr sz="60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6pPr>
            <a:lvl7pPr marR="0"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Encode Sans Semi Condensed SemiBold"/>
              <a:buNone/>
              <a:defRPr sz="60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7pPr>
            <a:lvl8pPr marR="0"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Encode Sans Semi Condensed SemiBold"/>
              <a:buNone/>
              <a:defRPr sz="60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8pPr>
            <a:lvl9pPr marR="0"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Encode Sans Semi Condensed SemiBold"/>
              <a:buNone/>
              <a:defRPr sz="6000" b="0" i="0" u="none" strike="noStrike" cap="none">
                <a:solidFill>
                  <a:schemeClr val="lt1"/>
                </a:solidFill>
                <a:latin typeface="Encode Sans Semi Condensed SemiBold"/>
                <a:ea typeface="Encode Sans Semi Condensed SemiBold"/>
                <a:cs typeface="Encode Sans Semi Condensed SemiBold"/>
                <a:sym typeface="Encode Sans Semi Condensed SemiBold"/>
              </a:defRPr>
            </a:lvl9pPr>
          </a:lstStyle>
          <a:p>
            <a:pPr algn="l"/>
            <a:r>
              <a:rPr lang="es-PE" smtClean="0"/>
              <a:t>Presentación </a:t>
            </a:r>
            <a:r>
              <a:rPr lang="es-PE" dirty="0" smtClean="0"/>
              <a:t>tema</a:t>
            </a:r>
            <a:endParaRPr lang="es-P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2"/>
          <p:cNvSpPr txBox="1">
            <a:spLocks noGrp="1"/>
          </p:cNvSpPr>
          <p:nvPr>
            <p:ph type="title"/>
          </p:nvPr>
        </p:nvSpPr>
        <p:spPr>
          <a:xfrm>
            <a:off x="533400" y="277650"/>
            <a:ext cx="6840600" cy="895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Instructions for use</a:t>
            </a:r>
            <a:endParaRPr dirty="0"/>
          </a:p>
        </p:txBody>
      </p:sp>
      <p:sp>
        <p:nvSpPr>
          <p:cNvPr id="132" name="Google Shape;132;p12"/>
          <p:cNvSpPr txBox="1">
            <a:spLocks noGrp="1"/>
          </p:cNvSpPr>
          <p:nvPr>
            <p:ph type="body" idx="2"/>
          </p:nvPr>
        </p:nvSpPr>
        <p:spPr>
          <a:xfrm>
            <a:off x="4896145" y="1706200"/>
            <a:ext cx="3336900" cy="306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b="1"/>
              <a:t>EDIT IN POWERPOINT®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Click on the button under the presentation preview that says </a:t>
            </a:r>
            <a:r>
              <a:rPr lang="en" sz="1400" b="1"/>
              <a:t>"Download as PowerPoint template"</a:t>
            </a:r>
            <a:r>
              <a:rPr lang="en" sz="1400"/>
              <a:t>. You will get a .pptx file that you can edit in PowerPoint. 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Remember to download and install the fonts used in this presentation (you’ll find the links to the font files needed in the </a:t>
            </a:r>
            <a:r>
              <a:rPr lang="en" sz="1400" u="sng">
                <a:solidFill>
                  <a:schemeClr val="hlink"/>
                </a:solidFill>
                <a:hlinkClick r:id="rId3" action="ppaction://hlinksldjump"/>
              </a:rPr>
              <a:t>Presentation design slide</a:t>
            </a:r>
            <a:r>
              <a:rPr lang="en" sz="1400"/>
              <a:t>)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1"/>
          </a:p>
        </p:txBody>
      </p:sp>
      <p:sp>
        <p:nvSpPr>
          <p:cNvPr id="133" name="Google Shape;133;p12"/>
          <p:cNvSpPr txBox="1">
            <a:spLocks noGrp="1"/>
          </p:cNvSpPr>
          <p:nvPr>
            <p:ph type="body" idx="1"/>
          </p:nvPr>
        </p:nvSpPr>
        <p:spPr>
          <a:xfrm>
            <a:off x="1206100" y="1706200"/>
            <a:ext cx="3336900" cy="306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/>
              <a:t>EDIT IN GOOGLE SLIDES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Click on the button under the presentation preview that says </a:t>
            </a:r>
            <a:r>
              <a:rPr lang="en" sz="1400" b="1"/>
              <a:t>"Use as Google Slides Theme"</a:t>
            </a:r>
            <a:r>
              <a:rPr lang="en" sz="1400"/>
              <a:t>.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You will get a copy of this document on your Google Drive and will be able to edit, add or delete slides.</a:t>
            </a:r>
            <a:endParaRPr sz="1400"/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/>
              <a:t>You have to be signed in to your Google account.</a:t>
            </a:r>
            <a:endParaRPr sz="1400"/>
          </a:p>
        </p:txBody>
      </p:sp>
      <p:sp>
        <p:nvSpPr>
          <p:cNvPr id="135" name="Google Shape;135;p12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3"/>
          <p:cNvSpPr txBox="1">
            <a:spLocks noGrp="1"/>
          </p:cNvSpPr>
          <p:nvPr>
            <p:ph type="ctrTitle"/>
          </p:nvPr>
        </p:nvSpPr>
        <p:spPr>
          <a:xfrm>
            <a:off x="2444650" y="1581025"/>
            <a:ext cx="5733300" cy="674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141" name="Google Shape;141;p13"/>
          <p:cNvSpPr txBox="1">
            <a:spLocks noGrp="1"/>
          </p:cNvSpPr>
          <p:nvPr>
            <p:ph type="subTitle" idx="1"/>
          </p:nvPr>
        </p:nvSpPr>
        <p:spPr>
          <a:xfrm>
            <a:off x="2444650" y="2276025"/>
            <a:ext cx="5733300" cy="37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142" name="Google Shape;142;p13"/>
          <p:cNvSpPr txBox="1">
            <a:spLocks noGrp="1"/>
          </p:cNvSpPr>
          <p:nvPr>
            <p:ph type="ctrTitle"/>
          </p:nvPr>
        </p:nvSpPr>
        <p:spPr>
          <a:xfrm>
            <a:off x="625475" y="0"/>
            <a:ext cx="1475700" cy="4384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 dirty="0">
                <a:solidFill>
                  <a:schemeClr val="bg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1</a:t>
            </a:r>
            <a:endParaRPr sz="9600" b="1" dirty="0">
              <a:solidFill>
                <a:schemeClr val="bg1"/>
              </a:solidFill>
              <a:latin typeface="Encode Sans Semi Condensed"/>
              <a:ea typeface="Encode Sans Semi Condensed"/>
              <a:cs typeface="Encode Sans Semi Condensed"/>
              <a:sym typeface="Encode Sans Semi Condense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p14"/>
          <p:cNvGrpSpPr/>
          <p:nvPr/>
        </p:nvGrpSpPr>
        <p:grpSpPr>
          <a:xfrm>
            <a:off x="2374163" y="2295918"/>
            <a:ext cx="4395686" cy="816480"/>
            <a:chOff x="0" y="1715400"/>
            <a:chExt cx="4395686" cy="816480"/>
          </a:xfrm>
        </p:grpSpPr>
        <p:sp>
          <p:nvSpPr>
            <p:cNvPr id="148" name="Google Shape;148;p14"/>
            <p:cNvSpPr/>
            <p:nvPr/>
          </p:nvSpPr>
          <p:spPr>
            <a:xfrm rot="5400000">
              <a:off x="3486236" y="1622430"/>
              <a:ext cx="617100" cy="1201800"/>
            </a:xfrm>
            <a:prstGeom prst="parallelogram">
              <a:avLst>
                <a:gd name="adj" fmla="val 10943"/>
              </a:avLst>
            </a:prstGeom>
            <a:gradFill>
              <a:gsLst>
                <a:gs pos="0">
                  <a:schemeClr val="accent1"/>
                </a:gs>
                <a:gs pos="29000">
                  <a:schemeClr val="accent2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4"/>
            <p:cNvSpPr/>
            <p:nvPr/>
          </p:nvSpPr>
          <p:spPr>
            <a:xfrm rot="10800000" flipH="1">
              <a:off x="3189575" y="2278442"/>
              <a:ext cx="927900" cy="188100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47000">
                  <a:schemeClr val="accent1"/>
                </a:gs>
                <a:gs pos="100000">
                  <a:schemeClr val="accent2"/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4"/>
            <p:cNvSpPr/>
            <p:nvPr/>
          </p:nvSpPr>
          <p:spPr>
            <a:xfrm rot="-5400000" flipH="1">
              <a:off x="292350" y="1622430"/>
              <a:ext cx="617100" cy="1201800"/>
            </a:xfrm>
            <a:prstGeom prst="parallelogram">
              <a:avLst>
                <a:gd name="adj" fmla="val 10943"/>
              </a:avLst>
            </a:prstGeom>
            <a:gradFill>
              <a:gsLst>
                <a:gs pos="0">
                  <a:schemeClr val="accent1"/>
                </a:gs>
                <a:gs pos="29000">
                  <a:schemeClr val="accent2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4"/>
            <p:cNvSpPr/>
            <p:nvPr/>
          </p:nvSpPr>
          <p:spPr>
            <a:xfrm rot="10800000">
              <a:off x="278211" y="2278442"/>
              <a:ext cx="927900" cy="188100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47000">
                  <a:schemeClr val="accent1"/>
                </a:gs>
                <a:gs pos="100000">
                  <a:schemeClr val="accent2"/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4"/>
            <p:cNvSpPr/>
            <p:nvPr/>
          </p:nvSpPr>
          <p:spPr>
            <a:xfrm rot="10800000" flipH="1">
              <a:off x="281975" y="1715400"/>
              <a:ext cx="3840000" cy="5655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3" name="Google Shape;153;p14"/>
          <p:cNvSpPr txBox="1">
            <a:spLocks noGrp="1"/>
          </p:cNvSpPr>
          <p:nvPr>
            <p:ph type="ctrTitle" idx="4294967295"/>
          </p:nvPr>
        </p:nvSpPr>
        <p:spPr>
          <a:xfrm>
            <a:off x="802525" y="936850"/>
            <a:ext cx="7539000" cy="77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accent2"/>
                </a:solidFill>
              </a:rPr>
              <a:t>Hello!</a:t>
            </a:r>
            <a:endParaRPr sz="7200">
              <a:solidFill>
                <a:schemeClr val="accent2"/>
              </a:solidFill>
            </a:endParaRPr>
          </a:p>
        </p:txBody>
      </p:sp>
      <p:sp>
        <p:nvSpPr>
          <p:cNvPr id="154" name="Google Shape;154;p14"/>
          <p:cNvSpPr txBox="1">
            <a:spLocks noGrp="1"/>
          </p:cNvSpPr>
          <p:nvPr>
            <p:ph type="subTitle" idx="4294967295"/>
          </p:nvPr>
        </p:nvSpPr>
        <p:spPr>
          <a:xfrm>
            <a:off x="802525" y="3322772"/>
            <a:ext cx="7539000" cy="86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I am Jayden Smith</a:t>
            </a:r>
            <a:endParaRPr b="1">
              <a:latin typeface="Encode Sans Semi Condensed"/>
              <a:ea typeface="Encode Sans Semi Condensed"/>
              <a:cs typeface="Encode Sans Semi Condensed"/>
              <a:sym typeface="Encode Sans Semi Condense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2"/>
                </a:solidFill>
              </a:rPr>
              <a:t>I am here because I love to give presentations. You can find me at @username</a:t>
            </a:r>
            <a:endParaRPr sz="1800" b="1">
              <a:solidFill>
                <a:schemeClr val="dk2"/>
              </a:solidFill>
            </a:endParaRPr>
          </a:p>
        </p:txBody>
      </p:sp>
      <p:pic>
        <p:nvPicPr>
          <p:cNvPr id="155" name="Google Shape;155;p14"/>
          <p:cNvPicPr preferRelativeResize="0"/>
          <p:nvPr/>
        </p:nvPicPr>
        <p:blipFill rotWithShape="1">
          <a:blip r:embed="rId3">
            <a:alphaModFix/>
          </a:blip>
          <a:srcRect l="10191" t="35440" r="3371" b="6932"/>
          <a:stretch/>
        </p:blipFill>
        <p:spPr>
          <a:xfrm>
            <a:off x="3899825" y="1899600"/>
            <a:ext cx="1344300" cy="1344300"/>
          </a:xfrm>
          <a:prstGeom prst="octagon">
            <a:avLst>
              <a:gd name="adj" fmla="val 29289"/>
            </a:avLst>
          </a:prstGeom>
          <a:noFill/>
          <a:ln>
            <a:noFill/>
          </a:ln>
          <a:effectLst>
            <a:outerShdw blurRad="142875" dist="47625" dir="5400000" algn="bl" rotWithShape="0">
              <a:schemeClr val="dk1">
                <a:alpha val="25000"/>
              </a:schemeClr>
            </a:outerShdw>
          </a:effectLst>
        </p:spPr>
      </p:pic>
      <p:sp>
        <p:nvSpPr>
          <p:cNvPr id="156" name="Google Shape;156;p14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5"/>
          <p:cNvSpPr txBox="1">
            <a:spLocks noGrp="1"/>
          </p:cNvSpPr>
          <p:nvPr>
            <p:ph type="body" idx="1"/>
          </p:nvPr>
        </p:nvSpPr>
        <p:spPr>
          <a:xfrm>
            <a:off x="1262175" y="1553800"/>
            <a:ext cx="6619800" cy="2035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sp>
        <p:nvSpPr>
          <p:cNvPr id="162" name="Google Shape;162;p15"/>
          <p:cNvSpPr txBox="1">
            <a:spLocks noGrp="1"/>
          </p:cNvSpPr>
          <p:nvPr>
            <p:ph type="sldNum" idx="12"/>
          </p:nvPr>
        </p:nvSpPr>
        <p:spPr>
          <a:xfrm>
            <a:off x="432930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6"/>
          <p:cNvSpPr txBox="1">
            <a:spLocks noGrp="1"/>
          </p:cNvSpPr>
          <p:nvPr>
            <p:ph type="title"/>
          </p:nvPr>
        </p:nvSpPr>
        <p:spPr>
          <a:xfrm>
            <a:off x="533400" y="277650"/>
            <a:ext cx="6840600" cy="895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68" name="Google Shape;168;p16"/>
          <p:cNvSpPr txBox="1">
            <a:spLocks noGrp="1"/>
          </p:cNvSpPr>
          <p:nvPr>
            <p:ph type="body" idx="1"/>
          </p:nvPr>
        </p:nvSpPr>
        <p:spPr>
          <a:xfrm>
            <a:off x="1206100" y="1706200"/>
            <a:ext cx="7026900" cy="306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⊳"/>
            </a:pPr>
            <a:r>
              <a:rPr lang="en"/>
              <a:t>Here you have a list of items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⊳"/>
            </a:pPr>
            <a:r>
              <a:rPr lang="en"/>
              <a:t>And some text</a:t>
            </a:r>
            <a:endParaRPr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⊳"/>
            </a:pPr>
            <a:r>
              <a:rPr lang="en"/>
              <a:t>But remember not to overload your slides with content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69" name="Google Shape;169;p16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7"/>
          <p:cNvSpPr txBox="1">
            <a:spLocks noGrp="1"/>
          </p:cNvSpPr>
          <p:nvPr>
            <p:ph type="ctrTitle" idx="4294967295"/>
          </p:nvPr>
        </p:nvSpPr>
        <p:spPr>
          <a:xfrm>
            <a:off x="1803575" y="2573950"/>
            <a:ext cx="55371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accent1"/>
                </a:solidFill>
              </a:rPr>
              <a:t>Big concept</a:t>
            </a:r>
            <a:endParaRPr sz="7200">
              <a:solidFill>
                <a:schemeClr val="accent1"/>
              </a:solidFill>
            </a:endParaRPr>
          </a:p>
        </p:txBody>
      </p:sp>
      <p:sp>
        <p:nvSpPr>
          <p:cNvPr id="175" name="Google Shape;175;p17"/>
          <p:cNvSpPr txBox="1">
            <a:spLocks noGrp="1"/>
          </p:cNvSpPr>
          <p:nvPr>
            <p:ph type="subTitle" idx="4294967295"/>
          </p:nvPr>
        </p:nvSpPr>
        <p:spPr>
          <a:xfrm>
            <a:off x="1803575" y="3716352"/>
            <a:ext cx="55371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</a:rPr>
              <a:t>Bring the attention of your audience over a key concept using icons or illustrations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76" name="Google Shape;176;p17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grpSp>
        <p:nvGrpSpPr>
          <p:cNvPr id="177" name="Google Shape;177;p17"/>
          <p:cNvGrpSpPr/>
          <p:nvPr/>
        </p:nvGrpSpPr>
        <p:grpSpPr>
          <a:xfrm>
            <a:off x="3613537" y="676247"/>
            <a:ext cx="1916927" cy="1897694"/>
            <a:chOff x="7309959" y="3237813"/>
            <a:chExt cx="479028" cy="474222"/>
          </a:xfrm>
        </p:grpSpPr>
        <p:sp>
          <p:nvSpPr>
            <p:cNvPr id="178" name="Google Shape;178;p17"/>
            <p:cNvSpPr/>
            <p:nvPr/>
          </p:nvSpPr>
          <p:spPr>
            <a:xfrm>
              <a:off x="7313036" y="3526896"/>
              <a:ext cx="76493" cy="134389"/>
            </a:xfrm>
            <a:custGeom>
              <a:avLst/>
              <a:gdLst/>
              <a:ahLst/>
              <a:cxnLst/>
              <a:rect l="l" t="t" r="r" b="b"/>
              <a:pathLst>
                <a:path w="76493" h="134389" extrusionOk="0">
                  <a:moveTo>
                    <a:pt x="38247" y="0"/>
                  </a:moveTo>
                  <a:cubicBezTo>
                    <a:pt x="16404" y="0"/>
                    <a:pt x="-1002" y="18262"/>
                    <a:pt x="45" y="40079"/>
                  </a:cubicBezTo>
                  <a:lnTo>
                    <a:pt x="4194" y="126547"/>
                  </a:lnTo>
                  <a:cubicBezTo>
                    <a:pt x="4405" y="130938"/>
                    <a:pt x="8026" y="134389"/>
                    <a:pt x="12422" y="134389"/>
                  </a:cubicBezTo>
                  <a:lnTo>
                    <a:pt x="64071" y="134389"/>
                  </a:lnTo>
                  <a:cubicBezTo>
                    <a:pt x="68467" y="134389"/>
                    <a:pt x="72088" y="130938"/>
                    <a:pt x="72299" y="126547"/>
                  </a:cubicBezTo>
                  <a:lnTo>
                    <a:pt x="76448" y="40079"/>
                  </a:lnTo>
                  <a:cubicBezTo>
                    <a:pt x="77495" y="18262"/>
                    <a:pt x="60089" y="0"/>
                    <a:pt x="382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" dist="9525" dir="54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17"/>
            <p:cNvSpPr/>
            <p:nvPr/>
          </p:nvSpPr>
          <p:spPr>
            <a:xfrm>
              <a:off x="7620548" y="3526896"/>
              <a:ext cx="76493" cy="134389"/>
            </a:xfrm>
            <a:custGeom>
              <a:avLst/>
              <a:gdLst/>
              <a:ahLst/>
              <a:cxnLst/>
              <a:rect l="l" t="t" r="r" b="b"/>
              <a:pathLst>
                <a:path w="76493" h="134389" extrusionOk="0">
                  <a:moveTo>
                    <a:pt x="38247" y="0"/>
                  </a:moveTo>
                  <a:lnTo>
                    <a:pt x="38246" y="0"/>
                  </a:lnTo>
                  <a:cubicBezTo>
                    <a:pt x="16404" y="0"/>
                    <a:pt x="-1002" y="18262"/>
                    <a:pt x="45" y="40079"/>
                  </a:cubicBezTo>
                  <a:lnTo>
                    <a:pt x="4194" y="126547"/>
                  </a:lnTo>
                  <a:cubicBezTo>
                    <a:pt x="4405" y="130938"/>
                    <a:pt x="8026" y="134389"/>
                    <a:pt x="12421" y="134389"/>
                  </a:cubicBezTo>
                  <a:lnTo>
                    <a:pt x="64071" y="134389"/>
                  </a:lnTo>
                  <a:cubicBezTo>
                    <a:pt x="68467" y="134389"/>
                    <a:pt x="72088" y="130938"/>
                    <a:pt x="72299" y="126547"/>
                  </a:cubicBezTo>
                  <a:lnTo>
                    <a:pt x="76448" y="40079"/>
                  </a:lnTo>
                  <a:cubicBezTo>
                    <a:pt x="77495" y="18262"/>
                    <a:pt x="60089" y="0"/>
                    <a:pt x="382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" dist="9525" dir="54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17"/>
            <p:cNvSpPr/>
            <p:nvPr/>
          </p:nvSpPr>
          <p:spPr>
            <a:xfrm>
              <a:off x="7397479" y="3526855"/>
              <a:ext cx="86457" cy="134430"/>
            </a:xfrm>
            <a:custGeom>
              <a:avLst/>
              <a:gdLst/>
              <a:ahLst/>
              <a:cxnLst/>
              <a:rect l="l" t="t" r="r" b="b"/>
              <a:pathLst>
                <a:path w="86457" h="134430" extrusionOk="0">
                  <a:moveTo>
                    <a:pt x="78706" y="64190"/>
                  </a:moveTo>
                  <a:lnTo>
                    <a:pt x="81352" y="42976"/>
                  </a:lnTo>
                  <a:cubicBezTo>
                    <a:pt x="84194" y="20186"/>
                    <a:pt x="66450" y="49"/>
                    <a:pt x="43483" y="0"/>
                  </a:cubicBezTo>
                  <a:lnTo>
                    <a:pt x="43483" y="0"/>
                  </a:lnTo>
                  <a:cubicBezTo>
                    <a:pt x="20517" y="-48"/>
                    <a:pt x="2688" y="20014"/>
                    <a:pt x="5433" y="42816"/>
                  </a:cubicBezTo>
                  <a:lnTo>
                    <a:pt x="8016" y="64260"/>
                  </a:lnTo>
                  <a:cubicBezTo>
                    <a:pt x="8782" y="70619"/>
                    <a:pt x="8060" y="77069"/>
                    <a:pt x="5907" y="83101"/>
                  </a:cubicBezTo>
                  <a:lnTo>
                    <a:pt x="5417" y="84473"/>
                  </a:lnTo>
                  <a:cubicBezTo>
                    <a:pt x="1869" y="94415"/>
                    <a:pt x="45" y="104890"/>
                    <a:pt x="22" y="115447"/>
                  </a:cubicBezTo>
                  <a:lnTo>
                    <a:pt x="0" y="126176"/>
                  </a:lnTo>
                  <a:cubicBezTo>
                    <a:pt x="-10" y="130732"/>
                    <a:pt x="3681" y="134430"/>
                    <a:pt x="8237" y="134430"/>
                  </a:cubicBezTo>
                  <a:lnTo>
                    <a:pt x="78197" y="134430"/>
                  </a:lnTo>
                  <a:cubicBezTo>
                    <a:pt x="82739" y="134430"/>
                    <a:pt x="86424" y="130753"/>
                    <a:pt x="86434" y="126211"/>
                  </a:cubicBezTo>
                  <a:lnTo>
                    <a:pt x="86457" y="115314"/>
                  </a:lnTo>
                  <a:cubicBezTo>
                    <a:pt x="86480" y="104442"/>
                    <a:pt x="84591" y="93651"/>
                    <a:pt x="80876" y="83433"/>
                  </a:cubicBezTo>
                  <a:cubicBezTo>
                    <a:pt x="78640" y="77281"/>
                    <a:pt x="77896" y="70686"/>
                    <a:pt x="78706" y="64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" dist="9525" dir="54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17"/>
            <p:cNvSpPr/>
            <p:nvPr/>
          </p:nvSpPr>
          <p:spPr>
            <a:xfrm>
              <a:off x="7394864" y="3441024"/>
              <a:ext cx="86403" cy="85751"/>
            </a:xfrm>
            <a:custGeom>
              <a:avLst/>
              <a:gdLst/>
              <a:ahLst/>
              <a:cxnLst/>
              <a:rect l="l" t="t" r="r" b="b"/>
              <a:pathLst>
                <a:path w="86403" h="85751" extrusionOk="0">
                  <a:moveTo>
                    <a:pt x="5315" y="55863"/>
                  </a:moveTo>
                  <a:cubicBezTo>
                    <a:pt x="4449" y="57873"/>
                    <a:pt x="4026" y="60161"/>
                    <a:pt x="4228" y="62687"/>
                  </a:cubicBezTo>
                  <a:cubicBezTo>
                    <a:pt x="4639" y="67808"/>
                    <a:pt x="7873" y="72496"/>
                    <a:pt x="12561" y="74599"/>
                  </a:cubicBezTo>
                  <a:cubicBezTo>
                    <a:pt x="17531" y="76828"/>
                    <a:pt x="22741" y="76032"/>
                    <a:pt x="26689" y="73353"/>
                  </a:cubicBezTo>
                  <a:cubicBezTo>
                    <a:pt x="27950" y="74257"/>
                    <a:pt x="29261" y="75112"/>
                    <a:pt x="30677" y="75849"/>
                  </a:cubicBezTo>
                  <a:cubicBezTo>
                    <a:pt x="40459" y="80945"/>
                    <a:pt x="51610" y="80620"/>
                    <a:pt x="60759" y="76002"/>
                  </a:cubicBezTo>
                  <a:cubicBezTo>
                    <a:pt x="60840" y="76547"/>
                    <a:pt x="60932" y="77098"/>
                    <a:pt x="61119" y="77690"/>
                  </a:cubicBezTo>
                  <a:cubicBezTo>
                    <a:pt x="62347" y="81577"/>
                    <a:pt x="65433" y="84845"/>
                    <a:pt x="69442" y="85576"/>
                  </a:cubicBezTo>
                  <a:cubicBezTo>
                    <a:pt x="75104" y="86608"/>
                    <a:pt x="80624" y="82998"/>
                    <a:pt x="81904" y="77331"/>
                  </a:cubicBezTo>
                  <a:cubicBezTo>
                    <a:pt x="82243" y="75830"/>
                    <a:pt x="82249" y="74334"/>
                    <a:pt x="81974" y="72915"/>
                  </a:cubicBezTo>
                  <a:cubicBezTo>
                    <a:pt x="81757" y="71798"/>
                    <a:pt x="82050" y="70616"/>
                    <a:pt x="82805" y="69764"/>
                  </a:cubicBezTo>
                  <a:cubicBezTo>
                    <a:pt x="84348" y="68021"/>
                    <a:pt x="85497" y="65890"/>
                    <a:pt x="86047" y="63457"/>
                  </a:cubicBezTo>
                  <a:cubicBezTo>
                    <a:pt x="87507" y="56995"/>
                    <a:pt x="84357" y="50607"/>
                    <a:pt x="78801" y="47605"/>
                  </a:cubicBezTo>
                  <a:cubicBezTo>
                    <a:pt x="79001" y="40655"/>
                    <a:pt x="77020" y="33798"/>
                    <a:pt x="73117" y="28065"/>
                  </a:cubicBezTo>
                  <a:cubicBezTo>
                    <a:pt x="74100" y="26619"/>
                    <a:pt x="74790" y="24933"/>
                    <a:pt x="74976" y="23025"/>
                  </a:cubicBezTo>
                  <a:cubicBezTo>
                    <a:pt x="75417" y="18505"/>
                    <a:pt x="72806" y="13995"/>
                    <a:pt x="68646" y="12172"/>
                  </a:cubicBezTo>
                  <a:cubicBezTo>
                    <a:pt x="67193" y="11535"/>
                    <a:pt x="65710" y="11236"/>
                    <a:pt x="64268" y="11230"/>
                  </a:cubicBezTo>
                  <a:cubicBezTo>
                    <a:pt x="61360" y="11218"/>
                    <a:pt x="58663" y="9776"/>
                    <a:pt x="57462" y="7127"/>
                  </a:cubicBezTo>
                  <a:cubicBezTo>
                    <a:pt x="55948" y="3787"/>
                    <a:pt x="52952" y="1173"/>
                    <a:pt x="49095" y="301"/>
                  </a:cubicBezTo>
                  <a:cubicBezTo>
                    <a:pt x="44649" y="-703"/>
                    <a:pt x="40237" y="872"/>
                    <a:pt x="37393" y="4034"/>
                  </a:cubicBezTo>
                  <a:cubicBezTo>
                    <a:pt x="35419" y="6228"/>
                    <a:pt x="32435" y="6918"/>
                    <a:pt x="29605" y="6080"/>
                  </a:cubicBezTo>
                  <a:cubicBezTo>
                    <a:pt x="28571" y="5774"/>
                    <a:pt x="27464" y="5600"/>
                    <a:pt x="26293" y="5586"/>
                  </a:cubicBezTo>
                  <a:cubicBezTo>
                    <a:pt x="21442" y="5529"/>
                    <a:pt x="16822" y="8509"/>
                    <a:pt x="14958" y="12989"/>
                  </a:cubicBezTo>
                  <a:cubicBezTo>
                    <a:pt x="14268" y="14647"/>
                    <a:pt x="13963" y="16337"/>
                    <a:pt x="13991" y="17976"/>
                  </a:cubicBezTo>
                  <a:cubicBezTo>
                    <a:pt x="14046" y="21206"/>
                    <a:pt x="12191" y="24008"/>
                    <a:pt x="9180" y="25176"/>
                  </a:cubicBezTo>
                  <a:cubicBezTo>
                    <a:pt x="4874" y="26846"/>
                    <a:pt x="1453" y="30538"/>
                    <a:pt x="357" y="35389"/>
                  </a:cubicBezTo>
                  <a:cubicBezTo>
                    <a:pt x="-764" y="40349"/>
                    <a:pt x="824" y="45276"/>
                    <a:pt x="4136" y="48656"/>
                  </a:cubicBezTo>
                  <a:cubicBezTo>
                    <a:pt x="6024" y="50582"/>
                    <a:pt x="6382" y="53386"/>
                    <a:pt x="5315" y="5586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" dist="9525" dir="54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7"/>
            <p:cNvSpPr/>
            <p:nvPr/>
          </p:nvSpPr>
          <p:spPr>
            <a:xfrm>
              <a:off x="7631231" y="3454708"/>
              <a:ext cx="55433" cy="65899"/>
            </a:xfrm>
            <a:custGeom>
              <a:avLst/>
              <a:gdLst/>
              <a:ahLst/>
              <a:cxnLst/>
              <a:rect l="l" t="t" r="r" b="b"/>
              <a:pathLst>
                <a:path w="55433" h="65899" extrusionOk="0">
                  <a:moveTo>
                    <a:pt x="10251" y="55555"/>
                  </a:moveTo>
                  <a:cubicBezTo>
                    <a:pt x="7486" y="56593"/>
                    <a:pt x="4597" y="57119"/>
                    <a:pt x="1661" y="57119"/>
                  </a:cubicBezTo>
                  <a:cubicBezTo>
                    <a:pt x="1098" y="57119"/>
                    <a:pt x="555" y="57035"/>
                    <a:pt x="0" y="56998"/>
                  </a:cubicBezTo>
                  <a:cubicBezTo>
                    <a:pt x="2133" y="58990"/>
                    <a:pt x="4542" y="60752"/>
                    <a:pt x="7257" y="62166"/>
                  </a:cubicBezTo>
                  <a:cubicBezTo>
                    <a:pt x="23395" y="70573"/>
                    <a:pt x="43292" y="64306"/>
                    <a:pt x="51699" y="48168"/>
                  </a:cubicBezTo>
                  <a:cubicBezTo>
                    <a:pt x="60106" y="32030"/>
                    <a:pt x="53839" y="12132"/>
                    <a:pt x="37701" y="3726"/>
                  </a:cubicBezTo>
                  <a:cubicBezTo>
                    <a:pt x="30719" y="88"/>
                    <a:pt x="23035" y="-791"/>
                    <a:pt x="15880" y="676"/>
                  </a:cubicBezTo>
                  <a:lnTo>
                    <a:pt x="24587" y="24160"/>
                  </a:lnTo>
                  <a:cubicBezTo>
                    <a:pt x="29256" y="36753"/>
                    <a:pt x="22824" y="50837"/>
                    <a:pt x="10251" y="555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" dist="9525" dir="54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17"/>
            <p:cNvSpPr/>
            <p:nvPr/>
          </p:nvSpPr>
          <p:spPr>
            <a:xfrm>
              <a:off x="7702530" y="3526855"/>
              <a:ext cx="86457" cy="134430"/>
            </a:xfrm>
            <a:custGeom>
              <a:avLst/>
              <a:gdLst/>
              <a:ahLst/>
              <a:cxnLst/>
              <a:rect l="l" t="t" r="r" b="b"/>
              <a:pathLst>
                <a:path w="86457" h="134430" extrusionOk="0">
                  <a:moveTo>
                    <a:pt x="80877" y="83433"/>
                  </a:moveTo>
                  <a:cubicBezTo>
                    <a:pt x="78640" y="77281"/>
                    <a:pt x="77896" y="70686"/>
                    <a:pt x="78706" y="64190"/>
                  </a:cubicBezTo>
                  <a:lnTo>
                    <a:pt x="81352" y="42976"/>
                  </a:lnTo>
                  <a:cubicBezTo>
                    <a:pt x="84194" y="20186"/>
                    <a:pt x="66450" y="49"/>
                    <a:pt x="43483" y="0"/>
                  </a:cubicBezTo>
                  <a:cubicBezTo>
                    <a:pt x="20517" y="-48"/>
                    <a:pt x="2688" y="20014"/>
                    <a:pt x="5434" y="42816"/>
                  </a:cubicBezTo>
                  <a:lnTo>
                    <a:pt x="8016" y="64260"/>
                  </a:lnTo>
                  <a:cubicBezTo>
                    <a:pt x="8782" y="70619"/>
                    <a:pt x="8060" y="77069"/>
                    <a:pt x="5907" y="83101"/>
                  </a:cubicBezTo>
                  <a:lnTo>
                    <a:pt x="5418" y="84471"/>
                  </a:lnTo>
                  <a:cubicBezTo>
                    <a:pt x="1869" y="94414"/>
                    <a:pt x="45" y="104891"/>
                    <a:pt x="23" y="115448"/>
                  </a:cubicBezTo>
                  <a:lnTo>
                    <a:pt x="0" y="126176"/>
                  </a:lnTo>
                  <a:cubicBezTo>
                    <a:pt x="-9" y="130732"/>
                    <a:pt x="3681" y="134430"/>
                    <a:pt x="8237" y="134430"/>
                  </a:cubicBezTo>
                  <a:lnTo>
                    <a:pt x="78197" y="134430"/>
                  </a:lnTo>
                  <a:cubicBezTo>
                    <a:pt x="82739" y="134430"/>
                    <a:pt x="86424" y="130753"/>
                    <a:pt x="86434" y="126211"/>
                  </a:cubicBezTo>
                  <a:lnTo>
                    <a:pt x="86457" y="115314"/>
                  </a:lnTo>
                  <a:cubicBezTo>
                    <a:pt x="86480" y="104442"/>
                    <a:pt x="84591" y="93651"/>
                    <a:pt x="80877" y="8343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" dist="9525" dir="54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7"/>
            <p:cNvSpPr/>
            <p:nvPr/>
          </p:nvSpPr>
          <p:spPr>
            <a:xfrm>
              <a:off x="7714356" y="3442501"/>
              <a:ext cx="71627" cy="78106"/>
            </a:xfrm>
            <a:custGeom>
              <a:avLst/>
              <a:gdLst/>
              <a:ahLst/>
              <a:cxnLst/>
              <a:rect l="l" t="t" r="r" b="b"/>
              <a:pathLst>
                <a:path w="71627" h="78106" extrusionOk="0">
                  <a:moveTo>
                    <a:pt x="3734" y="29931"/>
                  </a:moveTo>
                  <a:cubicBezTo>
                    <a:pt x="-4673" y="46068"/>
                    <a:pt x="1594" y="65966"/>
                    <a:pt x="17732" y="74373"/>
                  </a:cubicBezTo>
                  <a:cubicBezTo>
                    <a:pt x="33870" y="82780"/>
                    <a:pt x="53767" y="76512"/>
                    <a:pt x="62174" y="60375"/>
                  </a:cubicBezTo>
                  <a:cubicBezTo>
                    <a:pt x="67234" y="50662"/>
                    <a:pt x="66946" y="39603"/>
                    <a:pt x="62423" y="30491"/>
                  </a:cubicBezTo>
                  <a:cubicBezTo>
                    <a:pt x="66055" y="29107"/>
                    <a:pt x="69129" y="26298"/>
                    <a:pt x="70651" y="22391"/>
                  </a:cubicBezTo>
                  <a:cubicBezTo>
                    <a:pt x="73509" y="15055"/>
                    <a:pt x="69879" y="6791"/>
                    <a:pt x="62543" y="3933"/>
                  </a:cubicBezTo>
                  <a:cubicBezTo>
                    <a:pt x="58476" y="2349"/>
                    <a:pt x="54154" y="2816"/>
                    <a:pt x="50596" y="4745"/>
                  </a:cubicBezTo>
                  <a:cubicBezTo>
                    <a:pt x="49445" y="2983"/>
                    <a:pt x="47772" y="1539"/>
                    <a:pt x="45661" y="716"/>
                  </a:cubicBezTo>
                  <a:cubicBezTo>
                    <a:pt x="40279" y="-1380"/>
                    <a:pt x="34216" y="1283"/>
                    <a:pt x="32119" y="6665"/>
                  </a:cubicBezTo>
                  <a:cubicBezTo>
                    <a:pt x="31399" y="8514"/>
                    <a:pt x="31276" y="10436"/>
                    <a:pt x="31597" y="12257"/>
                  </a:cubicBezTo>
                  <a:cubicBezTo>
                    <a:pt x="20207" y="12738"/>
                    <a:pt x="9379" y="19095"/>
                    <a:pt x="3734" y="2993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" dist="9525" dir="54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17"/>
            <p:cNvSpPr/>
            <p:nvPr/>
          </p:nvSpPr>
          <p:spPr>
            <a:xfrm>
              <a:off x="7438596" y="3256418"/>
              <a:ext cx="210514" cy="455617"/>
            </a:xfrm>
            <a:custGeom>
              <a:avLst/>
              <a:gdLst/>
              <a:ahLst/>
              <a:cxnLst/>
              <a:rect l="l" t="t" r="r" b="b"/>
              <a:pathLst>
                <a:path w="210514" h="455617" extrusionOk="0">
                  <a:moveTo>
                    <a:pt x="155996" y="178484"/>
                  </a:moveTo>
                  <a:lnTo>
                    <a:pt x="179223" y="236939"/>
                  </a:lnTo>
                  <a:cubicBezTo>
                    <a:pt x="180395" y="239890"/>
                    <a:pt x="182359" y="242278"/>
                    <a:pt x="184752" y="244022"/>
                  </a:cubicBezTo>
                  <a:cubicBezTo>
                    <a:pt x="187508" y="246029"/>
                    <a:pt x="190840" y="247171"/>
                    <a:pt x="194296" y="247171"/>
                  </a:cubicBezTo>
                  <a:cubicBezTo>
                    <a:pt x="196190" y="247171"/>
                    <a:pt x="198115" y="246837"/>
                    <a:pt x="199991" y="246133"/>
                  </a:cubicBezTo>
                  <a:cubicBezTo>
                    <a:pt x="208353" y="242995"/>
                    <a:pt x="212603" y="233687"/>
                    <a:pt x="209499" y="225313"/>
                  </a:cubicBezTo>
                  <a:lnTo>
                    <a:pt x="200721" y="201638"/>
                  </a:lnTo>
                  <a:lnTo>
                    <a:pt x="172926" y="126670"/>
                  </a:lnTo>
                  <a:cubicBezTo>
                    <a:pt x="166938" y="110521"/>
                    <a:pt x="151534" y="99803"/>
                    <a:pt x="134310" y="99803"/>
                  </a:cubicBezTo>
                  <a:lnTo>
                    <a:pt x="103814" y="99803"/>
                  </a:lnTo>
                  <a:cubicBezTo>
                    <a:pt x="91934" y="99803"/>
                    <a:pt x="80951" y="93485"/>
                    <a:pt x="74977" y="83217"/>
                  </a:cubicBezTo>
                  <a:lnTo>
                    <a:pt x="31445" y="8387"/>
                  </a:lnTo>
                  <a:cubicBezTo>
                    <a:pt x="28279" y="2945"/>
                    <a:pt x="22609" y="1"/>
                    <a:pt x="16844" y="0"/>
                  </a:cubicBezTo>
                  <a:cubicBezTo>
                    <a:pt x="13159" y="0"/>
                    <a:pt x="9434" y="1203"/>
                    <a:pt x="6298" y="3725"/>
                  </a:cubicBezTo>
                  <a:lnTo>
                    <a:pt x="6298" y="3725"/>
                  </a:lnTo>
                  <a:cubicBezTo>
                    <a:pt x="159" y="8661"/>
                    <a:pt x="-1745" y="17190"/>
                    <a:pt x="1711" y="24268"/>
                  </a:cubicBezTo>
                  <a:lnTo>
                    <a:pt x="62263" y="148278"/>
                  </a:lnTo>
                  <a:cubicBezTo>
                    <a:pt x="72281" y="167021"/>
                    <a:pt x="62745" y="197350"/>
                    <a:pt x="57344" y="231166"/>
                  </a:cubicBezTo>
                  <a:cubicBezTo>
                    <a:pt x="53566" y="254827"/>
                    <a:pt x="53309" y="270430"/>
                    <a:pt x="55132" y="290911"/>
                  </a:cubicBezTo>
                  <a:cubicBezTo>
                    <a:pt x="58810" y="332221"/>
                    <a:pt x="63401" y="408476"/>
                    <a:pt x="65279" y="440662"/>
                  </a:cubicBezTo>
                  <a:cubicBezTo>
                    <a:pt x="65770" y="449068"/>
                    <a:pt x="72728" y="455617"/>
                    <a:pt x="81148" y="455617"/>
                  </a:cubicBezTo>
                  <a:lnTo>
                    <a:pt x="83458" y="455617"/>
                  </a:lnTo>
                  <a:cubicBezTo>
                    <a:pt x="91903" y="455617"/>
                    <a:pt x="98874" y="449014"/>
                    <a:pt x="99332" y="440582"/>
                  </a:cubicBezTo>
                  <a:lnTo>
                    <a:pt x="107183" y="295899"/>
                  </a:lnTo>
                  <a:cubicBezTo>
                    <a:pt x="107313" y="293490"/>
                    <a:pt x="109301" y="291602"/>
                    <a:pt x="111713" y="291594"/>
                  </a:cubicBezTo>
                  <a:cubicBezTo>
                    <a:pt x="111718" y="291594"/>
                    <a:pt x="111723" y="291594"/>
                    <a:pt x="111727" y="291594"/>
                  </a:cubicBezTo>
                  <a:cubicBezTo>
                    <a:pt x="114137" y="291594"/>
                    <a:pt x="116131" y="293473"/>
                    <a:pt x="116271" y="295881"/>
                  </a:cubicBezTo>
                  <a:lnTo>
                    <a:pt x="124703" y="440645"/>
                  </a:lnTo>
                  <a:cubicBezTo>
                    <a:pt x="125193" y="449051"/>
                    <a:pt x="132153" y="455617"/>
                    <a:pt x="140573" y="455617"/>
                  </a:cubicBezTo>
                  <a:cubicBezTo>
                    <a:pt x="148978" y="455617"/>
                    <a:pt x="155930" y="449084"/>
                    <a:pt x="156440" y="440695"/>
                  </a:cubicBezTo>
                  <a:cubicBezTo>
                    <a:pt x="158368" y="409045"/>
                    <a:pt x="162848" y="334714"/>
                    <a:pt x="164962" y="293428"/>
                  </a:cubicBezTo>
                  <a:cubicBezTo>
                    <a:pt x="166026" y="272641"/>
                    <a:pt x="165636" y="250493"/>
                    <a:pt x="162089" y="231166"/>
                  </a:cubicBezTo>
                  <a:cubicBezTo>
                    <a:pt x="158025" y="209022"/>
                    <a:pt x="156514" y="200781"/>
                    <a:pt x="155431" y="192618"/>
                  </a:cubicBezTo>
                  <a:cubicBezTo>
                    <a:pt x="154878" y="188457"/>
                    <a:pt x="154987" y="184233"/>
                    <a:pt x="155713" y="180098"/>
                  </a:cubicBezTo>
                  <a:lnTo>
                    <a:pt x="155996" y="178484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700" scaled="0"/>
            </a:gradFill>
            <a:ln>
              <a:noFill/>
            </a:ln>
            <a:effectLst>
              <a:outerShdw blurRad="28575" dist="9525" dir="54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7"/>
            <p:cNvSpPr/>
            <p:nvPr/>
          </p:nvSpPr>
          <p:spPr>
            <a:xfrm>
              <a:off x="7511137" y="3237813"/>
              <a:ext cx="130130" cy="106359"/>
            </a:xfrm>
            <a:custGeom>
              <a:avLst/>
              <a:gdLst/>
              <a:ahLst/>
              <a:cxnLst/>
              <a:rect l="l" t="t" r="r" b="b"/>
              <a:pathLst>
                <a:path w="130130" h="106359" extrusionOk="0">
                  <a:moveTo>
                    <a:pt x="41184" y="106359"/>
                  </a:moveTo>
                  <a:cubicBezTo>
                    <a:pt x="63929" y="106359"/>
                    <a:pt x="82368" y="87921"/>
                    <a:pt x="82368" y="65175"/>
                  </a:cubicBezTo>
                  <a:cubicBezTo>
                    <a:pt x="82368" y="62828"/>
                    <a:pt x="82126" y="60543"/>
                    <a:pt x="81749" y="58303"/>
                  </a:cubicBezTo>
                  <a:cubicBezTo>
                    <a:pt x="87019" y="66631"/>
                    <a:pt x="95880" y="75484"/>
                    <a:pt x="109890" y="75484"/>
                  </a:cubicBezTo>
                  <a:cubicBezTo>
                    <a:pt x="130373" y="75484"/>
                    <a:pt x="130130" y="59433"/>
                    <a:pt x="130130" y="59433"/>
                  </a:cubicBezTo>
                  <a:cubicBezTo>
                    <a:pt x="121119" y="58870"/>
                    <a:pt x="113550" y="49584"/>
                    <a:pt x="102974" y="26168"/>
                  </a:cubicBezTo>
                  <a:cubicBezTo>
                    <a:pt x="90446" y="-1566"/>
                    <a:pt x="71680" y="17"/>
                    <a:pt x="71680" y="17"/>
                  </a:cubicBezTo>
                  <a:cubicBezTo>
                    <a:pt x="50342" y="17"/>
                    <a:pt x="45498" y="18380"/>
                    <a:pt x="44498" y="24158"/>
                  </a:cubicBezTo>
                  <a:cubicBezTo>
                    <a:pt x="43402" y="24071"/>
                    <a:pt x="42303" y="23991"/>
                    <a:pt x="41184" y="23991"/>
                  </a:cubicBezTo>
                  <a:cubicBezTo>
                    <a:pt x="18439" y="23991"/>
                    <a:pt x="0" y="42430"/>
                    <a:pt x="0" y="65175"/>
                  </a:cubicBezTo>
                  <a:cubicBezTo>
                    <a:pt x="0" y="87921"/>
                    <a:pt x="18439" y="106359"/>
                    <a:pt x="41184" y="106359"/>
                  </a:cubicBezTo>
                  <a:close/>
                  <a:moveTo>
                    <a:pt x="33968" y="50049"/>
                  </a:moveTo>
                  <a:cubicBezTo>
                    <a:pt x="41016" y="59462"/>
                    <a:pt x="53221" y="69481"/>
                    <a:pt x="73554" y="71199"/>
                  </a:cubicBezTo>
                  <a:cubicBezTo>
                    <a:pt x="70712" y="86496"/>
                    <a:pt x="57292" y="98123"/>
                    <a:pt x="41184" y="98123"/>
                  </a:cubicBezTo>
                  <a:cubicBezTo>
                    <a:pt x="23017" y="98123"/>
                    <a:pt x="8237" y="83342"/>
                    <a:pt x="8237" y="65175"/>
                  </a:cubicBezTo>
                  <a:cubicBezTo>
                    <a:pt x="8237" y="64258"/>
                    <a:pt x="8301" y="63357"/>
                    <a:pt x="8375" y="62458"/>
                  </a:cubicBezTo>
                  <a:cubicBezTo>
                    <a:pt x="21824" y="60964"/>
                    <a:pt x="31170" y="52802"/>
                    <a:pt x="33968" y="500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28575" dist="9525" dir="54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7"/>
            <p:cNvSpPr/>
            <p:nvPr/>
          </p:nvSpPr>
          <p:spPr>
            <a:xfrm rot="-1046363">
              <a:off x="7365131" y="3374231"/>
              <a:ext cx="65961" cy="65961"/>
            </a:xfrm>
            <a:custGeom>
              <a:avLst/>
              <a:gdLst/>
              <a:ahLst/>
              <a:cxnLst/>
              <a:rect l="l" t="t" r="r" b="b"/>
              <a:pathLst>
                <a:path w="65894" h="65894" extrusionOk="0">
                  <a:moveTo>
                    <a:pt x="65895" y="32947"/>
                  </a:moveTo>
                  <a:cubicBezTo>
                    <a:pt x="65895" y="51144"/>
                    <a:pt x="51144" y="65895"/>
                    <a:pt x="32947" y="65895"/>
                  </a:cubicBezTo>
                  <a:cubicBezTo>
                    <a:pt x="14751" y="65895"/>
                    <a:pt x="0" y="51144"/>
                    <a:pt x="0" y="32947"/>
                  </a:cubicBezTo>
                  <a:cubicBezTo>
                    <a:pt x="0" y="14751"/>
                    <a:pt x="14751" y="0"/>
                    <a:pt x="32947" y="0"/>
                  </a:cubicBezTo>
                  <a:cubicBezTo>
                    <a:pt x="51144" y="0"/>
                    <a:pt x="65895" y="14751"/>
                    <a:pt x="65895" y="3294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" dist="9525" dir="54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17"/>
            <p:cNvSpPr/>
            <p:nvPr/>
          </p:nvSpPr>
          <p:spPr>
            <a:xfrm rot="-1046363">
              <a:off x="7318327" y="3454726"/>
              <a:ext cx="65961" cy="65961"/>
            </a:xfrm>
            <a:custGeom>
              <a:avLst/>
              <a:gdLst/>
              <a:ahLst/>
              <a:cxnLst/>
              <a:rect l="l" t="t" r="r" b="b"/>
              <a:pathLst>
                <a:path w="65894" h="65894" extrusionOk="0">
                  <a:moveTo>
                    <a:pt x="65895" y="32947"/>
                  </a:moveTo>
                  <a:cubicBezTo>
                    <a:pt x="65895" y="51143"/>
                    <a:pt x="51144" y="65894"/>
                    <a:pt x="32947" y="65894"/>
                  </a:cubicBezTo>
                  <a:cubicBezTo>
                    <a:pt x="14751" y="65894"/>
                    <a:pt x="0" y="51144"/>
                    <a:pt x="0" y="32947"/>
                  </a:cubicBezTo>
                  <a:cubicBezTo>
                    <a:pt x="0" y="14751"/>
                    <a:pt x="14751" y="0"/>
                    <a:pt x="32947" y="0"/>
                  </a:cubicBezTo>
                  <a:cubicBezTo>
                    <a:pt x="51144" y="0"/>
                    <a:pt x="65895" y="14751"/>
                    <a:pt x="65895" y="3294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" dist="9525" dir="54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17"/>
            <p:cNvSpPr/>
            <p:nvPr/>
          </p:nvSpPr>
          <p:spPr>
            <a:xfrm rot="-1046363">
              <a:off x="7667559" y="3374231"/>
              <a:ext cx="65961" cy="65961"/>
            </a:xfrm>
            <a:custGeom>
              <a:avLst/>
              <a:gdLst/>
              <a:ahLst/>
              <a:cxnLst/>
              <a:rect l="l" t="t" r="r" b="b"/>
              <a:pathLst>
                <a:path w="65894" h="65894" extrusionOk="0">
                  <a:moveTo>
                    <a:pt x="65895" y="32947"/>
                  </a:moveTo>
                  <a:cubicBezTo>
                    <a:pt x="65895" y="51144"/>
                    <a:pt x="51144" y="65895"/>
                    <a:pt x="32947" y="65895"/>
                  </a:cubicBezTo>
                  <a:cubicBezTo>
                    <a:pt x="14751" y="65895"/>
                    <a:pt x="0" y="51144"/>
                    <a:pt x="0" y="32947"/>
                  </a:cubicBezTo>
                  <a:cubicBezTo>
                    <a:pt x="0" y="14751"/>
                    <a:pt x="14751" y="0"/>
                    <a:pt x="32947" y="0"/>
                  </a:cubicBezTo>
                  <a:cubicBezTo>
                    <a:pt x="51144" y="0"/>
                    <a:pt x="65895" y="14751"/>
                    <a:pt x="65895" y="3294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8575" dist="9525" dir="5400000" algn="bl" rotWithShape="0">
                <a:schemeClr val="dk1">
                  <a:alpha val="30000"/>
                </a:scheme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8"/>
          <p:cNvSpPr txBox="1">
            <a:spLocks noGrp="1"/>
          </p:cNvSpPr>
          <p:nvPr>
            <p:ph type="body" idx="1"/>
          </p:nvPr>
        </p:nvSpPr>
        <p:spPr>
          <a:xfrm>
            <a:off x="1206100" y="1706200"/>
            <a:ext cx="3336900" cy="306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White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95" name="Google Shape;195;p18"/>
          <p:cNvSpPr txBox="1">
            <a:spLocks noGrp="1"/>
          </p:cNvSpPr>
          <p:nvPr>
            <p:ph type="title"/>
          </p:nvPr>
        </p:nvSpPr>
        <p:spPr>
          <a:xfrm>
            <a:off x="533400" y="277650"/>
            <a:ext cx="6840600" cy="895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96" name="Google Shape;196;p18"/>
          <p:cNvSpPr txBox="1">
            <a:spLocks noGrp="1"/>
          </p:cNvSpPr>
          <p:nvPr>
            <p:ph type="body" idx="2"/>
          </p:nvPr>
        </p:nvSpPr>
        <p:spPr>
          <a:xfrm>
            <a:off x="4896145" y="1706200"/>
            <a:ext cx="3336900" cy="306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Black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197" name="Google Shape;197;p18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9"/>
          <p:cNvSpPr txBox="1">
            <a:spLocks noGrp="1"/>
          </p:cNvSpPr>
          <p:nvPr>
            <p:ph type="title"/>
          </p:nvPr>
        </p:nvSpPr>
        <p:spPr>
          <a:xfrm>
            <a:off x="533400" y="277650"/>
            <a:ext cx="6840600" cy="895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203" name="Google Shape;203;p19"/>
          <p:cNvSpPr txBox="1">
            <a:spLocks noGrp="1"/>
          </p:cNvSpPr>
          <p:nvPr>
            <p:ph type="body" idx="1"/>
          </p:nvPr>
        </p:nvSpPr>
        <p:spPr>
          <a:xfrm>
            <a:off x="1201800" y="1706200"/>
            <a:ext cx="2147400" cy="306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Yellow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204" name="Google Shape;204;p19"/>
          <p:cNvSpPr txBox="1">
            <a:spLocks noGrp="1"/>
          </p:cNvSpPr>
          <p:nvPr>
            <p:ph type="body" idx="2"/>
          </p:nvPr>
        </p:nvSpPr>
        <p:spPr>
          <a:xfrm>
            <a:off x="3643672" y="1706200"/>
            <a:ext cx="2147400" cy="306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Blue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205" name="Google Shape;205;p19"/>
          <p:cNvSpPr txBox="1">
            <a:spLocks noGrp="1"/>
          </p:cNvSpPr>
          <p:nvPr>
            <p:ph type="body" idx="3"/>
          </p:nvPr>
        </p:nvSpPr>
        <p:spPr>
          <a:xfrm>
            <a:off x="6085544" y="1706200"/>
            <a:ext cx="2147400" cy="306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/>
              <a:t>Red</a:t>
            </a:r>
            <a:endParaRPr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9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0"/>
          <p:cNvSpPr txBox="1">
            <a:spLocks noGrp="1"/>
          </p:cNvSpPr>
          <p:nvPr>
            <p:ph type="title"/>
          </p:nvPr>
        </p:nvSpPr>
        <p:spPr>
          <a:xfrm>
            <a:off x="533400" y="277650"/>
            <a:ext cx="6840600" cy="895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212" name="Google Shape;212;p20"/>
          <p:cNvSpPr txBox="1">
            <a:spLocks noGrp="1"/>
          </p:cNvSpPr>
          <p:nvPr>
            <p:ph type="body" idx="1"/>
          </p:nvPr>
        </p:nvSpPr>
        <p:spPr>
          <a:xfrm>
            <a:off x="1206100" y="1706200"/>
            <a:ext cx="3075000" cy="2906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pic>
        <p:nvPicPr>
          <p:cNvPr id="213" name="Google Shape;213;p20"/>
          <p:cNvPicPr preferRelativeResize="0"/>
          <p:nvPr/>
        </p:nvPicPr>
        <p:blipFill rotWithShape="1">
          <a:blip r:embed="rId3">
            <a:alphaModFix/>
          </a:blip>
          <a:srcRect t="12502" b="12495"/>
          <a:stretch/>
        </p:blipFill>
        <p:spPr>
          <a:xfrm>
            <a:off x="4730550" y="1706200"/>
            <a:ext cx="2858700" cy="2858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0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1"/>
          <p:cNvSpPr txBox="1">
            <a:spLocks noGrp="1"/>
          </p:cNvSpPr>
          <p:nvPr>
            <p:ph type="title" idx="4294967295"/>
          </p:nvPr>
        </p:nvSpPr>
        <p:spPr>
          <a:xfrm>
            <a:off x="2194950" y="3989700"/>
            <a:ext cx="4754100" cy="108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/>
              <a:t>Want big impact?</a:t>
            </a:r>
            <a:r>
              <a:rPr lang="en" sz="2400"/>
              <a:t> Use big image.</a:t>
            </a:r>
            <a:endParaRPr sz="2400"/>
          </a:p>
        </p:txBody>
      </p:sp>
      <p:sp>
        <p:nvSpPr>
          <p:cNvPr id="220" name="Google Shape;220;p21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2"/>
          <p:cNvSpPr txBox="1">
            <a:spLocks noGrp="1"/>
          </p:cNvSpPr>
          <p:nvPr>
            <p:ph type="title"/>
          </p:nvPr>
        </p:nvSpPr>
        <p:spPr>
          <a:xfrm>
            <a:off x="533400" y="277650"/>
            <a:ext cx="6840600" cy="895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diagrams to explain your ideas</a:t>
            </a:r>
            <a:endParaRPr/>
          </a:p>
        </p:txBody>
      </p:sp>
      <p:sp>
        <p:nvSpPr>
          <p:cNvPr id="226" name="Google Shape;226;p22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227" name="Google Shape;227;p22"/>
          <p:cNvSpPr/>
          <p:nvPr/>
        </p:nvSpPr>
        <p:spPr>
          <a:xfrm>
            <a:off x="3484412" y="1736525"/>
            <a:ext cx="1673100" cy="525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rPr>
              <a:t>Lorem Ipsum</a:t>
            </a:r>
            <a:endParaRPr>
              <a:solidFill>
                <a:schemeClr val="lt1"/>
              </a:solidFill>
              <a:latin typeface="Encode Sans Semi Condensed Light"/>
              <a:ea typeface="Encode Sans Semi Condensed Light"/>
              <a:cs typeface="Encode Sans Semi Condensed Light"/>
              <a:sym typeface="Encode Sans Semi Condensed Light"/>
            </a:endParaRPr>
          </a:p>
        </p:txBody>
      </p:sp>
      <p:sp>
        <p:nvSpPr>
          <p:cNvPr id="228" name="Google Shape;228;p22"/>
          <p:cNvSpPr/>
          <p:nvPr/>
        </p:nvSpPr>
        <p:spPr>
          <a:xfrm>
            <a:off x="1645457" y="2728303"/>
            <a:ext cx="1673100" cy="525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rPr>
              <a:t>Lorem Ipsum</a:t>
            </a:r>
            <a:endParaRPr sz="1000">
              <a:solidFill>
                <a:schemeClr val="lt1"/>
              </a:solidFill>
              <a:latin typeface="Encode Sans Semi Condensed Light"/>
              <a:ea typeface="Encode Sans Semi Condensed Light"/>
              <a:cs typeface="Encode Sans Semi Condensed Light"/>
              <a:sym typeface="Encode Sans Semi Condensed Light"/>
            </a:endParaRPr>
          </a:p>
        </p:txBody>
      </p:sp>
      <p:sp>
        <p:nvSpPr>
          <p:cNvPr id="229" name="Google Shape;229;p22"/>
          <p:cNvSpPr/>
          <p:nvPr/>
        </p:nvSpPr>
        <p:spPr>
          <a:xfrm>
            <a:off x="5323264" y="2728303"/>
            <a:ext cx="1673100" cy="525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rPr>
              <a:t>Lorem Ipsum</a:t>
            </a:r>
            <a:endParaRPr>
              <a:solidFill>
                <a:schemeClr val="lt1"/>
              </a:solidFill>
              <a:latin typeface="Encode Sans Semi Condensed Light"/>
              <a:ea typeface="Encode Sans Semi Condensed Light"/>
              <a:cs typeface="Encode Sans Semi Condensed Light"/>
              <a:sym typeface="Encode Sans Semi Condensed Light"/>
            </a:endParaRPr>
          </a:p>
        </p:txBody>
      </p:sp>
      <p:sp>
        <p:nvSpPr>
          <p:cNvPr id="230" name="Google Shape;230;p22"/>
          <p:cNvSpPr/>
          <p:nvPr/>
        </p:nvSpPr>
        <p:spPr>
          <a:xfrm>
            <a:off x="6242754" y="3643672"/>
            <a:ext cx="1673100" cy="525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rPr>
              <a:t>Lorem Ipsum</a:t>
            </a:r>
            <a:endParaRPr>
              <a:solidFill>
                <a:schemeClr val="lt1"/>
              </a:solidFill>
              <a:latin typeface="Encode Sans Semi Condensed Light"/>
              <a:ea typeface="Encode Sans Semi Condensed Light"/>
              <a:cs typeface="Encode Sans Semi Condensed Light"/>
              <a:sym typeface="Encode Sans Semi Condensed Light"/>
            </a:endParaRPr>
          </a:p>
        </p:txBody>
      </p:sp>
      <p:sp>
        <p:nvSpPr>
          <p:cNvPr id="231" name="Google Shape;231;p22"/>
          <p:cNvSpPr/>
          <p:nvPr/>
        </p:nvSpPr>
        <p:spPr>
          <a:xfrm>
            <a:off x="4403856" y="3643672"/>
            <a:ext cx="1673100" cy="525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rPr>
              <a:t>Lorem Ipsum</a:t>
            </a:r>
            <a:endParaRPr>
              <a:solidFill>
                <a:schemeClr val="lt1"/>
              </a:solidFill>
              <a:latin typeface="Encode Sans Semi Condensed Light"/>
              <a:ea typeface="Encode Sans Semi Condensed Light"/>
              <a:cs typeface="Encode Sans Semi Condensed Light"/>
              <a:sym typeface="Encode Sans Semi Condensed Light"/>
            </a:endParaRPr>
          </a:p>
        </p:txBody>
      </p:sp>
      <p:sp>
        <p:nvSpPr>
          <p:cNvPr id="232" name="Google Shape;232;p22"/>
          <p:cNvSpPr/>
          <p:nvPr/>
        </p:nvSpPr>
        <p:spPr>
          <a:xfrm>
            <a:off x="2564947" y="3643672"/>
            <a:ext cx="1673100" cy="525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rPr>
              <a:t>Lorem Ipsum</a:t>
            </a:r>
            <a:endParaRPr>
              <a:solidFill>
                <a:schemeClr val="lt1"/>
              </a:solidFill>
              <a:latin typeface="Encode Sans Semi Condensed Light"/>
              <a:ea typeface="Encode Sans Semi Condensed Light"/>
              <a:cs typeface="Encode Sans Semi Condensed Light"/>
              <a:sym typeface="Encode Sans Semi Condensed Light"/>
            </a:endParaRPr>
          </a:p>
        </p:txBody>
      </p:sp>
      <p:sp>
        <p:nvSpPr>
          <p:cNvPr id="233" name="Google Shape;233;p22"/>
          <p:cNvSpPr/>
          <p:nvPr/>
        </p:nvSpPr>
        <p:spPr>
          <a:xfrm>
            <a:off x="726049" y="3643672"/>
            <a:ext cx="1673100" cy="525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rPr>
              <a:t>Lorem Ipsum</a:t>
            </a:r>
            <a:endParaRPr>
              <a:solidFill>
                <a:schemeClr val="lt1"/>
              </a:solidFill>
              <a:latin typeface="Encode Sans Semi Condensed Light"/>
              <a:ea typeface="Encode Sans Semi Condensed Light"/>
              <a:cs typeface="Encode Sans Semi Condensed Light"/>
              <a:sym typeface="Encode Sans Semi Condensed Light"/>
            </a:endParaRPr>
          </a:p>
        </p:txBody>
      </p:sp>
      <p:cxnSp>
        <p:nvCxnSpPr>
          <p:cNvPr id="234" name="Google Shape;234;p22"/>
          <p:cNvCxnSpPr>
            <a:stCxn id="227" idx="2"/>
            <a:endCxn id="229" idx="0"/>
          </p:cNvCxnSpPr>
          <p:nvPr/>
        </p:nvCxnSpPr>
        <p:spPr>
          <a:xfrm rot="-5400000" flipH="1">
            <a:off x="5007212" y="1575575"/>
            <a:ext cx="466500" cy="1839000"/>
          </a:xfrm>
          <a:prstGeom prst="bentConnector3">
            <a:avLst>
              <a:gd name="adj1" fmla="val 49997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5" name="Google Shape;235;p22"/>
          <p:cNvCxnSpPr>
            <a:stCxn id="228" idx="0"/>
            <a:endCxn id="227" idx="2"/>
          </p:cNvCxnSpPr>
          <p:nvPr/>
        </p:nvCxnSpPr>
        <p:spPr>
          <a:xfrm rot="-5400000">
            <a:off x="3168257" y="1575553"/>
            <a:ext cx="466500" cy="1839000"/>
          </a:xfrm>
          <a:prstGeom prst="bentConnector3">
            <a:avLst>
              <a:gd name="adj1" fmla="val 49997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6" name="Google Shape;236;p22"/>
          <p:cNvCxnSpPr>
            <a:stCxn id="228" idx="2"/>
            <a:endCxn id="232" idx="0"/>
          </p:cNvCxnSpPr>
          <p:nvPr/>
        </p:nvCxnSpPr>
        <p:spPr>
          <a:xfrm rot="-5400000" flipH="1">
            <a:off x="2746757" y="2988853"/>
            <a:ext cx="390000" cy="919500"/>
          </a:xfrm>
          <a:prstGeom prst="bentConnector3">
            <a:avLst>
              <a:gd name="adj1" fmla="val 50008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7" name="Google Shape;237;p22"/>
          <p:cNvCxnSpPr>
            <a:stCxn id="233" idx="0"/>
            <a:endCxn id="228" idx="2"/>
          </p:cNvCxnSpPr>
          <p:nvPr/>
        </p:nvCxnSpPr>
        <p:spPr>
          <a:xfrm rot="-5400000">
            <a:off x="1827349" y="2988922"/>
            <a:ext cx="390000" cy="919500"/>
          </a:xfrm>
          <a:prstGeom prst="bentConnector3">
            <a:avLst>
              <a:gd name="adj1" fmla="val 50008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8" name="Google Shape;238;p22"/>
          <p:cNvCxnSpPr>
            <a:stCxn id="229" idx="2"/>
            <a:endCxn id="230" idx="0"/>
          </p:cNvCxnSpPr>
          <p:nvPr/>
        </p:nvCxnSpPr>
        <p:spPr>
          <a:xfrm rot="-5400000" flipH="1">
            <a:off x="6424564" y="2988853"/>
            <a:ext cx="390000" cy="919500"/>
          </a:xfrm>
          <a:prstGeom prst="bentConnector3">
            <a:avLst>
              <a:gd name="adj1" fmla="val 50008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9" name="Google Shape;239;p22"/>
          <p:cNvCxnSpPr>
            <a:stCxn id="231" idx="0"/>
            <a:endCxn id="229" idx="2"/>
          </p:cNvCxnSpPr>
          <p:nvPr/>
        </p:nvCxnSpPr>
        <p:spPr>
          <a:xfrm rot="-5400000">
            <a:off x="5505156" y="2988922"/>
            <a:ext cx="390000" cy="919500"/>
          </a:xfrm>
          <a:prstGeom prst="bentConnector3">
            <a:avLst>
              <a:gd name="adj1" fmla="val 50008"/>
            </a:avLst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3"/>
          <p:cNvSpPr txBox="1">
            <a:spLocks noGrp="1"/>
          </p:cNvSpPr>
          <p:nvPr>
            <p:ph type="title"/>
          </p:nvPr>
        </p:nvSpPr>
        <p:spPr>
          <a:xfrm>
            <a:off x="533400" y="277650"/>
            <a:ext cx="6840600" cy="895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245" name="Google Shape;245;p23"/>
          <p:cNvGraphicFramePr/>
          <p:nvPr/>
        </p:nvGraphicFramePr>
        <p:xfrm>
          <a:off x="1204500" y="1698081"/>
          <a:ext cx="6394900" cy="2914300"/>
        </p:xfrm>
        <a:graphic>
          <a:graphicData uri="http://schemas.openxmlformats.org/drawingml/2006/table">
            <a:tbl>
              <a:tblPr>
                <a:noFill/>
                <a:tableStyleId>{AC6E4302-7FAF-4EB2-B03B-607674642900}</a:tableStyleId>
              </a:tblPr>
              <a:tblGrid>
                <a:gridCol w="1598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8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8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8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28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accent3"/>
                        </a:solidFill>
                        <a:latin typeface="Encode Sans Semi Condensed Light"/>
                        <a:ea typeface="Encode Sans Semi Condensed Light"/>
                        <a:cs typeface="Encode Sans Semi Condensed Light"/>
                        <a:sym typeface="Encode Sans Semi Condensed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3"/>
                          </a:solidFill>
                          <a:latin typeface="Encode Sans Semi Condensed Light"/>
                          <a:ea typeface="Encode Sans Semi Condensed Light"/>
                          <a:cs typeface="Encode Sans Semi Condensed Light"/>
                          <a:sym typeface="Encode Sans Semi Condensed Light"/>
                        </a:rPr>
                        <a:t>A</a:t>
                      </a:r>
                      <a:endParaRPr sz="1100">
                        <a:solidFill>
                          <a:schemeClr val="accent3"/>
                        </a:solidFill>
                        <a:latin typeface="Encode Sans Semi Condensed Light"/>
                        <a:ea typeface="Encode Sans Semi Condensed Light"/>
                        <a:cs typeface="Encode Sans Semi Condensed Light"/>
                        <a:sym typeface="Encode Sans Semi Condensed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3"/>
                          </a:solidFill>
                          <a:latin typeface="Encode Sans Semi Condensed Light"/>
                          <a:ea typeface="Encode Sans Semi Condensed Light"/>
                          <a:cs typeface="Encode Sans Semi Condensed Light"/>
                          <a:sym typeface="Encode Sans Semi Condensed Light"/>
                        </a:rPr>
                        <a:t>B</a:t>
                      </a:r>
                      <a:endParaRPr sz="1100">
                        <a:solidFill>
                          <a:schemeClr val="accent3"/>
                        </a:solidFill>
                        <a:latin typeface="Encode Sans Semi Condensed Light"/>
                        <a:ea typeface="Encode Sans Semi Condensed Light"/>
                        <a:cs typeface="Encode Sans Semi Condensed Light"/>
                        <a:sym typeface="Encode Sans Semi Condensed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3"/>
                          </a:solidFill>
                          <a:latin typeface="Encode Sans Semi Condensed Light"/>
                          <a:ea typeface="Encode Sans Semi Condensed Light"/>
                          <a:cs typeface="Encode Sans Semi Condensed Light"/>
                          <a:sym typeface="Encode Sans Semi Condensed Light"/>
                        </a:rPr>
                        <a:t>C</a:t>
                      </a:r>
                      <a:endParaRPr sz="1100">
                        <a:solidFill>
                          <a:schemeClr val="accent3"/>
                        </a:solidFill>
                        <a:latin typeface="Encode Sans Semi Condensed Light"/>
                        <a:ea typeface="Encode Sans Semi Condensed Light"/>
                        <a:cs typeface="Encode Sans Semi Condensed Light"/>
                        <a:sym typeface="Encode Sans Semi Condensed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85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3"/>
                          </a:solidFill>
                          <a:latin typeface="Encode Sans Semi Condensed Light"/>
                          <a:ea typeface="Encode Sans Semi Condensed Light"/>
                          <a:cs typeface="Encode Sans Semi Condensed Light"/>
                          <a:sym typeface="Encode Sans Semi Condensed Light"/>
                        </a:rPr>
                        <a:t>Yellow</a:t>
                      </a:r>
                      <a:endParaRPr sz="1100">
                        <a:solidFill>
                          <a:schemeClr val="accent3"/>
                        </a:solidFill>
                        <a:latin typeface="Encode Sans Semi Condensed Light"/>
                        <a:ea typeface="Encode Sans Semi Condensed Light"/>
                        <a:cs typeface="Encode Sans Semi Condensed Light"/>
                        <a:sym typeface="Encode Sans Semi Condensed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Encode Sans Semi Condensed"/>
                          <a:ea typeface="Encode Sans Semi Condensed"/>
                          <a:cs typeface="Encode Sans Semi Condensed"/>
                          <a:sym typeface="Encode Sans Semi Condensed"/>
                        </a:rPr>
                        <a:t>10</a:t>
                      </a:r>
                      <a:endParaRPr sz="1800" b="1">
                        <a:solidFill>
                          <a:schemeClr val="dk1"/>
                        </a:solidFill>
                        <a:latin typeface="Encode Sans Semi Condensed"/>
                        <a:ea typeface="Encode Sans Semi Condensed"/>
                        <a:cs typeface="Encode Sans Semi Condensed"/>
                        <a:sym typeface="Encode Sans Semi Condense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Encode Sans Semi Condensed"/>
                          <a:ea typeface="Encode Sans Semi Condensed"/>
                          <a:cs typeface="Encode Sans Semi Condensed"/>
                          <a:sym typeface="Encode Sans Semi Condensed"/>
                        </a:rPr>
                        <a:t>20</a:t>
                      </a:r>
                      <a:endParaRPr sz="1800" b="1">
                        <a:solidFill>
                          <a:schemeClr val="dk1"/>
                        </a:solidFill>
                        <a:latin typeface="Encode Sans Semi Condensed"/>
                        <a:ea typeface="Encode Sans Semi Condensed"/>
                        <a:cs typeface="Encode Sans Semi Condensed"/>
                        <a:sym typeface="Encode Sans Semi Condense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Encode Sans Semi Condensed"/>
                          <a:ea typeface="Encode Sans Semi Condensed"/>
                          <a:cs typeface="Encode Sans Semi Condensed"/>
                          <a:sym typeface="Encode Sans Semi Condensed"/>
                        </a:rPr>
                        <a:t>7</a:t>
                      </a:r>
                      <a:endParaRPr sz="1800" b="1">
                        <a:solidFill>
                          <a:schemeClr val="dk1"/>
                        </a:solidFill>
                        <a:latin typeface="Encode Sans Semi Condensed"/>
                        <a:ea typeface="Encode Sans Semi Condensed"/>
                        <a:cs typeface="Encode Sans Semi Condensed"/>
                        <a:sym typeface="Encode Sans Semi Condense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85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3"/>
                          </a:solidFill>
                          <a:latin typeface="Encode Sans Semi Condensed Light"/>
                          <a:ea typeface="Encode Sans Semi Condensed Light"/>
                          <a:cs typeface="Encode Sans Semi Condensed Light"/>
                          <a:sym typeface="Encode Sans Semi Condensed Light"/>
                        </a:rPr>
                        <a:t>Blue</a:t>
                      </a:r>
                      <a:endParaRPr sz="1100">
                        <a:solidFill>
                          <a:schemeClr val="accent3"/>
                        </a:solidFill>
                        <a:latin typeface="Encode Sans Semi Condensed Light"/>
                        <a:ea typeface="Encode Sans Semi Condensed Light"/>
                        <a:cs typeface="Encode Sans Semi Condensed Light"/>
                        <a:sym typeface="Encode Sans Semi Condensed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Encode Sans Semi Condensed"/>
                          <a:ea typeface="Encode Sans Semi Condensed"/>
                          <a:cs typeface="Encode Sans Semi Condensed"/>
                          <a:sym typeface="Encode Sans Semi Condensed"/>
                        </a:rPr>
                        <a:t>30</a:t>
                      </a:r>
                      <a:endParaRPr sz="1800" b="1">
                        <a:solidFill>
                          <a:schemeClr val="dk1"/>
                        </a:solidFill>
                        <a:latin typeface="Encode Sans Semi Condensed"/>
                        <a:ea typeface="Encode Sans Semi Condensed"/>
                        <a:cs typeface="Encode Sans Semi Condensed"/>
                        <a:sym typeface="Encode Sans Semi Condense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Encode Sans Semi Condensed"/>
                          <a:ea typeface="Encode Sans Semi Condensed"/>
                          <a:cs typeface="Encode Sans Semi Condensed"/>
                          <a:sym typeface="Encode Sans Semi Condensed"/>
                        </a:rPr>
                        <a:t>15</a:t>
                      </a:r>
                      <a:endParaRPr sz="1800" b="1">
                        <a:solidFill>
                          <a:schemeClr val="dk1"/>
                        </a:solidFill>
                        <a:latin typeface="Encode Sans Semi Condensed"/>
                        <a:ea typeface="Encode Sans Semi Condensed"/>
                        <a:cs typeface="Encode Sans Semi Condensed"/>
                        <a:sym typeface="Encode Sans Semi Condense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Encode Sans Semi Condensed"/>
                          <a:ea typeface="Encode Sans Semi Condensed"/>
                          <a:cs typeface="Encode Sans Semi Condensed"/>
                          <a:sym typeface="Encode Sans Semi Condensed"/>
                        </a:rPr>
                        <a:t>10</a:t>
                      </a:r>
                      <a:endParaRPr sz="1800" b="1">
                        <a:solidFill>
                          <a:schemeClr val="dk1"/>
                        </a:solidFill>
                        <a:latin typeface="Encode Sans Semi Condensed"/>
                        <a:ea typeface="Encode Sans Semi Condensed"/>
                        <a:cs typeface="Encode Sans Semi Condensed"/>
                        <a:sym typeface="Encode Sans Semi Condense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857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accent3"/>
                          </a:solidFill>
                          <a:latin typeface="Encode Sans Semi Condensed Light"/>
                          <a:ea typeface="Encode Sans Semi Condensed Light"/>
                          <a:cs typeface="Encode Sans Semi Condensed Light"/>
                          <a:sym typeface="Encode Sans Semi Condensed Light"/>
                        </a:rPr>
                        <a:t>Orange</a:t>
                      </a:r>
                      <a:endParaRPr sz="1100">
                        <a:solidFill>
                          <a:schemeClr val="accent3"/>
                        </a:solidFill>
                        <a:latin typeface="Encode Sans Semi Condensed Light"/>
                        <a:ea typeface="Encode Sans Semi Condensed Light"/>
                        <a:cs typeface="Encode Sans Semi Condensed Light"/>
                        <a:sym typeface="Encode Sans Semi Condensed Light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Encode Sans Semi Condensed"/>
                          <a:ea typeface="Encode Sans Semi Condensed"/>
                          <a:cs typeface="Encode Sans Semi Condensed"/>
                          <a:sym typeface="Encode Sans Semi Condensed"/>
                        </a:rPr>
                        <a:t>5</a:t>
                      </a:r>
                      <a:endParaRPr sz="1800" b="1">
                        <a:solidFill>
                          <a:schemeClr val="dk1"/>
                        </a:solidFill>
                        <a:latin typeface="Encode Sans Semi Condensed"/>
                        <a:ea typeface="Encode Sans Semi Condensed"/>
                        <a:cs typeface="Encode Sans Semi Condensed"/>
                        <a:sym typeface="Encode Sans Semi Condense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Encode Sans Semi Condensed"/>
                          <a:ea typeface="Encode Sans Semi Condensed"/>
                          <a:cs typeface="Encode Sans Semi Condensed"/>
                          <a:sym typeface="Encode Sans Semi Condensed"/>
                        </a:rPr>
                        <a:t>24</a:t>
                      </a:r>
                      <a:endParaRPr sz="1800" b="1">
                        <a:solidFill>
                          <a:schemeClr val="dk1"/>
                        </a:solidFill>
                        <a:latin typeface="Encode Sans Semi Condensed"/>
                        <a:ea typeface="Encode Sans Semi Condensed"/>
                        <a:cs typeface="Encode Sans Semi Condensed"/>
                        <a:sym typeface="Encode Sans Semi Condense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Encode Sans Semi Condensed"/>
                          <a:ea typeface="Encode Sans Semi Condensed"/>
                          <a:cs typeface="Encode Sans Semi Condensed"/>
                          <a:sym typeface="Encode Sans Semi Condensed"/>
                        </a:rPr>
                        <a:t>16</a:t>
                      </a:r>
                      <a:endParaRPr sz="1800" b="1">
                        <a:solidFill>
                          <a:schemeClr val="dk1"/>
                        </a:solidFill>
                        <a:latin typeface="Encode Sans Semi Condensed"/>
                        <a:ea typeface="Encode Sans Semi Condensed"/>
                        <a:cs typeface="Encode Sans Semi Condensed"/>
                        <a:sym typeface="Encode Sans Semi Condensed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4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6" name="Google Shape;246;p23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4"/>
          <p:cNvSpPr/>
          <p:nvPr/>
        </p:nvSpPr>
        <p:spPr>
          <a:xfrm>
            <a:off x="590925" y="790184"/>
            <a:ext cx="8171736" cy="3892835"/>
          </a:xfrm>
          <a:custGeom>
            <a:avLst/>
            <a:gdLst/>
            <a:ahLst/>
            <a:cxnLst/>
            <a:rect l="l" t="t" r="r" b="b"/>
            <a:pathLst>
              <a:path w="285750" h="136125" extrusionOk="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4"/>
          <p:cNvSpPr txBox="1">
            <a:spLocks noGrp="1"/>
          </p:cNvSpPr>
          <p:nvPr>
            <p:ph type="title" idx="4294967295"/>
          </p:nvPr>
        </p:nvSpPr>
        <p:spPr>
          <a:xfrm>
            <a:off x="896550" y="201450"/>
            <a:ext cx="68406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253" name="Google Shape;253;p24"/>
          <p:cNvSpPr/>
          <p:nvPr/>
        </p:nvSpPr>
        <p:spPr>
          <a:xfrm>
            <a:off x="2085725" y="1684725"/>
            <a:ext cx="601500" cy="202500"/>
          </a:xfrm>
          <a:prstGeom prst="wedgeRectCallout">
            <a:avLst>
              <a:gd name="adj1" fmla="val -21428"/>
              <a:gd name="adj2" fmla="val 84287"/>
            </a:avLst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our office</a:t>
            </a:r>
            <a:endParaRPr sz="800">
              <a:solidFill>
                <a:schemeClr val="dk1"/>
              </a:solidFill>
              <a:latin typeface="Encode Sans Semi Condensed"/>
              <a:ea typeface="Encode Sans Semi Condensed"/>
              <a:cs typeface="Encode Sans Semi Condensed"/>
              <a:sym typeface="Encode Sans Semi Condensed"/>
            </a:endParaRPr>
          </a:p>
        </p:txBody>
      </p:sp>
      <p:sp>
        <p:nvSpPr>
          <p:cNvPr id="254" name="Google Shape;254;p24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256" name="Google Shape;256;p24"/>
          <p:cNvSpPr/>
          <p:nvPr/>
        </p:nvSpPr>
        <p:spPr>
          <a:xfrm>
            <a:off x="1203800" y="1996825"/>
            <a:ext cx="127800" cy="127800"/>
          </a:xfrm>
          <a:prstGeom prst="diamond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4"/>
          <p:cNvSpPr/>
          <p:nvPr/>
        </p:nvSpPr>
        <p:spPr>
          <a:xfrm>
            <a:off x="2876150" y="3657025"/>
            <a:ext cx="127800" cy="127800"/>
          </a:xfrm>
          <a:prstGeom prst="diamond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24"/>
          <p:cNvSpPr/>
          <p:nvPr/>
        </p:nvSpPr>
        <p:spPr>
          <a:xfrm>
            <a:off x="3964850" y="1827400"/>
            <a:ext cx="127800" cy="127800"/>
          </a:xfrm>
          <a:prstGeom prst="diamond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24"/>
          <p:cNvSpPr/>
          <p:nvPr/>
        </p:nvSpPr>
        <p:spPr>
          <a:xfrm>
            <a:off x="4694800" y="3919250"/>
            <a:ext cx="127800" cy="127800"/>
          </a:xfrm>
          <a:prstGeom prst="diamond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4"/>
          <p:cNvSpPr/>
          <p:nvPr/>
        </p:nvSpPr>
        <p:spPr>
          <a:xfrm>
            <a:off x="6798820" y="2287034"/>
            <a:ext cx="127800" cy="127800"/>
          </a:xfrm>
          <a:prstGeom prst="diamond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4"/>
          <p:cNvSpPr/>
          <p:nvPr/>
        </p:nvSpPr>
        <p:spPr>
          <a:xfrm>
            <a:off x="7609350" y="4047050"/>
            <a:ext cx="127800" cy="127800"/>
          </a:xfrm>
          <a:prstGeom prst="diamond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5400700" scaled="0"/>
        </a:gra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5"/>
          <p:cNvSpPr txBox="1">
            <a:spLocks noGrp="1"/>
          </p:cNvSpPr>
          <p:nvPr>
            <p:ph type="ctrTitle" idx="4294967295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89,526,124</a:t>
            </a:r>
            <a:endParaRPr sz="9600"/>
          </a:p>
        </p:txBody>
      </p:sp>
      <p:sp>
        <p:nvSpPr>
          <p:cNvPr id="267" name="Google Shape;267;p25"/>
          <p:cNvSpPr txBox="1">
            <a:spLocks noGrp="1"/>
          </p:cNvSpPr>
          <p:nvPr>
            <p:ph type="subTitle" idx="4294967295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268" name="Google Shape;268;p25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6"/>
          <p:cNvSpPr txBox="1">
            <a:spLocks noGrp="1"/>
          </p:cNvSpPr>
          <p:nvPr>
            <p:ph type="ctrTitle" idx="4294967295"/>
          </p:nvPr>
        </p:nvSpPr>
        <p:spPr>
          <a:xfrm>
            <a:off x="685800" y="648000"/>
            <a:ext cx="7772400" cy="894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accent1"/>
                </a:solidFill>
              </a:rPr>
              <a:t>89,526,124$</a:t>
            </a:r>
            <a:endParaRPr sz="4800">
              <a:solidFill>
                <a:schemeClr val="accent1"/>
              </a:solidFill>
            </a:endParaRPr>
          </a:p>
        </p:txBody>
      </p:sp>
      <p:sp>
        <p:nvSpPr>
          <p:cNvPr id="274" name="Google Shape;274;p26"/>
          <p:cNvSpPr txBox="1">
            <a:spLocks noGrp="1"/>
          </p:cNvSpPr>
          <p:nvPr>
            <p:ph type="subTitle" idx="4294967295"/>
          </p:nvPr>
        </p:nvSpPr>
        <p:spPr>
          <a:xfrm>
            <a:off x="685800" y="1335109"/>
            <a:ext cx="7772400" cy="46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That’s a lot of money</a:t>
            </a:r>
            <a:endParaRPr sz="2400"/>
          </a:p>
        </p:txBody>
      </p:sp>
      <p:sp>
        <p:nvSpPr>
          <p:cNvPr id="275" name="Google Shape;275;p26"/>
          <p:cNvSpPr txBox="1">
            <a:spLocks noGrp="1"/>
          </p:cNvSpPr>
          <p:nvPr>
            <p:ph type="ctrTitle" idx="4294967295"/>
          </p:nvPr>
        </p:nvSpPr>
        <p:spPr>
          <a:xfrm>
            <a:off x="685800" y="3429300"/>
            <a:ext cx="7772400" cy="894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accent3"/>
                </a:solidFill>
              </a:rPr>
              <a:t>100%</a:t>
            </a:r>
            <a:endParaRPr sz="4800">
              <a:solidFill>
                <a:schemeClr val="accent3"/>
              </a:solidFill>
            </a:endParaRPr>
          </a:p>
        </p:txBody>
      </p:sp>
      <p:sp>
        <p:nvSpPr>
          <p:cNvPr id="276" name="Google Shape;276;p26"/>
          <p:cNvSpPr txBox="1">
            <a:spLocks noGrp="1"/>
          </p:cNvSpPr>
          <p:nvPr>
            <p:ph type="subTitle" idx="4294967295"/>
          </p:nvPr>
        </p:nvSpPr>
        <p:spPr>
          <a:xfrm>
            <a:off x="685800" y="4116409"/>
            <a:ext cx="7772400" cy="46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Total success!</a:t>
            </a:r>
            <a:endParaRPr sz="2400"/>
          </a:p>
        </p:txBody>
      </p:sp>
      <p:sp>
        <p:nvSpPr>
          <p:cNvPr id="277" name="Google Shape;277;p26"/>
          <p:cNvSpPr txBox="1">
            <a:spLocks noGrp="1"/>
          </p:cNvSpPr>
          <p:nvPr>
            <p:ph type="ctrTitle" idx="4294967295"/>
          </p:nvPr>
        </p:nvSpPr>
        <p:spPr>
          <a:xfrm>
            <a:off x="685800" y="2038650"/>
            <a:ext cx="7772400" cy="894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accent2"/>
                </a:solidFill>
              </a:rPr>
              <a:t>185,244 users</a:t>
            </a:r>
            <a:endParaRPr sz="4800">
              <a:solidFill>
                <a:schemeClr val="accent2"/>
              </a:solidFill>
            </a:endParaRPr>
          </a:p>
        </p:txBody>
      </p:sp>
      <p:sp>
        <p:nvSpPr>
          <p:cNvPr id="278" name="Google Shape;278;p26"/>
          <p:cNvSpPr txBox="1">
            <a:spLocks noGrp="1"/>
          </p:cNvSpPr>
          <p:nvPr>
            <p:ph type="subTitle" idx="4294967295"/>
          </p:nvPr>
        </p:nvSpPr>
        <p:spPr>
          <a:xfrm>
            <a:off x="685800" y="2725759"/>
            <a:ext cx="7772400" cy="46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And a lot of users</a:t>
            </a:r>
            <a:endParaRPr sz="2400"/>
          </a:p>
        </p:txBody>
      </p:sp>
      <p:sp>
        <p:nvSpPr>
          <p:cNvPr id="279" name="Google Shape;279;p26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7"/>
          <p:cNvSpPr txBox="1">
            <a:spLocks noGrp="1"/>
          </p:cNvSpPr>
          <p:nvPr>
            <p:ph type="title"/>
          </p:nvPr>
        </p:nvSpPr>
        <p:spPr>
          <a:xfrm>
            <a:off x="533400" y="277650"/>
            <a:ext cx="6840600" cy="895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85" name="Google Shape;285;p27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grpSp>
        <p:nvGrpSpPr>
          <p:cNvPr id="286" name="Google Shape;286;p27"/>
          <p:cNvGrpSpPr/>
          <p:nvPr/>
        </p:nvGrpSpPr>
        <p:grpSpPr>
          <a:xfrm>
            <a:off x="1011325" y="1802625"/>
            <a:ext cx="1834900" cy="2315200"/>
            <a:chOff x="1083025" y="1574025"/>
            <a:chExt cx="1834900" cy="2315200"/>
          </a:xfrm>
        </p:grpSpPr>
        <p:sp>
          <p:nvSpPr>
            <p:cNvPr id="287" name="Google Shape;287;p27"/>
            <p:cNvSpPr txBox="1"/>
            <p:nvPr/>
          </p:nvSpPr>
          <p:spPr>
            <a:xfrm>
              <a:off x="1604274" y="1574025"/>
              <a:ext cx="624300" cy="24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Encode Sans Semi Condensed"/>
                  <a:ea typeface="Encode Sans Semi Condensed"/>
                  <a:cs typeface="Encode Sans Semi Condensed"/>
                  <a:sym typeface="Encode Sans Semi Condensed"/>
                </a:rPr>
                <a:t>20XX</a:t>
              </a:r>
              <a:endParaRPr sz="800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endParaRPr>
            </a:p>
          </p:txBody>
        </p:sp>
        <p:sp>
          <p:nvSpPr>
            <p:cNvPr id="288" name="Google Shape;288;p27"/>
            <p:cNvSpPr txBox="1"/>
            <p:nvPr/>
          </p:nvSpPr>
          <p:spPr>
            <a:xfrm>
              <a:off x="1235825" y="2695025"/>
              <a:ext cx="1505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 b="1">
                  <a:solidFill>
                    <a:schemeClr val="dk1"/>
                  </a:solidFill>
                  <a:latin typeface="Encode Sans Semi Condensed"/>
                  <a:ea typeface="Encode Sans Semi Condensed"/>
                  <a:cs typeface="Encode Sans Semi Condensed"/>
                  <a:sym typeface="Encode Sans Semi Condensed"/>
                </a:rPr>
                <a:t>Lorem Ipsum</a:t>
              </a:r>
              <a:endParaRPr sz="1000" b="1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endParaRPr>
            </a:p>
          </p:txBody>
        </p:sp>
        <p:sp>
          <p:nvSpPr>
            <p:cNvPr id="289" name="Google Shape;289;p27"/>
            <p:cNvSpPr txBox="1"/>
            <p:nvPr/>
          </p:nvSpPr>
          <p:spPr>
            <a:xfrm>
              <a:off x="1215700" y="3151825"/>
              <a:ext cx="15456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Encode Sans Semi Condensed"/>
                  <a:ea typeface="Encode Sans Semi Condensed"/>
                  <a:cs typeface="Encode Sans Semi Condensed"/>
                  <a:sym typeface="Encode Sans Semi Condensed"/>
                </a:rPr>
                <a:t>Lorem ipsum dolor sit amet, consectetur adipiscing.</a:t>
              </a:r>
              <a:endParaRPr sz="800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endParaRPr>
            </a:p>
          </p:txBody>
        </p:sp>
        <p:cxnSp>
          <p:nvCxnSpPr>
            <p:cNvPr id="290" name="Google Shape;290;p27"/>
            <p:cNvCxnSpPr/>
            <p:nvPr/>
          </p:nvCxnSpPr>
          <p:spPr>
            <a:xfrm>
              <a:off x="2180202" y="1695421"/>
              <a:ext cx="718500" cy="7419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91" name="Google Shape;291;p27"/>
            <p:cNvSpPr/>
            <p:nvPr/>
          </p:nvSpPr>
          <p:spPr>
            <a:xfrm flipH="1">
              <a:off x="1083025" y="2306625"/>
              <a:ext cx="1834800" cy="143400"/>
            </a:xfrm>
            <a:prstGeom prst="parallelogram">
              <a:avLst>
                <a:gd name="adj" fmla="val 9695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</a:t>
              </a:r>
              <a:endParaRPr/>
            </a:p>
          </p:txBody>
        </p:sp>
        <p:sp>
          <p:nvSpPr>
            <p:cNvPr id="292" name="Google Shape;292;p27"/>
            <p:cNvSpPr/>
            <p:nvPr/>
          </p:nvSpPr>
          <p:spPr>
            <a:xfrm>
              <a:off x="1083125" y="2460449"/>
              <a:ext cx="1834800" cy="143400"/>
            </a:xfrm>
            <a:prstGeom prst="parallelogram">
              <a:avLst>
                <a:gd name="adj" fmla="val 96952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3" name="Google Shape;293;p27"/>
          <p:cNvGrpSpPr/>
          <p:nvPr/>
        </p:nvGrpSpPr>
        <p:grpSpPr>
          <a:xfrm>
            <a:off x="2720274" y="1802625"/>
            <a:ext cx="1834900" cy="2315200"/>
            <a:chOff x="1083025" y="1574025"/>
            <a:chExt cx="1834900" cy="2315200"/>
          </a:xfrm>
        </p:grpSpPr>
        <p:sp>
          <p:nvSpPr>
            <p:cNvPr id="294" name="Google Shape;294;p27"/>
            <p:cNvSpPr txBox="1"/>
            <p:nvPr/>
          </p:nvSpPr>
          <p:spPr>
            <a:xfrm>
              <a:off x="1604274" y="1574025"/>
              <a:ext cx="624300" cy="24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Encode Sans Semi Condensed"/>
                  <a:ea typeface="Encode Sans Semi Condensed"/>
                  <a:cs typeface="Encode Sans Semi Condensed"/>
                  <a:sym typeface="Encode Sans Semi Condensed"/>
                </a:rPr>
                <a:t>20XX</a:t>
              </a:r>
              <a:endParaRPr sz="800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endParaRPr>
            </a:p>
          </p:txBody>
        </p:sp>
        <p:sp>
          <p:nvSpPr>
            <p:cNvPr id="295" name="Google Shape;295;p27"/>
            <p:cNvSpPr txBox="1"/>
            <p:nvPr/>
          </p:nvSpPr>
          <p:spPr>
            <a:xfrm>
              <a:off x="1235825" y="2695025"/>
              <a:ext cx="1505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 b="1">
                  <a:solidFill>
                    <a:schemeClr val="dk1"/>
                  </a:solidFill>
                  <a:latin typeface="Encode Sans Semi Condensed"/>
                  <a:ea typeface="Encode Sans Semi Condensed"/>
                  <a:cs typeface="Encode Sans Semi Condensed"/>
                  <a:sym typeface="Encode Sans Semi Condensed"/>
                </a:rPr>
                <a:t>Lorem Ipsum</a:t>
              </a:r>
              <a:endParaRPr sz="1000" b="1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endParaRPr>
            </a:p>
          </p:txBody>
        </p:sp>
        <p:sp>
          <p:nvSpPr>
            <p:cNvPr id="296" name="Google Shape;296;p27"/>
            <p:cNvSpPr txBox="1"/>
            <p:nvPr/>
          </p:nvSpPr>
          <p:spPr>
            <a:xfrm>
              <a:off x="1215700" y="3151825"/>
              <a:ext cx="15456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1"/>
                  </a:solidFill>
                  <a:latin typeface="Encode Sans Semi Condensed"/>
                  <a:ea typeface="Encode Sans Semi Condensed"/>
                  <a:cs typeface="Encode Sans Semi Condensed"/>
                  <a:sym typeface="Encode Sans Semi Condensed"/>
                </a:rPr>
                <a:t>Lorem ipsum dolor sit amet, consectetur adipiscing.</a:t>
              </a:r>
              <a:endParaRPr sz="800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endParaRPr>
            </a:p>
          </p:txBody>
        </p:sp>
        <p:cxnSp>
          <p:nvCxnSpPr>
            <p:cNvPr id="297" name="Google Shape;297;p27"/>
            <p:cNvCxnSpPr/>
            <p:nvPr/>
          </p:nvCxnSpPr>
          <p:spPr>
            <a:xfrm>
              <a:off x="2180202" y="1695421"/>
              <a:ext cx="718500" cy="74190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98" name="Google Shape;298;p27"/>
            <p:cNvSpPr/>
            <p:nvPr/>
          </p:nvSpPr>
          <p:spPr>
            <a:xfrm flipH="1">
              <a:off x="1083025" y="2306625"/>
              <a:ext cx="1834800" cy="143400"/>
            </a:xfrm>
            <a:prstGeom prst="parallelogram">
              <a:avLst>
                <a:gd name="adj" fmla="val 9695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</a:t>
              </a:r>
              <a:endParaRPr/>
            </a:p>
          </p:txBody>
        </p:sp>
        <p:sp>
          <p:nvSpPr>
            <p:cNvPr id="299" name="Google Shape;299;p27"/>
            <p:cNvSpPr/>
            <p:nvPr/>
          </p:nvSpPr>
          <p:spPr>
            <a:xfrm>
              <a:off x="1083125" y="2460449"/>
              <a:ext cx="1834800" cy="143400"/>
            </a:xfrm>
            <a:prstGeom prst="parallelogram">
              <a:avLst>
                <a:gd name="adj" fmla="val 96952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0" name="Google Shape;300;p27"/>
          <p:cNvGrpSpPr/>
          <p:nvPr/>
        </p:nvGrpSpPr>
        <p:grpSpPr>
          <a:xfrm>
            <a:off x="4432119" y="1801914"/>
            <a:ext cx="1834900" cy="2315200"/>
            <a:chOff x="1083025" y="1574025"/>
            <a:chExt cx="1834900" cy="2315200"/>
          </a:xfrm>
        </p:grpSpPr>
        <p:sp>
          <p:nvSpPr>
            <p:cNvPr id="301" name="Google Shape;301;p27"/>
            <p:cNvSpPr txBox="1"/>
            <p:nvPr/>
          </p:nvSpPr>
          <p:spPr>
            <a:xfrm>
              <a:off x="1604274" y="1574025"/>
              <a:ext cx="624300" cy="24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2"/>
                  </a:solidFill>
                  <a:latin typeface="Encode Sans Semi Condensed"/>
                  <a:ea typeface="Encode Sans Semi Condensed"/>
                  <a:cs typeface="Encode Sans Semi Condensed"/>
                  <a:sym typeface="Encode Sans Semi Condensed"/>
                </a:rPr>
                <a:t>20XX</a:t>
              </a:r>
              <a:endParaRPr sz="800">
                <a:solidFill>
                  <a:schemeClr val="dk2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endParaRPr>
            </a:p>
          </p:txBody>
        </p:sp>
        <p:sp>
          <p:nvSpPr>
            <p:cNvPr id="302" name="Google Shape;302;p27"/>
            <p:cNvSpPr txBox="1"/>
            <p:nvPr/>
          </p:nvSpPr>
          <p:spPr>
            <a:xfrm>
              <a:off x="1235825" y="2695025"/>
              <a:ext cx="1505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 b="1">
                  <a:solidFill>
                    <a:schemeClr val="dk2"/>
                  </a:solidFill>
                  <a:latin typeface="Encode Sans Semi Condensed"/>
                  <a:ea typeface="Encode Sans Semi Condensed"/>
                  <a:cs typeface="Encode Sans Semi Condensed"/>
                  <a:sym typeface="Encode Sans Semi Condensed"/>
                </a:rPr>
                <a:t>Lorem Ipsum</a:t>
              </a:r>
              <a:endParaRPr sz="1000" b="1">
                <a:solidFill>
                  <a:schemeClr val="dk2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endParaRPr>
            </a:p>
          </p:txBody>
        </p:sp>
        <p:sp>
          <p:nvSpPr>
            <p:cNvPr id="303" name="Google Shape;303;p27"/>
            <p:cNvSpPr txBox="1"/>
            <p:nvPr/>
          </p:nvSpPr>
          <p:spPr>
            <a:xfrm>
              <a:off x="1215700" y="3151825"/>
              <a:ext cx="15456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2"/>
                  </a:solidFill>
                  <a:latin typeface="Encode Sans Semi Condensed"/>
                  <a:ea typeface="Encode Sans Semi Condensed"/>
                  <a:cs typeface="Encode Sans Semi Condensed"/>
                  <a:sym typeface="Encode Sans Semi Condensed"/>
                </a:rPr>
                <a:t>Lorem ipsum dolor sit amet, consectetur adipiscing.</a:t>
              </a:r>
              <a:endParaRPr sz="800">
                <a:solidFill>
                  <a:schemeClr val="dk2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endParaRPr>
            </a:p>
          </p:txBody>
        </p:sp>
        <p:cxnSp>
          <p:nvCxnSpPr>
            <p:cNvPr id="304" name="Google Shape;304;p27"/>
            <p:cNvCxnSpPr/>
            <p:nvPr/>
          </p:nvCxnSpPr>
          <p:spPr>
            <a:xfrm>
              <a:off x="2180202" y="1695421"/>
              <a:ext cx="718500" cy="741900"/>
            </a:xfrm>
            <a:prstGeom prst="straightConnector1">
              <a:avLst/>
            </a:pr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05" name="Google Shape;305;p27"/>
            <p:cNvSpPr/>
            <p:nvPr/>
          </p:nvSpPr>
          <p:spPr>
            <a:xfrm flipH="1">
              <a:off x="1083025" y="2306625"/>
              <a:ext cx="1834800" cy="143400"/>
            </a:xfrm>
            <a:prstGeom prst="parallelogram">
              <a:avLst>
                <a:gd name="adj" fmla="val 96952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</a:t>
              </a:r>
              <a:endParaRPr/>
            </a:p>
          </p:txBody>
        </p:sp>
        <p:sp>
          <p:nvSpPr>
            <p:cNvPr id="306" name="Google Shape;306;p27"/>
            <p:cNvSpPr/>
            <p:nvPr/>
          </p:nvSpPr>
          <p:spPr>
            <a:xfrm>
              <a:off x="1083125" y="2460449"/>
              <a:ext cx="1834800" cy="143400"/>
            </a:xfrm>
            <a:prstGeom prst="parallelogram">
              <a:avLst>
                <a:gd name="adj" fmla="val 96952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7" name="Google Shape;307;p27"/>
          <p:cNvGrpSpPr/>
          <p:nvPr/>
        </p:nvGrpSpPr>
        <p:grpSpPr>
          <a:xfrm>
            <a:off x="6145383" y="1801903"/>
            <a:ext cx="1834900" cy="2315200"/>
            <a:chOff x="1083025" y="1574025"/>
            <a:chExt cx="1834900" cy="2315200"/>
          </a:xfrm>
        </p:grpSpPr>
        <p:sp>
          <p:nvSpPr>
            <p:cNvPr id="308" name="Google Shape;308;p27"/>
            <p:cNvSpPr txBox="1"/>
            <p:nvPr/>
          </p:nvSpPr>
          <p:spPr>
            <a:xfrm>
              <a:off x="1604274" y="1574025"/>
              <a:ext cx="624300" cy="24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2"/>
                  </a:solidFill>
                  <a:latin typeface="Encode Sans Semi Condensed"/>
                  <a:ea typeface="Encode Sans Semi Condensed"/>
                  <a:cs typeface="Encode Sans Semi Condensed"/>
                  <a:sym typeface="Encode Sans Semi Condensed"/>
                </a:rPr>
                <a:t>20XX</a:t>
              </a:r>
              <a:endParaRPr sz="800">
                <a:solidFill>
                  <a:schemeClr val="dk2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endParaRPr>
            </a:p>
          </p:txBody>
        </p:sp>
        <p:sp>
          <p:nvSpPr>
            <p:cNvPr id="309" name="Google Shape;309;p27"/>
            <p:cNvSpPr txBox="1"/>
            <p:nvPr/>
          </p:nvSpPr>
          <p:spPr>
            <a:xfrm>
              <a:off x="1235825" y="2695025"/>
              <a:ext cx="1505100" cy="44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 b="1">
                  <a:solidFill>
                    <a:schemeClr val="dk2"/>
                  </a:solidFill>
                  <a:latin typeface="Encode Sans Semi Condensed"/>
                  <a:ea typeface="Encode Sans Semi Condensed"/>
                  <a:cs typeface="Encode Sans Semi Condensed"/>
                  <a:sym typeface="Encode Sans Semi Condensed"/>
                </a:rPr>
                <a:t>Lorem Ipsum</a:t>
              </a:r>
              <a:endParaRPr sz="1000" b="1">
                <a:solidFill>
                  <a:schemeClr val="dk2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endParaRPr>
            </a:p>
          </p:txBody>
        </p:sp>
        <p:sp>
          <p:nvSpPr>
            <p:cNvPr id="310" name="Google Shape;310;p27"/>
            <p:cNvSpPr txBox="1"/>
            <p:nvPr/>
          </p:nvSpPr>
          <p:spPr>
            <a:xfrm>
              <a:off x="1215700" y="3151825"/>
              <a:ext cx="1545600" cy="73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800">
                  <a:solidFill>
                    <a:schemeClr val="dk2"/>
                  </a:solidFill>
                  <a:latin typeface="Encode Sans Semi Condensed"/>
                  <a:ea typeface="Encode Sans Semi Condensed"/>
                  <a:cs typeface="Encode Sans Semi Condensed"/>
                  <a:sym typeface="Encode Sans Semi Condensed"/>
                </a:rPr>
                <a:t>Lorem ipsum dolor sit amet, consectetur adipiscing.</a:t>
              </a:r>
              <a:endParaRPr sz="800">
                <a:solidFill>
                  <a:schemeClr val="dk2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endParaRPr>
            </a:p>
          </p:txBody>
        </p:sp>
        <p:cxnSp>
          <p:nvCxnSpPr>
            <p:cNvPr id="311" name="Google Shape;311;p27"/>
            <p:cNvCxnSpPr/>
            <p:nvPr/>
          </p:nvCxnSpPr>
          <p:spPr>
            <a:xfrm>
              <a:off x="2180202" y="1695421"/>
              <a:ext cx="718500" cy="741900"/>
            </a:xfrm>
            <a:prstGeom prst="straightConnector1">
              <a:avLst/>
            </a:pr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12" name="Google Shape;312;p27"/>
            <p:cNvSpPr/>
            <p:nvPr/>
          </p:nvSpPr>
          <p:spPr>
            <a:xfrm flipH="1">
              <a:off x="1083025" y="2306625"/>
              <a:ext cx="1834800" cy="143400"/>
            </a:xfrm>
            <a:prstGeom prst="parallelogram">
              <a:avLst>
                <a:gd name="adj" fmla="val 96952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</a:t>
              </a:r>
              <a:endParaRPr/>
            </a:p>
          </p:txBody>
        </p:sp>
        <p:sp>
          <p:nvSpPr>
            <p:cNvPr id="313" name="Google Shape;313;p27"/>
            <p:cNvSpPr/>
            <p:nvPr/>
          </p:nvSpPr>
          <p:spPr>
            <a:xfrm>
              <a:off x="1083125" y="2460449"/>
              <a:ext cx="1834800" cy="143400"/>
            </a:xfrm>
            <a:prstGeom prst="parallelogram">
              <a:avLst>
                <a:gd name="adj" fmla="val 96952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8"/>
          <p:cNvSpPr txBox="1">
            <a:spLocks noGrp="1"/>
          </p:cNvSpPr>
          <p:nvPr>
            <p:ph type="title"/>
          </p:nvPr>
        </p:nvSpPr>
        <p:spPr>
          <a:xfrm>
            <a:off x="533400" y="277650"/>
            <a:ext cx="6840600" cy="895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319" name="Google Shape;319;p28"/>
          <p:cNvSpPr txBox="1">
            <a:spLocks noGrp="1"/>
          </p:cNvSpPr>
          <p:nvPr>
            <p:ph type="body" idx="1"/>
          </p:nvPr>
        </p:nvSpPr>
        <p:spPr>
          <a:xfrm>
            <a:off x="1201800" y="1706200"/>
            <a:ext cx="2147400" cy="141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Yellow</a:t>
            </a:r>
            <a:endParaRPr sz="1200" b="1">
              <a:latin typeface="Encode Sans Semi Condensed"/>
              <a:ea typeface="Encode Sans Semi Condensed"/>
              <a:cs typeface="Encode Sans Semi Condensed"/>
              <a:sym typeface="Encode Sans Semi Condense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20" name="Google Shape;320;p28"/>
          <p:cNvSpPr txBox="1">
            <a:spLocks noGrp="1"/>
          </p:cNvSpPr>
          <p:nvPr>
            <p:ph type="body" idx="2"/>
          </p:nvPr>
        </p:nvSpPr>
        <p:spPr>
          <a:xfrm>
            <a:off x="3643675" y="1706200"/>
            <a:ext cx="2147400" cy="141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Blue</a:t>
            </a:r>
            <a:endParaRPr sz="1200" b="1">
              <a:latin typeface="Encode Sans Semi Condensed"/>
              <a:ea typeface="Encode Sans Semi Condensed"/>
              <a:cs typeface="Encode Sans Semi Condensed"/>
              <a:sym typeface="Encode Sans Semi Condense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21" name="Google Shape;321;p28"/>
          <p:cNvSpPr txBox="1">
            <a:spLocks noGrp="1"/>
          </p:cNvSpPr>
          <p:nvPr>
            <p:ph type="body" idx="3"/>
          </p:nvPr>
        </p:nvSpPr>
        <p:spPr>
          <a:xfrm>
            <a:off x="6085549" y="1706200"/>
            <a:ext cx="2147400" cy="141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Red</a:t>
            </a:r>
            <a:endParaRPr sz="1200" b="1">
              <a:latin typeface="Encode Sans Semi Condensed"/>
              <a:ea typeface="Encode Sans Semi Condensed"/>
              <a:cs typeface="Encode Sans Semi Condensed"/>
              <a:sym typeface="Encode Sans Semi Condense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22" name="Google Shape;322;p28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323" name="Google Shape;323;p28"/>
          <p:cNvSpPr txBox="1">
            <a:spLocks noGrp="1"/>
          </p:cNvSpPr>
          <p:nvPr>
            <p:ph type="body" idx="1"/>
          </p:nvPr>
        </p:nvSpPr>
        <p:spPr>
          <a:xfrm>
            <a:off x="1201800" y="3001600"/>
            <a:ext cx="2147400" cy="141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Yellow</a:t>
            </a:r>
            <a:endParaRPr sz="1200" b="1">
              <a:latin typeface="Encode Sans Semi Condensed"/>
              <a:ea typeface="Encode Sans Semi Condensed"/>
              <a:cs typeface="Encode Sans Semi Condensed"/>
              <a:sym typeface="Encode Sans Semi Condense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324" name="Google Shape;324;p28"/>
          <p:cNvSpPr txBox="1">
            <a:spLocks noGrp="1"/>
          </p:cNvSpPr>
          <p:nvPr>
            <p:ph type="body" idx="2"/>
          </p:nvPr>
        </p:nvSpPr>
        <p:spPr>
          <a:xfrm>
            <a:off x="3643675" y="3001600"/>
            <a:ext cx="2147400" cy="141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Blue</a:t>
            </a:r>
            <a:endParaRPr sz="1200" b="1">
              <a:latin typeface="Encode Sans Semi Condensed"/>
              <a:ea typeface="Encode Sans Semi Condensed"/>
              <a:cs typeface="Encode Sans Semi Condensed"/>
              <a:sym typeface="Encode Sans Semi Condense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325" name="Google Shape;325;p28"/>
          <p:cNvSpPr txBox="1">
            <a:spLocks noGrp="1"/>
          </p:cNvSpPr>
          <p:nvPr>
            <p:ph type="body" idx="3"/>
          </p:nvPr>
        </p:nvSpPr>
        <p:spPr>
          <a:xfrm>
            <a:off x="6085549" y="3001600"/>
            <a:ext cx="2147400" cy="141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b="1"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Red</a:t>
            </a:r>
            <a:endParaRPr sz="1200" b="1">
              <a:latin typeface="Encode Sans Semi Condensed"/>
              <a:ea typeface="Encode Sans Semi Condensed"/>
              <a:cs typeface="Encode Sans Semi Condensed"/>
              <a:sym typeface="Encode Sans Semi Condense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9"/>
          <p:cNvSpPr txBox="1">
            <a:spLocks noGrp="1"/>
          </p:cNvSpPr>
          <p:nvPr>
            <p:ph type="body" idx="1"/>
          </p:nvPr>
        </p:nvSpPr>
        <p:spPr>
          <a:xfrm>
            <a:off x="282000" y="4232425"/>
            <a:ext cx="8580000" cy="565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You can insert graphs from Excel or Google Sheets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31" name="Google Shape;331;p29"/>
          <p:cNvSpPr txBox="1">
            <a:spLocks noGrp="1"/>
          </p:cNvSpPr>
          <p:nvPr>
            <p:ph type="sldNum" idx="12"/>
          </p:nvPr>
        </p:nvSpPr>
        <p:spPr>
          <a:xfrm>
            <a:off x="4327150" y="4797925"/>
            <a:ext cx="485400" cy="345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pic>
        <p:nvPicPr>
          <p:cNvPr id="332" name="Google Shape;332;p29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5975" y="152400"/>
            <a:ext cx="4487749" cy="3927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0"/>
          <p:cNvSpPr txBox="1">
            <a:spLocks noGrp="1"/>
          </p:cNvSpPr>
          <p:nvPr>
            <p:ph type="body" idx="4294967295"/>
          </p:nvPr>
        </p:nvSpPr>
        <p:spPr>
          <a:xfrm>
            <a:off x="1552488" y="373700"/>
            <a:ext cx="2415000" cy="4396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accent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Mobile project</a:t>
            </a:r>
            <a:endParaRPr sz="1800" b="1" dirty="0">
              <a:solidFill>
                <a:schemeClr val="accent1"/>
              </a:solidFill>
              <a:latin typeface="Encode Sans Semi Condensed"/>
              <a:ea typeface="Encode Sans Semi Condensed"/>
              <a:cs typeface="Encode Sans Semi Condensed"/>
              <a:sym typeface="Encode Sans Semi Condense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tx1"/>
                </a:solidFill>
              </a:rPr>
              <a:t>Show and explain your web, app or software projects using these gadget templates.</a:t>
            </a:r>
            <a:endParaRPr sz="1800" dirty="0">
              <a:solidFill>
                <a:schemeClr val="tx1"/>
              </a:solidFill>
            </a:endParaRPr>
          </a:p>
        </p:txBody>
      </p:sp>
      <p:sp>
        <p:nvSpPr>
          <p:cNvPr id="338" name="Google Shape;338;p30"/>
          <p:cNvSpPr/>
          <p:nvPr/>
        </p:nvSpPr>
        <p:spPr>
          <a:xfrm>
            <a:off x="4616688" y="785788"/>
            <a:ext cx="2007300" cy="35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4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rPr>
              <a:t>Place your screenshot here</a:t>
            </a:r>
            <a:endParaRPr sz="1000">
              <a:solidFill>
                <a:schemeClr val="accent4"/>
              </a:solidFill>
              <a:latin typeface="Encode Sans Semi Condensed Light"/>
              <a:ea typeface="Encode Sans Semi Condensed Light"/>
              <a:cs typeface="Encode Sans Semi Condensed Light"/>
              <a:sym typeface="Encode Sans Semi Condensed Light"/>
            </a:endParaRPr>
          </a:p>
        </p:txBody>
      </p:sp>
      <p:sp>
        <p:nvSpPr>
          <p:cNvPr id="339" name="Google Shape;339;p30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grpSp>
        <p:nvGrpSpPr>
          <p:cNvPr id="340" name="Google Shape;340;p30"/>
          <p:cNvGrpSpPr/>
          <p:nvPr/>
        </p:nvGrpSpPr>
        <p:grpSpPr>
          <a:xfrm>
            <a:off x="4557563" y="373572"/>
            <a:ext cx="2119546" cy="4396359"/>
            <a:chOff x="2547150" y="238125"/>
            <a:chExt cx="2525675" cy="5238750"/>
          </a:xfrm>
        </p:grpSpPr>
        <p:sp>
          <p:nvSpPr>
            <p:cNvPr id="341" name="Google Shape;341;p30"/>
            <p:cNvSpPr/>
            <p:nvPr/>
          </p:nvSpPr>
          <p:spPr>
            <a:xfrm>
              <a:off x="2547150" y="238125"/>
              <a:ext cx="2525675" cy="5238750"/>
            </a:xfrm>
            <a:custGeom>
              <a:avLst/>
              <a:gdLst/>
              <a:ahLst/>
              <a:cxnLst/>
              <a:rect l="l" t="t" r="r" b="b"/>
              <a:pathLst>
                <a:path w="101027" h="209550" extrusionOk="0">
                  <a:moveTo>
                    <a:pt x="98629" y="18886"/>
                  </a:moveTo>
                  <a:lnTo>
                    <a:pt x="98629" y="190364"/>
                  </a:lnTo>
                  <a:lnTo>
                    <a:pt x="2398" y="190364"/>
                  </a:lnTo>
                  <a:lnTo>
                    <a:pt x="2398" y="18886"/>
                  </a:lnTo>
                  <a:close/>
                  <a:moveTo>
                    <a:pt x="10343" y="0"/>
                  </a:moveTo>
                  <a:lnTo>
                    <a:pt x="9293" y="75"/>
                  </a:lnTo>
                  <a:lnTo>
                    <a:pt x="8244" y="225"/>
                  </a:lnTo>
                  <a:lnTo>
                    <a:pt x="7270" y="450"/>
                  </a:lnTo>
                  <a:lnTo>
                    <a:pt x="6295" y="824"/>
                  </a:lnTo>
                  <a:lnTo>
                    <a:pt x="5396" y="1274"/>
                  </a:lnTo>
                  <a:lnTo>
                    <a:pt x="4572" y="1799"/>
                  </a:lnTo>
                  <a:lnTo>
                    <a:pt x="3747" y="2398"/>
                  </a:lnTo>
                  <a:lnTo>
                    <a:pt x="2998" y="3073"/>
                  </a:lnTo>
                  <a:lnTo>
                    <a:pt x="2323" y="3747"/>
                  </a:lnTo>
                  <a:lnTo>
                    <a:pt x="1724" y="4572"/>
                  </a:lnTo>
                  <a:lnTo>
                    <a:pt x="1199" y="5396"/>
                  </a:lnTo>
                  <a:lnTo>
                    <a:pt x="824" y="6370"/>
                  </a:lnTo>
                  <a:lnTo>
                    <a:pt x="450" y="7270"/>
                  </a:lnTo>
                  <a:lnTo>
                    <a:pt x="225" y="8319"/>
                  </a:lnTo>
                  <a:lnTo>
                    <a:pt x="0" y="9293"/>
                  </a:lnTo>
                  <a:lnTo>
                    <a:pt x="0" y="10343"/>
                  </a:lnTo>
                  <a:lnTo>
                    <a:pt x="0" y="199207"/>
                  </a:lnTo>
                  <a:lnTo>
                    <a:pt x="0" y="200257"/>
                  </a:lnTo>
                  <a:lnTo>
                    <a:pt x="225" y="201231"/>
                  </a:lnTo>
                  <a:lnTo>
                    <a:pt x="450" y="202280"/>
                  </a:lnTo>
                  <a:lnTo>
                    <a:pt x="824" y="203180"/>
                  </a:lnTo>
                  <a:lnTo>
                    <a:pt x="1199" y="204154"/>
                  </a:lnTo>
                  <a:lnTo>
                    <a:pt x="1724" y="204978"/>
                  </a:lnTo>
                  <a:lnTo>
                    <a:pt x="2323" y="205803"/>
                  </a:lnTo>
                  <a:lnTo>
                    <a:pt x="2998" y="206477"/>
                  </a:lnTo>
                  <a:lnTo>
                    <a:pt x="3747" y="207152"/>
                  </a:lnTo>
                  <a:lnTo>
                    <a:pt x="4572" y="207751"/>
                  </a:lnTo>
                  <a:lnTo>
                    <a:pt x="5396" y="208276"/>
                  </a:lnTo>
                  <a:lnTo>
                    <a:pt x="6295" y="208726"/>
                  </a:lnTo>
                  <a:lnTo>
                    <a:pt x="7270" y="209100"/>
                  </a:lnTo>
                  <a:lnTo>
                    <a:pt x="8244" y="209325"/>
                  </a:lnTo>
                  <a:lnTo>
                    <a:pt x="9293" y="209475"/>
                  </a:lnTo>
                  <a:lnTo>
                    <a:pt x="10343" y="209550"/>
                  </a:lnTo>
                  <a:lnTo>
                    <a:pt x="90610" y="209550"/>
                  </a:lnTo>
                  <a:lnTo>
                    <a:pt x="91659" y="209475"/>
                  </a:lnTo>
                  <a:lnTo>
                    <a:pt x="92708" y="209325"/>
                  </a:lnTo>
                  <a:lnTo>
                    <a:pt x="93682" y="209100"/>
                  </a:lnTo>
                  <a:lnTo>
                    <a:pt x="94657" y="208726"/>
                  </a:lnTo>
                  <a:lnTo>
                    <a:pt x="95556" y="208276"/>
                  </a:lnTo>
                  <a:lnTo>
                    <a:pt x="96455" y="207751"/>
                  </a:lnTo>
                  <a:lnTo>
                    <a:pt x="97205" y="207152"/>
                  </a:lnTo>
                  <a:lnTo>
                    <a:pt x="97954" y="206477"/>
                  </a:lnTo>
                  <a:lnTo>
                    <a:pt x="98629" y="205803"/>
                  </a:lnTo>
                  <a:lnTo>
                    <a:pt x="99228" y="204978"/>
                  </a:lnTo>
                  <a:lnTo>
                    <a:pt x="99753" y="204154"/>
                  </a:lnTo>
                  <a:lnTo>
                    <a:pt x="100203" y="203180"/>
                  </a:lnTo>
                  <a:lnTo>
                    <a:pt x="100577" y="202280"/>
                  </a:lnTo>
                  <a:lnTo>
                    <a:pt x="100802" y="201231"/>
                  </a:lnTo>
                  <a:lnTo>
                    <a:pt x="100952" y="200257"/>
                  </a:lnTo>
                  <a:lnTo>
                    <a:pt x="101027" y="199207"/>
                  </a:lnTo>
                  <a:lnTo>
                    <a:pt x="101027" y="10343"/>
                  </a:lnTo>
                  <a:lnTo>
                    <a:pt x="100952" y="9293"/>
                  </a:lnTo>
                  <a:lnTo>
                    <a:pt x="100802" y="8319"/>
                  </a:lnTo>
                  <a:lnTo>
                    <a:pt x="100577" y="7270"/>
                  </a:lnTo>
                  <a:lnTo>
                    <a:pt x="100203" y="6370"/>
                  </a:lnTo>
                  <a:lnTo>
                    <a:pt x="99753" y="5396"/>
                  </a:lnTo>
                  <a:lnTo>
                    <a:pt x="99228" y="4572"/>
                  </a:lnTo>
                  <a:lnTo>
                    <a:pt x="98629" y="3747"/>
                  </a:lnTo>
                  <a:lnTo>
                    <a:pt x="97954" y="3073"/>
                  </a:lnTo>
                  <a:lnTo>
                    <a:pt x="97205" y="2398"/>
                  </a:lnTo>
                  <a:lnTo>
                    <a:pt x="96455" y="1799"/>
                  </a:lnTo>
                  <a:lnTo>
                    <a:pt x="95556" y="1274"/>
                  </a:lnTo>
                  <a:lnTo>
                    <a:pt x="94657" y="824"/>
                  </a:lnTo>
                  <a:lnTo>
                    <a:pt x="93682" y="450"/>
                  </a:lnTo>
                  <a:lnTo>
                    <a:pt x="92708" y="225"/>
                  </a:lnTo>
                  <a:lnTo>
                    <a:pt x="91659" y="75"/>
                  </a:lnTo>
                  <a:lnTo>
                    <a:pt x="9061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0"/>
            <p:cNvSpPr/>
            <p:nvPr/>
          </p:nvSpPr>
          <p:spPr>
            <a:xfrm>
              <a:off x="3557025" y="5147100"/>
              <a:ext cx="504050" cy="179900"/>
            </a:xfrm>
            <a:custGeom>
              <a:avLst/>
              <a:gdLst/>
              <a:ahLst/>
              <a:cxnLst/>
              <a:rect l="l" t="t" r="r" b="b"/>
              <a:pathLst>
                <a:path w="20162" h="7196" extrusionOk="0">
                  <a:moveTo>
                    <a:pt x="3598" y="0"/>
                  </a:moveTo>
                  <a:lnTo>
                    <a:pt x="2849" y="75"/>
                  </a:lnTo>
                  <a:lnTo>
                    <a:pt x="2174" y="300"/>
                  </a:lnTo>
                  <a:lnTo>
                    <a:pt x="1575" y="600"/>
                  </a:lnTo>
                  <a:lnTo>
                    <a:pt x="1050" y="1050"/>
                  </a:lnTo>
                  <a:lnTo>
                    <a:pt x="600" y="1574"/>
                  </a:lnTo>
                  <a:lnTo>
                    <a:pt x="301" y="2174"/>
                  </a:lnTo>
                  <a:lnTo>
                    <a:pt x="76" y="2848"/>
                  </a:lnTo>
                  <a:lnTo>
                    <a:pt x="1" y="3598"/>
                  </a:lnTo>
                  <a:lnTo>
                    <a:pt x="76" y="4347"/>
                  </a:lnTo>
                  <a:lnTo>
                    <a:pt x="301" y="5022"/>
                  </a:lnTo>
                  <a:lnTo>
                    <a:pt x="600" y="5621"/>
                  </a:lnTo>
                  <a:lnTo>
                    <a:pt x="1050" y="6146"/>
                  </a:lnTo>
                  <a:lnTo>
                    <a:pt x="1575" y="6596"/>
                  </a:lnTo>
                  <a:lnTo>
                    <a:pt x="2174" y="6896"/>
                  </a:lnTo>
                  <a:lnTo>
                    <a:pt x="2849" y="7120"/>
                  </a:lnTo>
                  <a:lnTo>
                    <a:pt x="3598" y="7195"/>
                  </a:lnTo>
                  <a:lnTo>
                    <a:pt x="16639" y="7195"/>
                  </a:lnTo>
                  <a:lnTo>
                    <a:pt x="17313" y="7120"/>
                  </a:lnTo>
                  <a:lnTo>
                    <a:pt x="17988" y="6896"/>
                  </a:lnTo>
                  <a:lnTo>
                    <a:pt x="18587" y="6596"/>
                  </a:lnTo>
                  <a:lnTo>
                    <a:pt x="19112" y="6146"/>
                  </a:lnTo>
                  <a:lnTo>
                    <a:pt x="19562" y="5621"/>
                  </a:lnTo>
                  <a:lnTo>
                    <a:pt x="19861" y="5022"/>
                  </a:lnTo>
                  <a:lnTo>
                    <a:pt x="20086" y="4347"/>
                  </a:lnTo>
                  <a:lnTo>
                    <a:pt x="20161" y="3598"/>
                  </a:lnTo>
                  <a:lnTo>
                    <a:pt x="20086" y="2848"/>
                  </a:lnTo>
                  <a:lnTo>
                    <a:pt x="19861" y="2174"/>
                  </a:lnTo>
                  <a:lnTo>
                    <a:pt x="19562" y="1574"/>
                  </a:lnTo>
                  <a:lnTo>
                    <a:pt x="19112" y="1050"/>
                  </a:lnTo>
                  <a:lnTo>
                    <a:pt x="18587" y="600"/>
                  </a:lnTo>
                  <a:lnTo>
                    <a:pt x="17988" y="300"/>
                  </a:lnTo>
                  <a:lnTo>
                    <a:pt x="17313" y="75"/>
                  </a:lnTo>
                  <a:lnTo>
                    <a:pt x="1663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0"/>
            <p:cNvSpPr/>
            <p:nvPr/>
          </p:nvSpPr>
          <p:spPr>
            <a:xfrm>
              <a:off x="3008050" y="423600"/>
              <a:ext cx="99325" cy="99325"/>
            </a:xfrm>
            <a:custGeom>
              <a:avLst/>
              <a:gdLst/>
              <a:ahLst/>
              <a:cxnLst/>
              <a:rect l="l" t="t" r="r" b="b"/>
              <a:pathLst>
                <a:path w="3973" h="3973" extrusionOk="0">
                  <a:moveTo>
                    <a:pt x="2024" y="1"/>
                  </a:moveTo>
                  <a:lnTo>
                    <a:pt x="1575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1" y="1200"/>
                  </a:lnTo>
                  <a:lnTo>
                    <a:pt x="76" y="1575"/>
                  </a:lnTo>
                  <a:lnTo>
                    <a:pt x="1" y="2024"/>
                  </a:lnTo>
                  <a:lnTo>
                    <a:pt x="76" y="2399"/>
                  </a:lnTo>
                  <a:lnTo>
                    <a:pt x="151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5" y="3973"/>
                  </a:lnTo>
                  <a:lnTo>
                    <a:pt x="2399" y="3973"/>
                  </a:lnTo>
                  <a:lnTo>
                    <a:pt x="2774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4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0"/>
            <p:cNvSpPr/>
            <p:nvPr/>
          </p:nvSpPr>
          <p:spPr>
            <a:xfrm>
              <a:off x="3566400" y="434850"/>
              <a:ext cx="487175" cy="76850"/>
            </a:xfrm>
            <a:custGeom>
              <a:avLst/>
              <a:gdLst/>
              <a:ahLst/>
              <a:cxnLst/>
              <a:rect l="l" t="t" r="r" b="b"/>
              <a:pathLst>
                <a:path w="19487" h="3074" extrusionOk="0">
                  <a:moveTo>
                    <a:pt x="1275" y="0"/>
                  </a:moveTo>
                  <a:lnTo>
                    <a:pt x="1050" y="75"/>
                  </a:lnTo>
                  <a:lnTo>
                    <a:pt x="750" y="150"/>
                  </a:lnTo>
                  <a:lnTo>
                    <a:pt x="525" y="300"/>
                  </a:lnTo>
                  <a:lnTo>
                    <a:pt x="375" y="450"/>
                  </a:lnTo>
                  <a:lnTo>
                    <a:pt x="225" y="675"/>
                  </a:lnTo>
                  <a:lnTo>
                    <a:pt x="75" y="975"/>
                  </a:lnTo>
                  <a:lnTo>
                    <a:pt x="1" y="1274"/>
                  </a:lnTo>
                  <a:lnTo>
                    <a:pt x="1" y="1574"/>
                  </a:lnTo>
                  <a:lnTo>
                    <a:pt x="1" y="1874"/>
                  </a:lnTo>
                  <a:lnTo>
                    <a:pt x="75" y="2174"/>
                  </a:lnTo>
                  <a:lnTo>
                    <a:pt x="225" y="2399"/>
                  </a:lnTo>
                  <a:lnTo>
                    <a:pt x="375" y="2623"/>
                  </a:lnTo>
                  <a:lnTo>
                    <a:pt x="525" y="2773"/>
                  </a:lnTo>
                  <a:lnTo>
                    <a:pt x="750" y="2923"/>
                  </a:lnTo>
                  <a:lnTo>
                    <a:pt x="1050" y="2998"/>
                  </a:lnTo>
                  <a:lnTo>
                    <a:pt x="1275" y="3073"/>
                  </a:lnTo>
                  <a:lnTo>
                    <a:pt x="18137" y="3073"/>
                  </a:lnTo>
                  <a:lnTo>
                    <a:pt x="18437" y="2998"/>
                  </a:lnTo>
                  <a:lnTo>
                    <a:pt x="18662" y="2923"/>
                  </a:lnTo>
                  <a:lnTo>
                    <a:pt x="18887" y="2773"/>
                  </a:lnTo>
                  <a:lnTo>
                    <a:pt x="19112" y="2623"/>
                  </a:lnTo>
                  <a:lnTo>
                    <a:pt x="19262" y="2399"/>
                  </a:lnTo>
                  <a:lnTo>
                    <a:pt x="19337" y="2174"/>
                  </a:lnTo>
                  <a:lnTo>
                    <a:pt x="19412" y="1874"/>
                  </a:lnTo>
                  <a:lnTo>
                    <a:pt x="19486" y="1574"/>
                  </a:lnTo>
                  <a:lnTo>
                    <a:pt x="19412" y="1274"/>
                  </a:lnTo>
                  <a:lnTo>
                    <a:pt x="19337" y="975"/>
                  </a:lnTo>
                  <a:lnTo>
                    <a:pt x="19262" y="675"/>
                  </a:lnTo>
                  <a:lnTo>
                    <a:pt x="19112" y="450"/>
                  </a:lnTo>
                  <a:lnTo>
                    <a:pt x="18887" y="300"/>
                  </a:lnTo>
                  <a:lnTo>
                    <a:pt x="18662" y="150"/>
                  </a:lnTo>
                  <a:lnTo>
                    <a:pt x="18437" y="75"/>
                  </a:lnTo>
                  <a:lnTo>
                    <a:pt x="1813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1"/>
          <p:cNvSpPr/>
          <p:nvPr/>
        </p:nvSpPr>
        <p:spPr>
          <a:xfrm>
            <a:off x="4466800" y="851275"/>
            <a:ext cx="2598600" cy="3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4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rPr>
              <a:t>Place your screenshot here</a:t>
            </a:r>
            <a:endParaRPr sz="1000">
              <a:solidFill>
                <a:schemeClr val="accent4"/>
              </a:solidFill>
              <a:latin typeface="Encode Sans Semi Condensed Light"/>
              <a:ea typeface="Encode Sans Semi Condensed Light"/>
              <a:cs typeface="Encode Sans Semi Condensed Light"/>
              <a:sym typeface="Encode Sans Semi Condensed Light"/>
            </a:endParaRPr>
          </a:p>
        </p:txBody>
      </p:sp>
      <p:sp>
        <p:nvSpPr>
          <p:cNvPr id="350" name="Google Shape;350;p31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grpSp>
        <p:nvGrpSpPr>
          <p:cNvPr id="351" name="Google Shape;351;p31"/>
          <p:cNvGrpSpPr/>
          <p:nvPr/>
        </p:nvGrpSpPr>
        <p:grpSpPr>
          <a:xfrm>
            <a:off x="4402102" y="465959"/>
            <a:ext cx="2736410" cy="4222433"/>
            <a:chOff x="2112475" y="238125"/>
            <a:chExt cx="3395050" cy="5238750"/>
          </a:xfrm>
        </p:grpSpPr>
        <p:sp>
          <p:nvSpPr>
            <p:cNvPr id="352" name="Google Shape;352;p31"/>
            <p:cNvSpPr/>
            <p:nvPr/>
          </p:nvSpPr>
          <p:spPr>
            <a:xfrm>
              <a:off x="2112475" y="238125"/>
              <a:ext cx="3395050" cy="5238750"/>
            </a:xfrm>
            <a:custGeom>
              <a:avLst/>
              <a:gdLst/>
              <a:ahLst/>
              <a:cxnLst/>
              <a:rect l="l" t="t" r="r" b="b"/>
              <a:pathLst>
                <a:path w="135802" h="209550" extrusionOk="0">
                  <a:moveTo>
                    <a:pt x="132205" y="18886"/>
                  </a:moveTo>
                  <a:lnTo>
                    <a:pt x="132205" y="190364"/>
                  </a:lnTo>
                  <a:lnTo>
                    <a:pt x="3597" y="190364"/>
                  </a:lnTo>
                  <a:lnTo>
                    <a:pt x="3597" y="18886"/>
                  </a:lnTo>
                  <a:close/>
                  <a:moveTo>
                    <a:pt x="8019" y="0"/>
                  </a:moveTo>
                  <a:lnTo>
                    <a:pt x="7270" y="75"/>
                  </a:lnTo>
                  <a:lnTo>
                    <a:pt x="6445" y="150"/>
                  </a:lnTo>
                  <a:lnTo>
                    <a:pt x="5696" y="375"/>
                  </a:lnTo>
                  <a:lnTo>
                    <a:pt x="4946" y="600"/>
                  </a:lnTo>
                  <a:lnTo>
                    <a:pt x="4197" y="974"/>
                  </a:lnTo>
                  <a:lnTo>
                    <a:pt x="3522" y="1349"/>
                  </a:lnTo>
                  <a:lnTo>
                    <a:pt x="2923" y="1874"/>
                  </a:lnTo>
                  <a:lnTo>
                    <a:pt x="2323" y="2323"/>
                  </a:lnTo>
                  <a:lnTo>
                    <a:pt x="1874" y="2923"/>
                  </a:lnTo>
                  <a:lnTo>
                    <a:pt x="1349" y="3522"/>
                  </a:lnTo>
                  <a:lnTo>
                    <a:pt x="974" y="4197"/>
                  </a:lnTo>
                  <a:lnTo>
                    <a:pt x="600" y="4946"/>
                  </a:lnTo>
                  <a:lnTo>
                    <a:pt x="375" y="5696"/>
                  </a:lnTo>
                  <a:lnTo>
                    <a:pt x="150" y="6445"/>
                  </a:lnTo>
                  <a:lnTo>
                    <a:pt x="75" y="7270"/>
                  </a:lnTo>
                  <a:lnTo>
                    <a:pt x="0" y="8019"/>
                  </a:lnTo>
                  <a:lnTo>
                    <a:pt x="0" y="201531"/>
                  </a:lnTo>
                  <a:lnTo>
                    <a:pt x="75" y="202280"/>
                  </a:lnTo>
                  <a:lnTo>
                    <a:pt x="150" y="203105"/>
                  </a:lnTo>
                  <a:lnTo>
                    <a:pt x="375" y="203854"/>
                  </a:lnTo>
                  <a:lnTo>
                    <a:pt x="600" y="204604"/>
                  </a:lnTo>
                  <a:lnTo>
                    <a:pt x="974" y="205353"/>
                  </a:lnTo>
                  <a:lnTo>
                    <a:pt x="1349" y="206028"/>
                  </a:lnTo>
                  <a:lnTo>
                    <a:pt x="1874" y="206627"/>
                  </a:lnTo>
                  <a:lnTo>
                    <a:pt x="2323" y="207227"/>
                  </a:lnTo>
                  <a:lnTo>
                    <a:pt x="2923" y="207676"/>
                  </a:lnTo>
                  <a:lnTo>
                    <a:pt x="3522" y="208201"/>
                  </a:lnTo>
                  <a:lnTo>
                    <a:pt x="4197" y="208576"/>
                  </a:lnTo>
                  <a:lnTo>
                    <a:pt x="4946" y="208950"/>
                  </a:lnTo>
                  <a:lnTo>
                    <a:pt x="5696" y="209175"/>
                  </a:lnTo>
                  <a:lnTo>
                    <a:pt x="6445" y="209400"/>
                  </a:lnTo>
                  <a:lnTo>
                    <a:pt x="7270" y="209475"/>
                  </a:lnTo>
                  <a:lnTo>
                    <a:pt x="8019" y="209550"/>
                  </a:lnTo>
                  <a:lnTo>
                    <a:pt x="127783" y="209550"/>
                  </a:lnTo>
                  <a:lnTo>
                    <a:pt x="128532" y="209475"/>
                  </a:lnTo>
                  <a:lnTo>
                    <a:pt x="129357" y="209400"/>
                  </a:lnTo>
                  <a:lnTo>
                    <a:pt x="130106" y="209175"/>
                  </a:lnTo>
                  <a:lnTo>
                    <a:pt x="130856" y="208950"/>
                  </a:lnTo>
                  <a:lnTo>
                    <a:pt x="131605" y="208576"/>
                  </a:lnTo>
                  <a:lnTo>
                    <a:pt x="132280" y="208201"/>
                  </a:lnTo>
                  <a:lnTo>
                    <a:pt x="132879" y="207676"/>
                  </a:lnTo>
                  <a:lnTo>
                    <a:pt x="133479" y="207227"/>
                  </a:lnTo>
                  <a:lnTo>
                    <a:pt x="133928" y="206627"/>
                  </a:lnTo>
                  <a:lnTo>
                    <a:pt x="134453" y="206028"/>
                  </a:lnTo>
                  <a:lnTo>
                    <a:pt x="134828" y="205353"/>
                  </a:lnTo>
                  <a:lnTo>
                    <a:pt x="135202" y="204604"/>
                  </a:lnTo>
                  <a:lnTo>
                    <a:pt x="135427" y="203854"/>
                  </a:lnTo>
                  <a:lnTo>
                    <a:pt x="135652" y="203105"/>
                  </a:lnTo>
                  <a:lnTo>
                    <a:pt x="135727" y="202280"/>
                  </a:lnTo>
                  <a:lnTo>
                    <a:pt x="135802" y="201531"/>
                  </a:lnTo>
                  <a:lnTo>
                    <a:pt x="135802" y="8019"/>
                  </a:lnTo>
                  <a:lnTo>
                    <a:pt x="135727" y="7270"/>
                  </a:lnTo>
                  <a:lnTo>
                    <a:pt x="135652" y="6445"/>
                  </a:lnTo>
                  <a:lnTo>
                    <a:pt x="135427" y="5696"/>
                  </a:lnTo>
                  <a:lnTo>
                    <a:pt x="135202" y="4946"/>
                  </a:lnTo>
                  <a:lnTo>
                    <a:pt x="134828" y="4197"/>
                  </a:lnTo>
                  <a:lnTo>
                    <a:pt x="134453" y="3522"/>
                  </a:lnTo>
                  <a:lnTo>
                    <a:pt x="133928" y="2923"/>
                  </a:lnTo>
                  <a:lnTo>
                    <a:pt x="133479" y="2323"/>
                  </a:lnTo>
                  <a:lnTo>
                    <a:pt x="132879" y="1874"/>
                  </a:lnTo>
                  <a:lnTo>
                    <a:pt x="132280" y="1349"/>
                  </a:lnTo>
                  <a:lnTo>
                    <a:pt x="131605" y="974"/>
                  </a:lnTo>
                  <a:lnTo>
                    <a:pt x="130856" y="600"/>
                  </a:lnTo>
                  <a:lnTo>
                    <a:pt x="130106" y="375"/>
                  </a:lnTo>
                  <a:lnTo>
                    <a:pt x="129357" y="150"/>
                  </a:lnTo>
                  <a:lnTo>
                    <a:pt x="128532" y="75"/>
                  </a:lnTo>
                  <a:lnTo>
                    <a:pt x="12778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1"/>
            <p:cNvSpPr/>
            <p:nvPr/>
          </p:nvSpPr>
          <p:spPr>
            <a:xfrm>
              <a:off x="3671350" y="5147100"/>
              <a:ext cx="279175" cy="179900"/>
            </a:xfrm>
            <a:custGeom>
              <a:avLst/>
              <a:gdLst/>
              <a:ahLst/>
              <a:cxnLst/>
              <a:rect l="l" t="t" r="r" b="b"/>
              <a:pathLst>
                <a:path w="11167" h="7196" extrusionOk="0">
                  <a:moveTo>
                    <a:pt x="3597" y="0"/>
                  </a:moveTo>
                  <a:lnTo>
                    <a:pt x="2848" y="75"/>
                  </a:lnTo>
                  <a:lnTo>
                    <a:pt x="2173" y="300"/>
                  </a:lnTo>
                  <a:lnTo>
                    <a:pt x="1574" y="600"/>
                  </a:lnTo>
                  <a:lnTo>
                    <a:pt x="1049" y="1050"/>
                  </a:lnTo>
                  <a:lnTo>
                    <a:pt x="600" y="1574"/>
                  </a:lnTo>
                  <a:lnTo>
                    <a:pt x="300" y="2174"/>
                  </a:lnTo>
                  <a:lnTo>
                    <a:pt x="75" y="2848"/>
                  </a:lnTo>
                  <a:lnTo>
                    <a:pt x="0" y="3598"/>
                  </a:lnTo>
                  <a:lnTo>
                    <a:pt x="75" y="4347"/>
                  </a:lnTo>
                  <a:lnTo>
                    <a:pt x="300" y="5022"/>
                  </a:lnTo>
                  <a:lnTo>
                    <a:pt x="600" y="5621"/>
                  </a:lnTo>
                  <a:lnTo>
                    <a:pt x="1049" y="6146"/>
                  </a:lnTo>
                  <a:lnTo>
                    <a:pt x="1574" y="6596"/>
                  </a:lnTo>
                  <a:lnTo>
                    <a:pt x="2173" y="6896"/>
                  </a:lnTo>
                  <a:lnTo>
                    <a:pt x="2848" y="7120"/>
                  </a:lnTo>
                  <a:lnTo>
                    <a:pt x="3597" y="7195"/>
                  </a:lnTo>
                  <a:lnTo>
                    <a:pt x="7644" y="7195"/>
                  </a:lnTo>
                  <a:lnTo>
                    <a:pt x="8319" y="7120"/>
                  </a:lnTo>
                  <a:lnTo>
                    <a:pt x="8994" y="6896"/>
                  </a:lnTo>
                  <a:lnTo>
                    <a:pt x="9593" y="6596"/>
                  </a:lnTo>
                  <a:lnTo>
                    <a:pt x="10118" y="6146"/>
                  </a:lnTo>
                  <a:lnTo>
                    <a:pt x="10567" y="5621"/>
                  </a:lnTo>
                  <a:lnTo>
                    <a:pt x="10867" y="5022"/>
                  </a:lnTo>
                  <a:lnTo>
                    <a:pt x="11092" y="4347"/>
                  </a:lnTo>
                  <a:lnTo>
                    <a:pt x="11167" y="3598"/>
                  </a:lnTo>
                  <a:lnTo>
                    <a:pt x="11092" y="2848"/>
                  </a:lnTo>
                  <a:lnTo>
                    <a:pt x="10867" y="2174"/>
                  </a:lnTo>
                  <a:lnTo>
                    <a:pt x="10567" y="1574"/>
                  </a:lnTo>
                  <a:lnTo>
                    <a:pt x="10118" y="1050"/>
                  </a:lnTo>
                  <a:lnTo>
                    <a:pt x="9593" y="600"/>
                  </a:lnTo>
                  <a:lnTo>
                    <a:pt x="8994" y="300"/>
                  </a:lnTo>
                  <a:lnTo>
                    <a:pt x="8319" y="75"/>
                  </a:lnTo>
                  <a:lnTo>
                    <a:pt x="764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1"/>
            <p:cNvSpPr/>
            <p:nvPr/>
          </p:nvSpPr>
          <p:spPr>
            <a:xfrm>
              <a:off x="3650725" y="446100"/>
              <a:ext cx="54375" cy="54350"/>
            </a:xfrm>
            <a:custGeom>
              <a:avLst/>
              <a:gdLst/>
              <a:ahLst/>
              <a:cxnLst/>
              <a:rect l="l" t="t" r="r" b="b"/>
              <a:pathLst>
                <a:path w="2175" h="2174" extrusionOk="0">
                  <a:moveTo>
                    <a:pt x="1125" y="0"/>
                  </a:moveTo>
                  <a:lnTo>
                    <a:pt x="825" y="75"/>
                  </a:lnTo>
                  <a:lnTo>
                    <a:pt x="675" y="75"/>
                  </a:lnTo>
                  <a:lnTo>
                    <a:pt x="450" y="225"/>
                  </a:lnTo>
                  <a:lnTo>
                    <a:pt x="300" y="300"/>
                  </a:lnTo>
                  <a:lnTo>
                    <a:pt x="225" y="525"/>
                  </a:lnTo>
                  <a:lnTo>
                    <a:pt x="76" y="675"/>
                  </a:lnTo>
                  <a:lnTo>
                    <a:pt x="1" y="824"/>
                  </a:lnTo>
                  <a:lnTo>
                    <a:pt x="1" y="1124"/>
                  </a:lnTo>
                  <a:lnTo>
                    <a:pt x="1" y="1349"/>
                  </a:lnTo>
                  <a:lnTo>
                    <a:pt x="76" y="1499"/>
                  </a:lnTo>
                  <a:lnTo>
                    <a:pt x="225" y="1649"/>
                  </a:lnTo>
                  <a:lnTo>
                    <a:pt x="300" y="1874"/>
                  </a:lnTo>
                  <a:lnTo>
                    <a:pt x="450" y="2024"/>
                  </a:lnTo>
                  <a:lnTo>
                    <a:pt x="675" y="2099"/>
                  </a:lnTo>
                  <a:lnTo>
                    <a:pt x="825" y="2173"/>
                  </a:lnTo>
                  <a:lnTo>
                    <a:pt x="1275" y="2173"/>
                  </a:lnTo>
                  <a:lnTo>
                    <a:pt x="1500" y="2099"/>
                  </a:lnTo>
                  <a:lnTo>
                    <a:pt x="1649" y="2024"/>
                  </a:lnTo>
                  <a:lnTo>
                    <a:pt x="1799" y="1874"/>
                  </a:lnTo>
                  <a:lnTo>
                    <a:pt x="1949" y="1649"/>
                  </a:lnTo>
                  <a:lnTo>
                    <a:pt x="2099" y="1499"/>
                  </a:lnTo>
                  <a:lnTo>
                    <a:pt x="2099" y="1349"/>
                  </a:lnTo>
                  <a:lnTo>
                    <a:pt x="2174" y="1124"/>
                  </a:lnTo>
                  <a:lnTo>
                    <a:pt x="2099" y="824"/>
                  </a:lnTo>
                  <a:lnTo>
                    <a:pt x="2099" y="675"/>
                  </a:lnTo>
                  <a:lnTo>
                    <a:pt x="1949" y="525"/>
                  </a:lnTo>
                  <a:lnTo>
                    <a:pt x="1799" y="300"/>
                  </a:lnTo>
                  <a:lnTo>
                    <a:pt x="1649" y="225"/>
                  </a:lnTo>
                  <a:lnTo>
                    <a:pt x="1500" y="75"/>
                  </a:lnTo>
                  <a:lnTo>
                    <a:pt x="1275" y="75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1"/>
            <p:cNvSpPr/>
            <p:nvPr/>
          </p:nvSpPr>
          <p:spPr>
            <a:xfrm>
              <a:off x="3761275" y="423600"/>
              <a:ext cx="99325" cy="99325"/>
            </a:xfrm>
            <a:custGeom>
              <a:avLst/>
              <a:gdLst/>
              <a:ahLst/>
              <a:cxnLst/>
              <a:rect l="l" t="t" r="r" b="b"/>
              <a:pathLst>
                <a:path w="3973" h="3973" extrusionOk="0">
                  <a:moveTo>
                    <a:pt x="2024" y="1"/>
                  </a:moveTo>
                  <a:lnTo>
                    <a:pt x="1574" y="76"/>
                  </a:lnTo>
                  <a:lnTo>
                    <a:pt x="1200" y="151"/>
                  </a:lnTo>
                  <a:lnTo>
                    <a:pt x="900" y="375"/>
                  </a:lnTo>
                  <a:lnTo>
                    <a:pt x="600" y="600"/>
                  </a:lnTo>
                  <a:lnTo>
                    <a:pt x="375" y="900"/>
                  </a:lnTo>
                  <a:lnTo>
                    <a:pt x="150" y="1200"/>
                  </a:lnTo>
                  <a:lnTo>
                    <a:pt x="75" y="1575"/>
                  </a:lnTo>
                  <a:lnTo>
                    <a:pt x="0" y="2024"/>
                  </a:lnTo>
                  <a:lnTo>
                    <a:pt x="75" y="2399"/>
                  </a:lnTo>
                  <a:lnTo>
                    <a:pt x="150" y="2774"/>
                  </a:lnTo>
                  <a:lnTo>
                    <a:pt x="375" y="3073"/>
                  </a:lnTo>
                  <a:lnTo>
                    <a:pt x="600" y="3373"/>
                  </a:lnTo>
                  <a:lnTo>
                    <a:pt x="900" y="3673"/>
                  </a:lnTo>
                  <a:lnTo>
                    <a:pt x="1200" y="3823"/>
                  </a:lnTo>
                  <a:lnTo>
                    <a:pt x="1574" y="3973"/>
                  </a:lnTo>
                  <a:lnTo>
                    <a:pt x="2399" y="3973"/>
                  </a:lnTo>
                  <a:lnTo>
                    <a:pt x="2773" y="3823"/>
                  </a:lnTo>
                  <a:lnTo>
                    <a:pt x="3073" y="3673"/>
                  </a:lnTo>
                  <a:lnTo>
                    <a:pt x="3373" y="3373"/>
                  </a:lnTo>
                  <a:lnTo>
                    <a:pt x="3598" y="3073"/>
                  </a:lnTo>
                  <a:lnTo>
                    <a:pt x="3823" y="2774"/>
                  </a:lnTo>
                  <a:lnTo>
                    <a:pt x="3898" y="2399"/>
                  </a:lnTo>
                  <a:lnTo>
                    <a:pt x="3973" y="2024"/>
                  </a:lnTo>
                  <a:lnTo>
                    <a:pt x="3898" y="1575"/>
                  </a:lnTo>
                  <a:lnTo>
                    <a:pt x="3823" y="1200"/>
                  </a:lnTo>
                  <a:lnTo>
                    <a:pt x="3598" y="900"/>
                  </a:lnTo>
                  <a:lnTo>
                    <a:pt x="3373" y="600"/>
                  </a:lnTo>
                  <a:lnTo>
                    <a:pt x="3073" y="375"/>
                  </a:lnTo>
                  <a:lnTo>
                    <a:pt x="2773" y="151"/>
                  </a:lnTo>
                  <a:lnTo>
                    <a:pt x="2399" y="76"/>
                  </a:lnTo>
                  <a:lnTo>
                    <a:pt x="202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6" name="Google Shape;356;p31"/>
          <p:cNvSpPr txBox="1">
            <a:spLocks noGrp="1"/>
          </p:cNvSpPr>
          <p:nvPr>
            <p:ph type="body" idx="4294967295"/>
          </p:nvPr>
        </p:nvSpPr>
        <p:spPr>
          <a:xfrm>
            <a:off x="1552488" y="373700"/>
            <a:ext cx="2415000" cy="4396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accent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Tablet project</a:t>
            </a:r>
            <a:endParaRPr sz="1800" b="1" dirty="0">
              <a:solidFill>
                <a:schemeClr val="accent1"/>
              </a:solidFill>
              <a:latin typeface="Encode Sans Semi Condensed"/>
              <a:ea typeface="Encode Sans Semi Condensed"/>
              <a:cs typeface="Encode Sans Semi Condensed"/>
              <a:sym typeface="Encode Sans Semi Condense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tx1"/>
                </a:solidFill>
              </a:rPr>
              <a:t>Show and explain your web, app or software projects using these gadget templates.</a:t>
            </a:r>
            <a:endParaRPr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2"/>
          <p:cNvSpPr/>
          <p:nvPr/>
        </p:nvSpPr>
        <p:spPr>
          <a:xfrm>
            <a:off x="3614342" y="1137683"/>
            <a:ext cx="4254000" cy="27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accent4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rPr>
              <a:t>Place your screenshot here</a:t>
            </a:r>
            <a:endParaRPr sz="1000" dirty="0">
              <a:solidFill>
                <a:schemeClr val="accent4"/>
              </a:solidFill>
              <a:latin typeface="Encode Sans Semi Condensed Light"/>
              <a:ea typeface="Encode Sans Semi Condensed Light"/>
              <a:cs typeface="Encode Sans Semi Condensed Light"/>
              <a:sym typeface="Encode Sans Semi Condensed Light"/>
            </a:endParaRPr>
          </a:p>
        </p:txBody>
      </p:sp>
      <p:sp>
        <p:nvSpPr>
          <p:cNvPr id="362" name="Google Shape;362;p32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grpSp>
        <p:nvGrpSpPr>
          <p:cNvPr id="363" name="Google Shape;363;p32"/>
          <p:cNvGrpSpPr/>
          <p:nvPr/>
        </p:nvGrpSpPr>
        <p:grpSpPr>
          <a:xfrm>
            <a:off x="3006390" y="969353"/>
            <a:ext cx="5470030" cy="3204825"/>
            <a:chOff x="1177450" y="241631"/>
            <a:chExt cx="6173152" cy="3616776"/>
          </a:xfrm>
        </p:grpSpPr>
        <p:sp>
          <p:nvSpPr>
            <p:cNvPr id="364" name="Google Shape;364;p32"/>
            <p:cNvSpPr/>
            <p:nvPr/>
          </p:nvSpPr>
          <p:spPr>
            <a:xfrm>
              <a:off x="1682275" y="241631"/>
              <a:ext cx="5161606" cy="3454973"/>
            </a:xfrm>
            <a:custGeom>
              <a:avLst/>
              <a:gdLst/>
              <a:ahLst/>
              <a:cxnLst/>
              <a:rect l="l" t="t" r="r" b="b"/>
              <a:pathLst>
                <a:path w="5161606" h="3454973" extrusionOk="0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32"/>
            <p:cNvSpPr/>
            <p:nvPr/>
          </p:nvSpPr>
          <p:spPr>
            <a:xfrm>
              <a:off x="1177450" y="3763229"/>
              <a:ext cx="6173152" cy="95178"/>
            </a:xfrm>
            <a:custGeom>
              <a:avLst/>
              <a:gdLst/>
              <a:ahLst/>
              <a:cxnLst/>
              <a:rect l="l" t="t" r="r" b="b"/>
              <a:pathLst>
                <a:path w="6173152" h="95178" extrusionOk="0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128588" dist="47625" dir="5400000" algn="bl" rotWithShape="0">
                <a:srgbClr val="091029">
                  <a:alpha val="7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32"/>
            <p:cNvSpPr/>
            <p:nvPr/>
          </p:nvSpPr>
          <p:spPr>
            <a:xfrm>
              <a:off x="1177450" y="3687086"/>
              <a:ext cx="6172200" cy="76142"/>
            </a:xfrm>
            <a:custGeom>
              <a:avLst/>
              <a:gdLst/>
              <a:ahLst/>
              <a:cxnLst/>
              <a:rect l="l" t="t" r="r" b="b"/>
              <a:pathLst>
                <a:path w="6172200" h="76142" extrusionOk="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32"/>
            <p:cNvSpPr/>
            <p:nvPr/>
          </p:nvSpPr>
          <p:spPr>
            <a:xfrm>
              <a:off x="3806350" y="3687086"/>
              <a:ext cx="903922" cy="47589"/>
            </a:xfrm>
            <a:custGeom>
              <a:avLst/>
              <a:gdLst/>
              <a:ahLst/>
              <a:cxnLst/>
              <a:rect l="l" t="t" r="r" b="b"/>
              <a:pathLst>
                <a:path w="903922" h="47589" extrusionOk="0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8" name="Google Shape;368;p32"/>
          <p:cNvSpPr txBox="1">
            <a:spLocks noGrp="1"/>
          </p:cNvSpPr>
          <p:nvPr>
            <p:ph type="body" idx="4294967295"/>
          </p:nvPr>
        </p:nvSpPr>
        <p:spPr>
          <a:xfrm>
            <a:off x="597963" y="373700"/>
            <a:ext cx="2415000" cy="4396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accent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Desktop project</a:t>
            </a:r>
            <a:endParaRPr sz="1800" b="1" dirty="0">
              <a:solidFill>
                <a:schemeClr val="accent1"/>
              </a:solidFill>
              <a:latin typeface="Encode Sans Semi Condensed"/>
              <a:ea typeface="Encode Sans Semi Condensed"/>
              <a:cs typeface="Encode Sans Semi Condensed"/>
              <a:sym typeface="Encode Sans Semi Condense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tx1"/>
                </a:solidFill>
              </a:rPr>
              <a:t>Show and explain your web, app or software projects using these gadget templates.</a:t>
            </a:r>
            <a:endParaRPr sz="1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3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grpSp>
        <p:nvGrpSpPr>
          <p:cNvPr id="374" name="Google Shape;374;p33"/>
          <p:cNvGrpSpPr/>
          <p:nvPr/>
        </p:nvGrpSpPr>
        <p:grpSpPr>
          <a:xfrm>
            <a:off x="2374163" y="2163505"/>
            <a:ext cx="4395686" cy="816480"/>
            <a:chOff x="0" y="1715400"/>
            <a:chExt cx="4395686" cy="816480"/>
          </a:xfrm>
        </p:grpSpPr>
        <p:sp>
          <p:nvSpPr>
            <p:cNvPr id="375" name="Google Shape;375;p33"/>
            <p:cNvSpPr/>
            <p:nvPr/>
          </p:nvSpPr>
          <p:spPr>
            <a:xfrm rot="5400000">
              <a:off x="3486236" y="1622430"/>
              <a:ext cx="617100" cy="1201800"/>
            </a:xfrm>
            <a:prstGeom prst="parallelogram">
              <a:avLst>
                <a:gd name="adj" fmla="val 10943"/>
              </a:avLst>
            </a:prstGeom>
            <a:gradFill>
              <a:gsLst>
                <a:gs pos="0">
                  <a:schemeClr val="accent1"/>
                </a:gs>
                <a:gs pos="29000">
                  <a:schemeClr val="accent2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3"/>
            <p:cNvSpPr/>
            <p:nvPr/>
          </p:nvSpPr>
          <p:spPr>
            <a:xfrm rot="10800000" flipH="1">
              <a:off x="3189575" y="2278442"/>
              <a:ext cx="927900" cy="188100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47000">
                  <a:schemeClr val="accent1"/>
                </a:gs>
                <a:gs pos="100000">
                  <a:schemeClr val="accent2"/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3"/>
            <p:cNvSpPr/>
            <p:nvPr/>
          </p:nvSpPr>
          <p:spPr>
            <a:xfrm rot="-5400000" flipH="1">
              <a:off x="292350" y="1622430"/>
              <a:ext cx="617100" cy="1201800"/>
            </a:xfrm>
            <a:prstGeom prst="parallelogram">
              <a:avLst>
                <a:gd name="adj" fmla="val 10943"/>
              </a:avLst>
            </a:prstGeom>
            <a:gradFill>
              <a:gsLst>
                <a:gs pos="0">
                  <a:schemeClr val="accent1"/>
                </a:gs>
                <a:gs pos="29000">
                  <a:schemeClr val="accent2"/>
                </a:gs>
                <a:gs pos="100000">
                  <a:schemeClr val="accent3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3"/>
            <p:cNvSpPr/>
            <p:nvPr/>
          </p:nvSpPr>
          <p:spPr>
            <a:xfrm rot="10800000">
              <a:off x="278211" y="2278442"/>
              <a:ext cx="927900" cy="188100"/>
            </a:xfrm>
            <a:prstGeom prst="rtTriangle">
              <a:avLst/>
            </a:prstGeom>
            <a:gradFill>
              <a:gsLst>
                <a:gs pos="0">
                  <a:schemeClr val="accent1"/>
                </a:gs>
                <a:gs pos="47000">
                  <a:schemeClr val="accent1"/>
                </a:gs>
                <a:gs pos="100000">
                  <a:schemeClr val="accent2"/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3"/>
            <p:cNvSpPr/>
            <p:nvPr/>
          </p:nvSpPr>
          <p:spPr>
            <a:xfrm rot="10800000" flipH="1">
              <a:off x="281975" y="1715400"/>
              <a:ext cx="3840000" cy="5655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0" name="Google Shape;380;p33"/>
          <p:cNvSpPr txBox="1">
            <a:spLocks noGrp="1"/>
          </p:cNvSpPr>
          <p:nvPr>
            <p:ph type="ctrTitle" idx="4294967295"/>
          </p:nvPr>
        </p:nvSpPr>
        <p:spPr>
          <a:xfrm>
            <a:off x="802525" y="1165450"/>
            <a:ext cx="7539000" cy="77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accent2"/>
                </a:solidFill>
              </a:rPr>
              <a:t>Thanks!</a:t>
            </a:r>
            <a:endParaRPr sz="7200">
              <a:solidFill>
                <a:schemeClr val="accent2"/>
              </a:solidFill>
            </a:endParaRPr>
          </a:p>
        </p:txBody>
      </p:sp>
      <p:sp>
        <p:nvSpPr>
          <p:cNvPr id="381" name="Google Shape;381;p33"/>
          <p:cNvSpPr txBox="1">
            <a:spLocks noGrp="1"/>
          </p:cNvSpPr>
          <p:nvPr>
            <p:ph type="subTitle" idx="4294967295"/>
          </p:nvPr>
        </p:nvSpPr>
        <p:spPr>
          <a:xfrm>
            <a:off x="802525" y="3170372"/>
            <a:ext cx="7539000" cy="86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2"/>
                </a:solidFill>
              </a:rPr>
              <a:t>You can find me at @username and user@mail.me</a:t>
            </a:r>
            <a:endParaRPr sz="1800" b="1">
              <a:solidFill>
                <a:schemeClr val="dk2"/>
              </a:solidFill>
            </a:endParaRPr>
          </a:p>
        </p:txBody>
      </p:sp>
      <p:sp>
        <p:nvSpPr>
          <p:cNvPr id="382" name="Google Shape;382;p33"/>
          <p:cNvSpPr txBox="1"/>
          <p:nvPr/>
        </p:nvSpPr>
        <p:spPr>
          <a:xfrm>
            <a:off x="2665875" y="2163500"/>
            <a:ext cx="3825600" cy="5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Any questions?</a:t>
            </a:r>
            <a:endParaRPr>
              <a:latin typeface="Encode Sans Semi Condensed Light"/>
              <a:ea typeface="Encode Sans Semi Condensed Light"/>
              <a:cs typeface="Encode Sans Semi Condensed Light"/>
              <a:sym typeface="Encode Sans Semi Condensed Ligh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4"/>
          <p:cNvSpPr txBox="1">
            <a:spLocks noGrp="1"/>
          </p:cNvSpPr>
          <p:nvPr>
            <p:ph type="title"/>
          </p:nvPr>
        </p:nvSpPr>
        <p:spPr>
          <a:xfrm>
            <a:off x="533400" y="277650"/>
            <a:ext cx="6840600" cy="895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88" name="Google Shape;388;p34"/>
          <p:cNvSpPr txBox="1">
            <a:spLocks noGrp="1"/>
          </p:cNvSpPr>
          <p:nvPr>
            <p:ph type="body" idx="1"/>
          </p:nvPr>
        </p:nvSpPr>
        <p:spPr>
          <a:xfrm>
            <a:off x="1206100" y="1706200"/>
            <a:ext cx="7026900" cy="306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dirty="0"/>
              <a:t>Special thanks to all the people who made and released these awesome resources for free:</a:t>
            </a:r>
            <a:endParaRPr sz="2400" dirty="0"/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⊳"/>
            </a:pPr>
            <a:r>
              <a:rPr lang="en" sz="2400" dirty="0"/>
              <a:t>Presentation template by </a:t>
            </a:r>
            <a:r>
              <a:rPr lang="en" sz="2400" u="sng" dirty="0" smtClean="0">
                <a:solidFill>
                  <a:schemeClr val="hlink"/>
                </a:solidFill>
              </a:rPr>
              <a:t>plantillaspowerpoint.org</a:t>
            </a:r>
            <a:endParaRPr sz="240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⊳"/>
            </a:pPr>
            <a:r>
              <a:rPr lang="en" sz="2400" dirty="0"/>
              <a:t>Photographs by </a:t>
            </a:r>
            <a:r>
              <a:rPr lang="en" sz="2400" u="sng" dirty="0">
                <a:solidFill>
                  <a:schemeClr val="hlink"/>
                </a:solidFill>
                <a:hlinkClick r:id="rId3"/>
              </a:rPr>
              <a:t>Unsplash</a:t>
            </a:r>
            <a:endParaRPr sz="2400" dirty="0"/>
          </a:p>
        </p:txBody>
      </p:sp>
      <p:sp>
        <p:nvSpPr>
          <p:cNvPr id="389" name="Google Shape;389;p34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5"/>
          <p:cNvSpPr txBox="1">
            <a:spLocks noGrp="1"/>
          </p:cNvSpPr>
          <p:nvPr>
            <p:ph type="title"/>
          </p:nvPr>
        </p:nvSpPr>
        <p:spPr>
          <a:xfrm>
            <a:off x="533400" y="277650"/>
            <a:ext cx="6840600" cy="895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95" name="Google Shape;395;p35"/>
          <p:cNvSpPr txBox="1">
            <a:spLocks noGrp="1"/>
          </p:cNvSpPr>
          <p:nvPr>
            <p:ph type="body" idx="1"/>
          </p:nvPr>
        </p:nvSpPr>
        <p:spPr>
          <a:xfrm>
            <a:off x="1206100" y="1706200"/>
            <a:ext cx="7026900" cy="306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This presentation uses the following typographies: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⊳"/>
            </a:pPr>
            <a:r>
              <a:rPr lang="en" sz="1800"/>
              <a:t>Titles: Encode Sans Semi Condensed</a:t>
            </a:r>
            <a:endParaRPr sz="18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⊳"/>
            </a:pPr>
            <a:r>
              <a:rPr lang="en" sz="1800"/>
              <a:t>Body copy: Encode Sans Semi Condensed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Download for free at: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hlinkClick r:id="rId3"/>
              </a:rPr>
              <a:t>https://www.fontsquirrel.com/fonts/encode-sans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96" name="Google Shape;396;p35"/>
          <p:cNvSpPr txBox="1"/>
          <p:nvPr/>
        </p:nvSpPr>
        <p:spPr>
          <a:xfrm>
            <a:off x="1206100" y="4019250"/>
            <a:ext cx="6168000" cy="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chemeClr val="dk2"/>
              </a:solidFill>
              <a:latin typeface="Encode Sans Semi Condensed Light"/>
              <a:ea typeface="Encode Sans Semi Condensed Light"/>
              <a:cs typeface="Encode Sans Semi Condensed Light"/>
              <a:sym typeface="Encode Sans Semi Condense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2"/>
              </a:solidFill>
              <a:latin typeface="Encode Sans Semi Condensed Light"/>
              <a:ea typeface="Encode Sans Semi Condensed Light"/>
              <a:cs typeface="Encode Sans Semi Condensed Light"/>
              <a:sym typeface="Encode Sans Semi Condense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2"/>
              </a:solidFill>
              <a:latin typeface="Encode Sans Semi Condensed Light"/>
              <a:ea typeface="Encode Sans Semi Condensed Light"/>
              <a:cs typeface="Encode Sans Semi Condensed Light"/>
              <a:sym typeface="Encode Sans Semi Condensed Light"/>
            </a:endParaRPr>
          </a:p>
        </p:txBody>
      </p:sp>
      <p:sp>
        <p:nvSpPr>
          <p:cNvPr id="397" name="Google Shape;397;p35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6"/>
          <p:cNvSpPr txBox="1">
            <a:spLocks noGrp="1"/>
          </p:cNvSpPr>
          <p:nvPr>
            <p:ph type="body" idx="4294967295"/>
          </p:nvPr>
        </p:nvSpPr>
        <p:spPr>
          <a:xfrm>
            <a:off x="6248575" y="312075"/>
            <a:ext cx="2438100" cy="152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 b="1" dirty="0" smtClean="0"/>
              <a:t>icons </a:t>
            </a:r>
            <a:r>
              <a:rPr lang="en" sz="900" b="1" dirty="0"/>
              <a:t>are editable shapes. </a:t>
            </a:r>
            <a:r>
              <a:rPr lang="en" sz="900" dirty="0"/>
              <a:t/>
            </a:r>
            <a:br>
              <a:rPr lang="en" sz="900" dirty="0"/>
            </a:br>
            <a:r>
              <a:rPr lang="en" sz="900" dirty="0"/>
              <a:t/>
            </a:r>
            <a:br>
              <a:rPr lang="en" sz="900" dirty="0"/>
            </a:br>
            <a:r>
              <a:rPr lang="en" sz="900" dirty="0"/>
              <a:t>This means that you can:</a:t>
            </a:r>
            <a:endParaRPr sz="900" dirty="0"/>
          </a:p>
          <a:p>
            <a:pPr marL="457200" lvl="0" indent="-285750" algn="l" rtl="0">
              <a:spcBef>
                <a:spcPts val="600"/>
              </a:spcBef>
              <a:spcAft>
                <a:spcPts val="0"/>
              </a:spcAft>
              <a:buSzPts val="900"/>
              <a:buChar char="⊳"/>
            </a:pPr>
            <a:r>
              <a:rPr lang="en" sz="900" dirty="0"/>
              <a:t>Resize them without losing quality.</a:t>
            </a:r>
            <a:endParaRPr sz="900" dirty="0"/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SzPts val="900"/>
              <a:buChar char="⊳"/>
            </a:pPr>
            <a:r>
              <a:rPr lang="en" sz="900" dirty="0"/>
              <a:t>Change fill color and opacity.</a:t>
            </a:r>
            <a:endParaRPr sz="900" dirty="0"/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SzPts val="900"/>
              <a:buChar char="⊳"/>
            </a:pPr>
            <a:r>
              <a:rPr lang="en" sz="900" dirty="0"/>
              <a:t>Change line color, width and style.</a:t>
            </a:r>
            <a:endParaRPr sz="900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900" dirty="0"/>
              <a:t>Isn’t that nice? :)</a:t>
            </a:r>
            <a:br>
              <a:rPr lang="en" sz="900" dirty="0"/>
            </a:br>
            <a:r>
              <a:rPr lang="en" sz="900" dirty="0"/>
              <a:t/>
            </a:r>
            <a:br>
              <a:rPr lang="en" sz="900" dirty="0"/>
            </a:br>
            <a:r>
              <a:rPr lang="en" sz="900" dirty="0"/>
              <a:t>Examples:</a:t>
            </a:r>
            <a:br>
              <a:rPr lang="en" sz="900" dirty="0"/>
            </a:br>
            <a:r>
              <a:rPr lang="en" sz="900" dirty="0"/>
              <a:t/>
            </a:r>
            <a:br>
              <a:rPr lang="en" sz="900" dirty="0"/>
            </a:br>
            <a:r>
              <a:rPr lang="en" sz="900" dirty="0"/>
              <a:t/>
            </a:r>
            <a:br>
              <a:rPr lang="en" sz="900" dirty="0"/>
            </a:br>
            <a:endParaRPr sz="900" dirty="0"/>
          </a:p>
        </p:txBody>
      </p:sp>
      <p:grpSp>
        <p:nvGrpSpPr>
          <p:cNvPr id="403" name="Google Shape;403;p36"/>
          <p:cNvGrpSpPr/>
          <p:nvPr/>
        </p:nvGrpSpPr>
        <p:grpSpPr>
          <a:xfrm>
            <a:off x="1073593" y="613314"/>
            <a:ext cx="304134" cy="384636"/>
            <a:chOff x="584925" y="238125"/>
            <a:chExt cx="415200" cy="525100"/>
          </a:xfrm>
        </p:grpSpPr>
        <p:sp>
          <p:nvSpPr>
            <p:cNvPr id="404" name="Google Shape;404;p36"/>
            <p:cNvSpPr/>
            <p:nvPr/>
          </p:nvSpPr>
          <p:spPr>
            <a:xfrm>
              <a:off x="621550" y="2991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6"/>
            <p:cNvSpPr/>
            <p:nvPr/>
          </p:nvSpPr>
          <p:spPr>
            <a:xfrm>
              <a:off x="633750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6"/>
            <p:cNvSpPr/>
            <p:nvPr/>
          </p:nvSpPr>
          <p:spPr>
            <a:xfrm>
              <a:off x="716800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6"/>
            <p:cNvSpPr/>
            <p:nvPr/>
          </p:nvSpPr>
          <p:spPr>
            <a:xfrm>
              <a:off x="799825" y="2381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6"/>
            <p:cNvSpPr/>
            <p:nvPr/>
          </p:nvSpPr>
          <p:spPr>
            <a:xfrm>
              <a:off x="882875" y="2381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6"/>
            <p:cNvSpPr/>
            <p:nvPr/>
          </p:nvSpPr>
          <p:spPr>
            <a:xfrm>
              <a:off x="584925" y="26132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0" name="Google Shape;410;p36"/>
          <p:cNvGrpSpPr/>
          <p:nvPr/>
        </p:nvGrpSpPr>
        <p:grpSpPr>
          <a:xfrm>
            <a:off x="1556603" y="669204"/>
            <a:ext cx="325615" cy="271062"/>
            <a:chOff x="1244325" y="314425"/>
            <a:chExt cx="444525" cy="370050"/>
          </a:xfrm>
        </p:grpSpPr>
        <p:sp>
          <p:nvSpPr>
            <p:cNvPr id="411" name="Google Shape;411;p36"/>
            <p:cNvSpPr/>
            <p:nvPr/>
          </p:nvSpPr>
          <p:spPr>
            <a:xfrm>
              <a:off x="1388425" y="463425"/>
              <a:ext cx="143525" cy="143500"/>
            </a:xfrm>
            <a:custGeom>
              <a:avLst/>
              <a:gdLst/>
              <a:ahLst/>
              <a:cxnLst/>
              <a:rect l="l" t="t" r="r" b="b"/>
              <a:pathLst>
                <a:path w="5741" h="5740" extrusionOk="0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6"/>
            <p:cNvSpPr/>
            <p:nvPr/>
          </p:nvSpPr>
          <p:spPr>
            <a:xfrm>
              <a:off x="1244325" y="314425"/>
              <a:ext cx="444525" cy="370050"/>
            </a:xfrm>
            <a:custGeom>
              <a:avLst/>
              <a:gdLst/>
              <a:ahLst/>
              <a:cxnLst/>
              <a:rect l="l" t="t" r="r" b="b"/>
              <a:pathLst>
                <a:path w="17781" h="14802" extrusionOk="0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3" name="Google Shape;413;p36"/>
          <p:cNvGrpSpPr/>
          <p:nvPr/>
        </p:nvGrpSpPr>
        <p:grpSpPr>
          <a:xfrm>
            <a:off x="2057523" y="667867"/>
            <a:ext cx="311312" cy="273735"/>
            <a:chOff x="1928175" y="312600"/>
            <a:chExt cx="425000" cy="373700"/>
          </a:xfrm>
        </p:grpSpPr>
        <p:sp>
          <p:nvSpPr>
            <p:cNvPr id="414" name="Google Shape;414;p36"/>
            <p:cNvSpPr/>
            <p:nvPr/>
          </p:nvSpPr>
          <p:spPr>
            <a:xfrm>
              <a:off x="1928175" y="312600"/>
              <a:ext cx="425000" cy="373700"/>
            </a:xfrm>
            <a:custGeom>
              <a:avLst/>
              <a:gdLst/>
              <a:ahLst/>
              <a:cxnLst/>
              <a:rect l="l" t="t" r="r" b="b"/>
              <a:pathLst>
                <a:path w="17000" h="14948" extrusionOk="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6"/>
            <p:cNvSpPr/>
            <p:nvPr/>
          </p:nvSpPr>
          <p:spPr>
            <a:xfrm>
              <a:off x="1964825" y="349250"/>
              <a:ext cx="351700" cy="300425"/>
            </a:xfrm>
            <a:custGeom>
              <a:avLst/>
              <a:gdLst/>
              <a:ahLst/>
              <a:cxnLst/>
              <a:rect l="l" t="t" r="r" b="b"/>
              <a:pathLst>
                <a:path w="14068" h="12017" extrusionOk="0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6" name="Google Shape;416;p36"/>
          <p:cNvSpPr/>
          <p:nvPr/>
        </p:nvSpPr>
        <p:spPr>
          <a:xfrm>
            <a:off x="2579656" y="658055"/>
            <a:ext cx="254947" cy="293403"/>
          </a:xfrm>
          <a:custGeom>
            <a:avLst/>
            <a:gdLst/>
            <a:ahLst/>
            <a:cxnLst/>
            <a:rect l="l" t="t" r="r" b="b"/>
            <a:pathLst>
              <a:path w="13922" h="16022" extrusionOk="0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36"/>
          <p:cNvSpPr/>
          <p:nvPr/>
        </p:nvSpPr>
        <p:spPr>
          <a:xfrm>
            <a:off x="3090900" y="658953"/>
            <a:ext cx="220080" cy="291608"/>
          </a:xfrm>
          <a:custGeom>
            <a:avLst/>
            <a:gdLst/>
            <a:ahLst/>
            <a:cxnLst/>
            <a:rect l="l" t="t" r="r" b="b"/>
            <a:pathLst>
              <a:path w="12018" h="15924" extrusionOk="0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8" name="Google Shape;418;p36"/>
          <p:cNvGrpSpPr/>
          <p:nvPr/>
        </p:nvGrpSpPr>
        <p:grpSpPr>
          <a:xfrm>
            <a:off x="3515546" y="653565"/>
            <a:ext cx="357826" cy="302358"/>
            <a:chOff x="3918650" y="293075"/>
            <a:chExt cx="488500" cy="412775"/>
          </a:xfrm>
        </p:grpSpPr>
        <p:sp>
          <p:nvSpPr>
            <p:cNvPr id="419" name="Google Shape;419;p36"/>
            <p:cNvSpPr/>
            <p:nvPr/>
          </p:nvSpPr>
          <p:spPr>
            <a:xfrm>
              <a:off x="4085350" y="293675"/>
              <a:ext cx="154500" cy="412175"/>
            </a:xfrm>
            <a:custGeom>
              <a:avLst/>
              <a:gdLst/>
              <a:ahLst/>
              <a:cxnLst/>
              <a:rect l="l" t="t" r="r" b="b"/>
              <a:pathLst>
                <a:path w="6180" h="16487" extrusionOk="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6"/>
            <p:cNvSpPr/>
            <p:nvPr/>
          </p:nvSpPr>
          <p:spPr>
            <a:xfrm>
              <a:off x="3918650" y="293075"/>
              <a:ext cx="153900" cy="407275"/>
            </a:xfrm>
            <a:custGeom>
              <a:avLst/>
              <a:gdLst/>
              <a:ahLst/>
              <a:cxnLst/>
              <a:rect l="l" t="t" r="r" b="b"/>
              <a:pathLst>
                <a:path w="6156" h="16291" extrusionOk="0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6"/>
            <p:cNvSpPr/>
            <p:nvPr/>
          </p:nvSpPr>
          <p:spPr>
            <a:xfrm>
              <a:off x="4253250" y="298550"/>
              <a:ext cx="153900" cy="406675"/>
            </a:xfrm>
            <a:custGeom>
              <a:avLst/>
              <a:gdLst/>
              <a:ahLst/>
              <a:cxnLst/>
              <a:rect l="l" t="t" r="r" b="b"/>
              <a:pathLst>
                <a:path w="6156" h="16267" extrusionOk="0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2" name="Google Shape;422;p36"/>
          <p:cNvGrpSpPr/>
          <p:nvPr/>
        </p:nvGrpSpPr>
        <p:grpSpPr>
          <a:xfrm>
            <a:off x="4041060" y="630747"/>
            <a:ext cx="294319" cy="347974"/>
            <a:chOff x="4636075" y="261925"/>
            <a:chExt cx="401800" cy="475050"/>
          </a:xfrm>
        </p:grpSpPr>
        <p:sp>
          <p:nvSpPr>
            <p:cNvPr id="423" name="Google Shape;423;p36"/>
            <p:cNvSpPr/>
            <p:nvPr/>
          </p:nvSpPr>
          <p:spPr>
            <a:xfrm>
              <a:off x="4665400" y="326650"/>
              <a:ext cx="372475" cy="97100"/>
            </a:xfrm>
            <a:custGeom>
              <a:avLst/>
              <a:gdLst/>
              <a:ahLst/>
              <a:cxnLst/>
              <a:rect l="l" t="t" r="r" b="b"/>
              <a:pathLst>
                <a:path w="14899" h="3884" extrusionOk="0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6"/>
            <p:cNvSpPr/>
            <p:nvPr/>
          </p:nvSpPr>
          <p:spPr>
            <a:xfrm>
              <a:off x="4636075" y="438375"/>
              <a:ext cx="372475" cy="97125"/>
            </a:xfrm>
            <a:custGeom>
              <a:avLst/>
              <a:gdLst/>
              <a:ahLst/>
              <a:cxnLst/>
              <a:rect l="l" t="t" r="r" b="b"/>
              <a:pathLst>
                <a:path w="14899" h="3885" extrusionOk="0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6"/>
            <p:cNvSpPr/>
            <p:nvPr/>
          </p:nvSpPr>
          <p:spPr>
            <a:xfrm>
              <a:off x="4814975" y="261925"/>
              <a:ext cx="44000" cy="50100"/>
            </a:xfrm>
            <a:custGeom>
              <a:avLst/>
              <a:gdLst/>
              <a:ahLst/>
              <a:cxnLst/>
              <a:rect l="l" t="t" r="r" b="b"/>
              <a:pathLst>
                <a:path w="1760" h="2004" extrusionOk="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6"/>
            <p:cNvSpPr/>
            <p:nvPr/>
          </p:nvSpPr>
          <p:spPr>
            <a:xfrm>
              <a:off x="4814975" y="550125"/>
              <a:ext cx="44000" cy="186850"/>
            </a:xfrm>
            <a:custGeom>
              <a:avLst/>
              <a:gdLst/>
              <a:ahLst/>
              <a:cxnLst/>
              <a:rect l="l" t="t" r="r" b="b"/>
              <a:pathLst>
                <a:path w="1760" h="7474" extrusionOk="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7" name="Google Shape;427;p36"/>
          <p:cNvSpPr/>
          <p:nvPr/>
        </p:nvSpPr>
        <p:spPr>
          <a:xfrm>
            <a:off x="4513738" y="657597"/>
            <a:ext cx="337243" cy="294318"/>
          </a:xfrm>
          <a:custGeom>
            <a:avLst/>
            <a:gdLst/>
            <a:ahLst/>
            <a:cxnLst/>
            <a:rect l="l" t="t" r="r" b="b"/>
            <a:pathLst>
              <a:path w="18416" h="16072" extrusionOk="0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8" name="Google Shape;428;p36"/>
          <p:cNvGrpSpPr/>
          <p:nvPr/>
        </p:nvGrpSpPr>
        <p:grpSpPr>
          <a:xfrm>
            <a:off x="5028141" y="659828"/>
            <a:ext cx="295197" cy="289374"/>
            <a:chOff x="5983625" y="301625"/>
            <a:chExt cx="403000" cy="395050"/>
          </a:xfrm>
        </p:grpSpPr>
        <p:sp>
          <p:nvSpPr>
            <p:cNvPr id="429" name="Google Shape;429;p36"/>
            <p:cNvSpPr/>
            <p:nvPr/>
          </p:nvSpPr>
          <p:spPr>
            <a:xfrm>
              <a:off x="5983625" y="319925"/>
              <a:ext cx="403000" cy="67200"/>
            </a:xfrm>
            <a:custGeom>
              <a:avLst/>
              <a:gdLst/>
              <a:ahLst/>
              <a:cxnLst/>
              <a:rect l="l" t="t" r="r" b="b"/>
              <a:pathLst>
                <a:path w="16120" h="2688" extrusionOk="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6"/>
            <p:cNvSpPr/>
            <p:nvPr/>
          </p:nvSpPr>
          <p:spPr>
            <a:xfrm>
              <a:off x="5983625" y="664900"/>
              <a:ext cx="403000" cy="31775"/>
            </a:xfrm>
            <a:custGeom>
              <a:avLst/>
              <a:gdLst/>
              <a:ahLst/>
              <a:cxnLst/>
              <a:rect l="l" t="t" r="r" b="b"/>
              <a:pathLst>
                <a:path w="16120" h="1271" extrusionOk="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6"/>
            <p:cNvSpPr/>
            <p:nvPr/>
          </p:nvSpPr>
          <p:spPr>
            <a:xfrm>
              <a:off x="6041025" y="301625"/>
              <a:ext cx="29325" cy="63500"/>
            </a:xfrm>
            <a:custGeom>
              <a:avLst/>
              <a:gdLst/>
              <a:ahLst/>
              <a:cxnLst/>
              <a:rect l="l" t="t" r="r" b="b"/>
              <a:pathLst>
                <a:path w="1173" h="2540" extrusionOk="0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6"/>
            <p:cNvSpPr/>
            <p:nvPr/>
          </p:nvSpPr>
          <p:spPr>
            <a:xfrm>
              <a:off x="6297450" y="301625"/>
              <a:ext cx="29350" cy="63500"/>
            </a:xfrm>
            <a:custGeom>
              <a:avLst/>
              <a:gdLst/>
              <a:ahLst/>
              <a:cxnLst/>
              <a:rect l="l" t="t" r="r" b="b"/>
              <a:pathLst>
                <a:path w="1174" h="2540" extrusionOk="0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6"/>
            <p:cNvSpPr/>
            <p:nvPr/>
          </p:nvSpPr>
          <p:spPr>
            <a:xfrm>
              <a:off x="60972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6"/>
            <p:cNvSpPr/>
            <p:nvPr/>
          </p:nvSpPr>
          <p:spPr>
            <a:xfrm>
              <a:off x="60972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6"/>
            <p:cNvSpPr/>
            <p:nvPr/>
          </p:nvSpPr>
          <p:spPr>
            <a:xfrm>
              <a:off x="60972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6"/>
            <p:cNvSpPr/>
            <p:nvPr/>
          </p:nvSpPr>
          <p:spPr>
            <a:xfrm>
              <a:off x="6160075" y="575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6"/>
            <p:cNvSpPr/>
            <p:nvPr/>
          </p:nvSpPr>
          <p:spPr>
            <a:xfrm>
              <a:off x="603430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6"/>
            <p:cNvSpPr/>
            <p:nvPr/>
          </p:nvSpPr>
          <p:spPr>
            <a:xfrm>
              <a:off x="603430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6"/>
            <p:cNvSpPr/>
            <p:nvPr/>
          </p:nvSpPr>
          <p:spPr>
            <a:xfrm>
              <a:off x="603430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6"/>
            <p:cNvSpPr/>
            <p:nvPr/>
          </p:nvSpPr>
          <p:spPr>
            <a:xfrm>
              <a:off x="6160075" y="509200"/>
              <a:ext cx="50100" cy="53775"/>
            </a:xfrm>
            <a:custGeom>
              <a:avLst/>
              <a:gdLst/>
              <a:ahLst/>
              <a:cxnLst/>
              <a:rect l="l" t="t" r="r" b="b"/>
              <a:pathLst>
                <a:path w="2004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6"/>
            <p:cNvSpPr/>
            <p:nvPr/>
          </p:nvSpPr>
          <p:spPr>
            <a:xfrm>
              <a:off x="5983625" y="399300"/>
              <a:ext cx="403000" cy="272950"/>
            </a:xfrm>
            <a:custGeom>
              <a:avLst/>
              <a:gdLst/>
              <a:ahLst/>
              <a:cxnLst/>
              <a:rect l="l" t="t" r="r" b="b"/>
              <a:pathLst>
                <a:path w="16120" h="10918" extrusionOk="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6"/>
            <p:cNvSpPr/>
            <p:nvPr/>
          </p:nvSpPr>
          <p:spPr>
            <a:xfrm>
              <a:off x="62852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6"/>
            <p:cNvSpPr/>
            <p:nvPr/>
          </p:nvSpPr>
          <p:spPr>
            <a:xfrm>
              <a:off x="62852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6"/>
            <p:cNvSpPr/>
            <p:nvPr/>
          </p:nvSpPr>
          <p:spPr>
            <a:xfrm>
              <a:off x="62852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6"/>
            <p:cNvSpPr/>
            <p:nvPr/>
          </p:nvSpPr>
          <p:spPr>
            <a:xfrm>
              <a:off x="6222350" y="575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6"/>
            <p:cNvSpPr/>
            <p:nvPr/>
          </p:nvSpPr>
          <p:spPr>
            <a:xfrm>
              <a:off x="6160075" y="448150"/>
              <a:ext cx="50100" cy="48875"/>
            </a:xfrm>
            <a:custGeom>
              <a:avLst/>
              <a:gdLst/>
              <a:ahLst/>
              <a:cxnLst/>
              <a:rect l="l" t="t" r="r" b="b"/>
              <a:pathLst>
                <a:path w="2004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6"/>
            <p:cNvSpPr/>
            <p:nvPr/>
          </p:nvSpPr>
          <p:spPr>
            <a:xfrm>
              <a:off x="6222350" y="509200"/>
              <a:ext cx="50700" cy="53775"/>
            </a:xfrm>
            <a:custGeom>
              <a:avLst/>
              <a:gdLst/>
              <a:ahLst/>
              <a:cxnLst/>
              <a:rect l="l" t="t" r="r" b="b"/>
              <a:pathLst>
                <a:path w="2028" h="2151" extrusionOk="0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6"/>
            <p:cNvSpPr/>
            <p:nvPr/>
          </p:nvSpPr>
          <p:spPr>
            <a:xfrm>
              <a:off x="6222350" y="448150"/>
              <a:ext cx="50700" cy="48875"/>
            </a:xfrm>
            <a:custGeom>
              <a:avLst/>
              <a:gdLst/>
              <a:ahLst/>
              <a:cxnLst/>
              <a:rect l="l" t="t" r="r" b="b"/>
              <a:pathLst>
                <a:path w="2028" h="1955" extrusionOk="0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9" name="Google Shape;449;p36"/>
          <p:cNvGrpSpPr/>
          <p:nvPr/>
        </p:nvGrpSpPr>
        <p:grpSpPr>
          <a:xfrm>
            <a:off x="5524135" y="657575"/>
            <a:ext cx="290729" cy="290290"/>
            <a:chOff x="6660750" y="298550"/>
            <a:chExt cx="396900" cy="396300"/>
          </a:xfrm>
        </p:grpSpPr>
        <p:sp>
          <p:nvSpPr>
            <p:cNvPr id="450" name="Google Shape;450;p36"/>
            <p:cNvSpPr/>
            <p:nvPr/>
          </p:nvSpPr>
          <p:spPr>
            <a:xfrm>
              <a:off x="6660750" y="298550"/>
              <a:ext cx="396900" cy="396300"/>
            </a:xfrm>
            <a:custGeom>
              <a:avLst/>
              <a:gdLst/>
              <a:ahLst/>
              <a:cxnLst/>
              <a:rect l="l" t="t" r="r" b="b"/>
              <a:pathLst>
                <a:path w="15876" h="15852" extrusionOk="0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6"/>
            <p:cNvSpPr/>
            <p:nvPr/>
          </p:nvSpPr>
          <p:spPr>
            <a:xfrm>
              <a:off x="6697400" y="335200"/>
              <a:ext cx="323625" cy="323025"/>
            </a:xfrm>
            <a:custGeom>
              <a:avLst/>
              <a:gdLst/>
              <a:ahLst/>
              <a:cxnLst/>
              <a:rect l="l" t="t" r="r" b="b"/>
              <a:pathLst>
                <a:path w="12945" h="12921" extrusionOk="0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2" name="Google Shape;452;p36"/>
          <p:cNvGrpSpPr/>
          <p:nvPr/>
        </p:nvGrpSpPr>
        <p:grpSpPr>
          <a:xfrm>
            <a:off x="1073593" y="1114673"/>
            <a:ext cx="304134" cy="368100"/>
            <a:chOff x="584925" y="922575"/>
            <a:chExt cx="415200" cy="502525"/>
          </a:xfrm>
        </p:grpSpPr>
        <p:sp>
          <p:nvSpPr>
            <p:cNvPr id="453" name="Google Shape;453;p36"/>
            <p:cNvSpPr/>
            <p:nvPr/>
          </p:nvSpPr>
          <p:spPr>
            <a:xfrm>
              <a:off x="584925" y="961025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6"/>
            <p:cNvSpPr/>
            <p:nvPr/>
          </p:nvSpPr>
          <p:spPr>
            <a:xfrm>
              <a:off x="621550" y="922575"/>
              <a:ext cx="378575" cy="464050"/>
            </a:xfrm>
            <a:custGeom>
              <a:avLst/>
              <a:gdLst/>
              <a:ahLst/>
              <a:cxnLst/>
              <a:rect l="l" t="t" r="r" b="b"/>
              <a:pathLst>
                <a:path w="15143" h="18562" extrusionOk="0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6"/>
            <p:cNvSpPr/>
            <p:nvPr/>
          </p:nvSpPr>
          <p:spPr>
            <a:xfrm>
              <a:off x="915850" y="922575"/>
              <a:ext cx="84275" cy="84275"/>
            </a:xfrm>
            <a:custGeom>
              <a:avLst/>
              <a:gdLst/>
              <a:ahLst/>
              <a:cxnLst/>
              <a:rect l="l" t="t" r="r" b="b"/>
              <a:pathLst>
                <a:path w="3371" h="3371" extrusionOk="0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6" name="Google Shape;456;p36"/>
          <p:cNvGrpSpPr/>
          <p:nvPr/>
        </p:nvGrpSpPr>
        <p:grpSpPr>
          <a:xfrm>
            <a:off x="1558398" y="1106176"/>
            <a:ext cx="322044" cy="383757"/>
            <a:chOff x="1246775" y="910975"/>
            <a:chExt cx="439650" cy="523900"/>
          </a:xfrm>
        </p:grpSpPr>
        <p:sp>
          <p:nvSpPr>
            <p:cNvPr id="457" name="Google Shape;457;p36"/>
            <p:cNvSpPr/>
            <p:nvPr/>
          </p:nvSpPr>
          <p:spPr>
            <a:xfrm>
              <a:off x="1246775" y="970800"/>
              <a:ext cx="378575" cy="464075"/>
            </a:xfrm>
            <a:custGeom>
              <a:avLst/>
              <a:gdLst/>
              <a:ahLst/>
              <a:cxnLst/>
              <a:rect l="l" t="t" r="r" b="b"/>
              <a:pathLst>
                <a:path w="15143" h="18563" extrusionOk="0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6"/>
            <p:cNvSpPr/>
            <p:nvPr/>
          </p:nvSpPr>
          <p:spPr>
            <a:xfrm>
              <a:off x="1307825" y="910975"/>
              <a:ext cx="378600" cy="464050"/>
            </a:xfrm>
            <a:custGeom>
              <a:avLst/>
              <a:gdLst/>
              <a:ahLst/>
              <a:cxnLst/>
              <a:rect l="l" t="t" r="r" b="b"/>
              <a:pathLst>
                <a:path w="15144" h="18562" extrusionOk="0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6"/>
            <p:cNvSpPr/>
            <p:nvPr/>
          </p:nvSpPr>
          <p:spPr>
            <a:xfrm>
              <a:off x="1602125" y="910975"/>
              <a:ext cx="84300" cy="84275"/>
            </a:xfrm>
            <a:custGeom>
              <a:avLst/>
              <a:gdLst/>
              <a:ahLst/>
              <a:cxnLst/>
              <a:rect l="l" t="t" r="r" b="b"/>
              <a:pathLst>
                <a:path w="3372" h="3371" extrusionOk="0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0" name="Google Shape;460;p36"/>
          <p:cNvGrpSpPr/>
          <p:nvPr/>
        </p:nvGrpSpPr>
        <p:grpSpPr>
          <a:xfrm>
            <a:off x="2056187" y="1167890"/>
            <a:ext cx="313986" cy="261209"/>
            <a:chOff x="1926350" y="995225"/>
            <a:chExt cx="428650" cy="356600"/>
          </a:xfrm>
        </p:grpSpPr>
        <p:sp>
          <p:nvSpPr>
            <p:cNvPr id="461" name="Google Shape;461;p36"/>
            <p:cNvSpPr/>
            <p:nvPr/>
          </p:nvSpPr>
          <p:spPr>
            <a:xfrm>
              <a:off x="1926350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6"/>
            <p:cNvSpPr/>
            <p:nvPr/>
          </p:nvSpPr>
          <p:spPr>
            <a:xfrm>
              <a:off x="2146775" y="1298075"/>
              <a:ext cx="208225" cy="53750"/>
            </a:xfrm>
            <a:custGeom>
              <a:avLst/>
              <a:gdLst/>
              <a:ahLst/>
              <a:cxnLst/>
              <a:rect l="l" t="t" r="r" b="b"/>
              <a:pathLst>
                <a:path w="8329" h="2150" extrusionOk="0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6"/>
            <p:cNvSpPr/>
            <p:nvPr/>
          </p:nvSpPr>
          <p:spPr>
            <a:xfrm>
              <a:off x="1926350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6"/>
            <p:cNvSpPr/>
            <p:nvPr/>
          </p:nvSpPr>
          <p:spPr>
            <a:xfrm>
              <a:off x="2146775" y="995225"/>
              <a:ext cx="208225" cy="332175"/>
            </a:xfrm>
            <a:custGeom>
              <a:avLst/>
              <a:gdLst/>
              <a:ahLst/>
              <a:cxnLst/>
              <a:rect l="l" t="t" r="r" b="b"/>
              <a:pathLst>
                <a:path w="8329" h="13287" extrusionOk="0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5" name="Google Shape;465;p36"/>
          <p:cNvSpPr/>
          <p:nvPr/>
        </p:nvSpPr>
        <p:spPr>
          <a:xfrm>
            <a:off x="2553705" y="1146041"/>
            <a:ext cx="306844" cy="305050"/>
          </a:xfrm>
          <a:custGeom>
            <a:avLst/>
            <a:gdLst/>
            <a:ahLst/>
            <a:cxnLst/>
            <a:rect l="l" t="t" r="r" b="b"/>
            <a:pathLst>
              <a:path w="16756" h="16658" extrusionOk="0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36"/>
          <p:cNvSpPr/>
          <p:nvPr/>
        </p:nvSpPr>
        <p:spPr>
          <a:xfrm>
            <a:off x="3047971" y="1161261"/>
            <a:ext cx="305929" cy="274633"/>
          </a:xfrm>
          <a:custGeom>
            <a:avLst/>
            <a:gdLst/>
            <a:ahLst/>
            <a:cxnLst/>
            <a:rect l="l" t="t" r="r" b="b"/>
            <a:pathLst>
              <a:path w="16706" h="14997" extrusionOk="0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36"/>
          <p:cNvSpPr/>
          <p:nvPr/>
        </p:nvSpPr>
        <p:spPr>
          <a:xfrm>
            <a:off x="3546248" y="1163495"/>
            <a:ext cx="296992" cy="270146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36"/>
          <p:cNvSpPr/>
          <p:nvPr/>
        </p:nvSpPr>
        <p:spPr>
          <a:xfrm>
            <a:off x="4049891" y="1166169"/>
            <a:ext cx="277325" cy="264799"/>
          </a:xfrm>
          <a:custGeom>
            <a:avLst/>
            <a:gdLst/>
            <a:ahLst/>
            <a:cxnLst/>
            <a:rect l="l" t="t" r="r" b="b"/>
            <a:pathLst>
              <a:path w="15144" h="14460" extrusionOk="0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9" name="Google Shape;469;p36"/>
          <p:cNvGrpSpPr/>
          <p:nvPr/>
        </p:nvGrpSpPr>
        <p:grpSpPr>
          <a:xfrm>
            <a:off x="4529015" y="1148222"/>
            <a:ext cx="305929" cy="306368"/>
            <a:chOff x="5302225" y="968375"/>
            <a:chExt cx="417650" cy="418250"/>
          </a:xfrm>
        </p:grpSpPr>
        <p:sp>
          <p:nvSpPr>
            <p:cNvPr id="470" name="Google Shape;470;p36"/>
            <p:cNvSpPr/>
            <p:nvPr/>
          </p:nvSpPr>
          <p:spPr>
            <a:xfrm>
              <a:off x="5333350" y="991575"/>
              <a:ext cx="152075" cy="155100"/>
            </a:xfrm>
            <a:custGeom>
              <a:avLst/>
              <a:gdLst/>
              <a:ahLst/>
              <a:cxnLst/>
              <a:rect l="l" t="t" r="r" b="b"/>
              <a:pathLst>
                <a:path w="6083" h="6204" extrusionOk="0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6"/>
            <p:cNvSpPr/>
            <p:nvPr/>
          </p:nvSpPr>
          <p:spPr>
            <a:xfrm>
              <a:off x="5302225" y="968375"/>
              <a:ext cx="417650" cy="418250"/>
            </a:xfrm>
            <a:custGeom>
              <a:avLst/>
              <a:gdLst/>
              <a:ahLst/>
              <a:cxnLst/>
              <a:rect l="l" t="t" r="r" b="b"/>
              <a:pathLst>
                <a:path w="16706" h="16730" extrusionOk="0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4986095" y="1113776"/>
            <a:ext cx="379289" cy="369436"/>
            <a:chOff x="5926225" y="921350"/>
            <a:chExt cx="517800" cy="504350"/>
          </a:xfrm>
        </p:grpSpPr>
        <p:sp>
          <p:nvSpPr>
            <p:cNvPr id="473" name="Google Shape;473;p36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6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5" name="Google Shape;475;p36"/>
          <p:cNvGrpSpPr/>
          <p:nvPr/>
        </p:nvGrpSpPr>
        <p:grpSpPr>
          <a:xfrm>
            <a:off x="5492381" y="1120936"/>
            <a:ext cx="354237" cy="355134"/>
            <a:chOff x="6617400" y="931125"/>
            <a:chExt cx="483600" cy="484825"/>
          </a:xfrm>
        </p:grpSpPr>
        <p:sp>
          <p:nvSpPr>
            <p:cNvPr id="476" name="Google Shape;476;p36"/>
            <p:cNvSpPr/>
            <p:nvPr/>
          </p:nvSpPr>
          <p:spPr>
            <a:xfrm>
              <a:off x="6843925" y="1183900"/>
              <a:ext cx="121525" cy="232050"/>
            </a:xfrm>
            <a:custGeom>
              <a:avLst/>
              <a:gdLst/>
              <a:ahLst/>
              <a:cxnLst/>
              <a:rect l="l" t="t" r="r" b="b"/>
              <a:pathLst>
                <a:path w="4861" h="9282" extrusionOk="0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36"/>
            <p:cNvSpPr/>
            <p:nvPr/>
          </p:nvSpPr>
          <p:spPr>
            <a:xfrm>
              <a:off x="6617400" y="931125"/>
              <a:ext cx="483600" cy="259500"/>
            </a:xfrm>
            <a:custGeom>
              <a:avLst/>
              <a:gdLst/>
              <a:ahLst/>
              <a:cxnLst/>
              <a:rect l="l" t="t" r="r" b="b"/>
              <a:pathLst>
                <a:path w="19344" h="10380" extrusionOk="0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78" name="Google Shape;478;p36"/>
          <p:cNvGrpSpPr/>
          <p:nvPr/>
        </p:nvGrpSpPr>
        <p:grpSpPr>
          <a:xfrm>
            <a:off x="1054804" y="1672381"/>
            <a:ext cx="341711" cy="239747"/>
            <a:chOff x="559275" y="1683950"/>
            <a:chExt cx="466500" cy="327300"/>
          </a:xfrm>
        </p:grpSpPr>
        <p:sp>
          <p:nvSpPr>
            <p:cNvPr id="479" name="Google Shape;479;p36"/>
            <p:cNvSpPr/>
            <p:nvPr/>
          </p:nvSpPr>
          <p:spPr>
            <a:xfrm>
              <a:off x="559275" y="1683950"/>
              <a:ext cx="466500" cy="197850"/>
            </a:xfrm>
            <a:custGeom>
              <a:avLst/>
              <a:gdLst/>
              <a:ahLst/>
              <a:cxnLst/>
              <a:rect l="l" t="t" r="r" b="b"/>
              <a:pathLst>
                <a:path w="18660" h="7914" extrusionOk="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36"/>
            <p:cNvSpPr/>
            <p:nvPr/>
          </p:nvSpPr>
          <p:spPr>
            <a:xfrm>
              <a:off x="559275" y="1727925"/>
              <a:ext cx="466500" cy="283325"/>
            </a:xfrm>
            <a:custGeom>
              <a:avLst/>
              <a:gdLst/>
              <a:ahLst/>
              <a:cxnLst/>
              <a:rect l="l" t="t" r="r" b="b"/>
              <a:pathLst>
                <a:path w="18660" h="11333" extrusionOk="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1" name="Google Shape;481;p36"/>
          <p:cNvGrpSpPr/>
          <p:nvPr/>
        </p:nvGrpSpPr>
        <p:grpSpPr>
          <a:xfrm>
            <a:off x="1548564" y="1624988"/>
            <a:ext cx="341711" cy="334551"/>
            <a:chOff x="1233350" y="1619250"/>
            <a:chExt cx="466500" cy="456725"/>
          </a:xfrm>
        </p:grpSpPr>
        <p:sp>
          <p:nvSpPr>
            <p:cNvPr id="482" name="Google Shape;482;p36"/>
            <p:cNvSpPr/>
            <p:nvPr/>
          </p:nvSpPr>
          <p:spPr>
            <a:xfrm>
              <a:off x="1233350" y="1619250"/>
              <a:ext cx="466500" cy="456725"/>
            </a:xfrm>
            <a:custGeom>
              <a:avLst/>
              <a:gdLst/>
              <a:ahLst/>
              <a:cxnLst/>
              <a:rect l="l" t="t" r="r" b="b"/>
              <a:pathLst>
                <a:path w="18660" h="18269" extrusionOk="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36"/>
            <p:cNvSpPr/>
            <p:nvPr/>
          </p:nvSpPr>
          <p:spPr>
            <a:xfrm>
              <a:off x="1382325" y="1792025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36"/>
            <p:cNvSpPr/>
            <p:nvPr/>
          </p:nvSpPr>
          <p:spPr>
            <a:xfrm>
              <a:off x="1382325" y="1825000"/>
              <a:ext cx="168550" cy="12250"/>
            </a:xfrm>
            <a:custGeom>
              <a:avLst/>
              <a:gdLst/>
              <a:ahLst/>
              <a:cxnLst/>
              <a:rect l="l" t="t" r="r" b="b"/>
              <a:pathLst>
                <a:path w="6742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6"/>
            <p:cNvSpPr/>
            <p:nvPr/>
          </p:nvSpPr>
          <p:spPr>
            <a:xfrm>
              <a:off x="1382325" y="1858575"/>
              <a:ext cx="70850" cy="12250"/>
            </a:xfrm>
            <a:custGeom>
              <a:avLst/>
              <a:gdLst/>
              <a:ahLst/>
              <a:cxnLst/>
              <a:rect l="l" t="t" r="r" b="b"/>
              <a:pathLst>
                <a:path w="2834" h="490" extrusionOk="0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6" name="Google Shape;486;p36"/>
          <p:cNvGrpSpPr/>
          <p:nvPr/>
        </p:nvGrpSpPr>
        <p:grpSpPr>
          <a:xfrm>
            <a:off x="2053055" y="1632130"/>
            <a:ext cx="320249" cy="320249"/>
            <a:chOff x="1922075" y="1629000"/>
            <a:chExt cx="437200" cy="437200"/>
          </a:xfrm>
        </p:grpSpPr>
        <p:sp>
          <p:nvSpPr>
            <p:cNvPr id="487" name="Google Shape;487;p36"/>
            <p:cNvSpPr/>
            <p:nvPr/>
          </p:nvSpPr>
          <p:spPr>
            <a:xfrm>
              <a:off x="2208425" y="1629000"/>
              <a:ext cx="150850" cy="150850"/>
            </a:xfrm>
            <a:custGeom>
              <a:avLst/>
              <a:gdLst/>
              <a:ahLst/>
              <a:cxnLst/>
              <a:rect l="l" t="t" r="r" b="b"/>
              <a:pathLst>
                <a:path w="6034" h="6034" extrusionOk="0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6"/>
            <p:cNvSpPr/>
            <p:nvPr/>
          </p:nvSpPr>
          <p:spPr>
            <a:xfrm>
              <a:off x="1922075" y="1686400"/>
              <a:ext cx="379800" cy="379800"/>
            </a:xfrm>
            <a:custGeom>
              <a:avLst/>
              <a:gdLst/>
              <a:ahLst/>
              <a:cxnLst/>
              <a:rect l="l" t="t" r="r" b="b"/>
              <a:pathLst>
                <a:path w="15192" h="15192" extrusionOk="0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9" name="Google Shape;489;p36"/>
          <p:cNvGrpSpPr/>
          <p:nvPr/>
        </p:nvGrpSpPr>
        <p:grpSpPr>
          <a:xfrm>
            <a:off x="2545478" y="1630793"/>
            <a:ext cx="322923" cy="322923"/>
            <a:chOff x="2594325" y="1627175"/>
            <a:chExt cx="440850" cy="440850"/>
          </a:xfrm>
        </p:grpSpPr>
        <p:sp>
          <p:nvSpPr>
            <p:cNvPr id="490" name="Google Shape;490;p36"/>
            <p:cNvSpPr/>
            <p:nvPr/>
          </p:nvSpPr>
          <p:spPr>
            <a:xfrm>
              <a:off x="2594325" y="1890950"/>
              <a:ext cx="177075" cy="177075"/>
            </a:xfrm>
            <a:custGeom>
              <a:avLst/>
              <a:gdLst/>
              <a:ahLst/>
              <a:cxnLst/>
              <a:rect l="l" t="t" r="r" b="b"/>
              <a:pathLst>
                <a:path w="7083" h="7083" extrusionOk="0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6"/>
            <p:cNvSpPr/>
            <p:nvPr/>
          </p:nvSpPr>
          <p:spPr>
            <a:xfrm>
              <a:off x="2858700" y="1627175"/>
              <a:ext cx="176475" cy="176475"/>
            </a:xfrm>
            <a:custGeom>
              <a:avLst/>
              <a:gdLst/>
              <a:ahLst/>
              <a:cxnLst/>
              <a:rect l="l" t="t" r="r" b="b"/>
              <a:pathLst>
                <a:path w="7059" h="7059" extrusionOk="0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6"/>
            <p:cNvSpPr/>
            <p:nvPr/>
          </p:nvSpPr>
          <p:spPr>
            <a:xfrm>
              <a:off x="2663325" y="1702275"/>
              <a:ext cx="296750" cy="296775"/>
            </a:xfrm>
            <a:custGeom>
              <a:avLst/>
              <a:gdLst/>
              <a:ahLst/>
              <a:cxnLst/>
              <a:rect l="l" t="t" r="r" b="b"/>
              <a:pathLst>
                <a:path w="11870" h="11871" extrusionOk="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3" name="Google Shape;493;p36"/>
          <p:cNvSpPr/>
          <p:nvPr/>
        </p:nvSpPr>
        <p:spPr>
          <a:xfrm>
            <a:off x="3053777" y="1645236"/>
            <a:ext cx="294319" cy="294300"/>
          </a:xfrm>
          <a:custGeom>
            <a:avLst/>
            <a:gdLst/>
            <a:ahLst/>
            <a:cxnLst/>
            <a:rect l="l" t="t" r="r" b="b"/>
            <a:pathLst>
              <a:path w="16072" h="16071" extrusionOk="0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4" name="Google Shape;494;p36"/>
          <p:cNvGrpSpPr/>
          <p:nvPr/>
        </p:nvGrpSpPr>
        <p:grpSpPr>
          <a:xfrm>
            <a:off x="3563415" y="1606639"/>
            <a:ext cx="262089" cy="371231"/>
            <a:chOff x="3984000" y="1594200"/>
            <a:chExt cx="357800" cy="506800"/>
          </a:xfrm>
        </p:grpSpPr>
        <p:sp>
          <p:nvSpPr>
            <p:cNvPr id="495" name="Google Shape;495;p36"/>
            <p:cNvSpPr/>
            <p:nvPr/>
          </p:nvSpPr>
          <p:spPr>
            <a:xfrm>
              <a:off x="3984000" y="1597875"/>
              <a:ext cx="44575" cy="503125"/>
            </a:xfrm>
            <a:custGeom>
              <a:avLst/>
              <a:gdLst/>
              <a:ahLst/>
              <a:cxnLst/>
              <a:rect l="l" t="t" r="r" b="b"/>
              <a:pathLst>
                <a:path w="1783" h="20125" extrusionOk="0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36"/>
            <p:cNvSpPr/>
            <p:nvPr/>
          </p:nvSpPr>
          <p:spPr>
            <a:xfrm>
              <a:off x="4041375" y="1594200"/>
              <a:ext cx="300425" cy="229600"/>
            </a:xfrm>
            <a:custGeom>
              <a:avLst/>
              <a:gdLst/>
              <a:ahLst/>
              <a:cxnLst/>
              <a:rect l="l" t="t" r="r" b="b"/>
              <a:pathLst>
                <a:path w="12017" h="9184" extrusionOk="0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7" name="Google Shape;497;p36"/>
          <p:cNvGrpSpPr/>
          <p:nvPr/>
        </p:nvGrpSpPr>
        <p:grpSpPr>
          <a:xfrm>
            <a:off x="4015569" y="1686243"/>
            <a:ext cx="345300" cy="212022"/>
            <a:chOff x="4601275" y="1702875"/>
            <a:chExt cx="471400" cy="289450"/>
          </a:xfrm>
        </p:grpSpPr>
        <p:sp>
          <p:nvSpPr>
            <p:cNvPr id="498" name="Google Shape;498;p36"/>
            <p:cNvSpPr/>
            <p:nvPr/>
          </p:nvSpPr>
          <p:spPr>
            <a:xfrm>
              <a:off x="4816200" y="170287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6"/>
            <p:cNvSpPr/>
            <p:nvPr/>
          </p:nvSpPr>
          <p:spPr>
            <a:xfrm>
              <a:off x="503112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36"/>
            <p:cNvSpPr/>
            <p:nvPr/>
          </p:nvSpPr>
          <p:spPr>
            <a:xfrm>
              <a:off x="4634875" y="1756000"/>
              <a:ext cx="404225" cy="178325"/>
            </a:xfrm>
            <a:custGeom>
              <a:avLst/>
              <a:gdLst/>
              <a:ahLst/>
              <a:cxnLst/>
              <a:rect l="l" t="t" r="r" b="b"/>
              <a:pathLst>
                <a:path w="16169" h="7133" extrusionOk="0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36"/>
            <p:cNvSpPr/>
            <p:nvPr/>
          </p:nvSpPr>
          <p:spPr>
            <a:xfrm>
              <a:off x="4601275" y="1757225"/>
              <a:ext cx="41550" cy="41550"/>
            </a:xfrm>
            <a:custGeom>
              <a:avLst/>
              <a:gdLst/>
              <a:ahLst/>
              <a:cxnLst/>
              <a:rect l="l" t="t" r="r" b="b"/>
              <a:pathLst>
                <a:path w="1662" h="1662" extrusionOk="0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6"/>
            <p:cNvSpPr/>
            <p:nvPr/>
          </p:nvSpPr>
          <p:spPr>
            <a:xfrm>
              <a:off x="4673325" y="1947725"/>
              <a:ext cx="327300" cy="44600"/>
            </a:xfrm>
            <a:custGeom>
              <a:avLst/>
              <a:gdLst/>
              <a:ahLst/>
              <a:cxnLst/>
              <a:rect l="l" t="t" r="r" b="b"/>
              <a:pathLst>
                <a:path w="13092" h="1784" extrusionOk="0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3" name="Google Shape;503;p36"/>
          <p:cNvGrpSpPr/>
          <p:nvPr/>
        </p:nvGrpSpPr>
        <p:grpSpPr>
          <a:xfrm>
            <a:off x="4525884" y="1634364"/>
            <a:ext cx="312192" cy="315781"/>
            <a:chOff x="5297950" y="1632050"/>
            <a:chExt cx="426200" cy="431100"/>
          </a:xfrm>
        </p:grpSpPr>
        <p:sp>
          <p:nvSpPr>
            <p:cNvPr id="504" name="Google Shape;504;p36"/>
            <p:cNvSpPr/>
            <p:nvPr/>
          </p:nvSpPr>
          <p:spPr>
            <a:xfrm>
              <a:off x="5404800" y="1936125"/>
              <a:ext cx="212500" cy="127025"/>
            </a:xfrm>
            <a:custGeom>
              <a:avLst/>
              <a:gdLst/>
              <a:ahLst/>
              <a:cxnLst/>
              <a:rect l="l" t="t" r="r" b="b"/>
              <a:pathLst>
                <a:path w="8500" h="5081" extrusionOk="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6"/>
            <p:cNvSpPr/>
            <p:nvPr/>
          </p:nvSpPr>
          <p:spPr>
            <a:xfrm>
              <a:off x="5297950" y="1632050"/>
              <a:ext cx="426200" cy="294950"/>
            </a:xfrm>
            <a:custGeom>
              <a:avLst/>
              <a:gdLst/>
              <a:ahLst/>
              <a:cxnLst/>
              <a:rect l="l" t="t" r="r" b="b"/>
              <a:pathLst>
                <a:path w="17048" h="11798" extrusionOk="0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6" name="Google Shape;506;p36"/>
          <p:cNvGrpSpPr/>
          <p:nvPr/>
        </p:nvGrpSpPr>
        <p:grpSpPr>
          <a:xfrm>
            <a:off x="5018746" y="1624988"/>
            <a:ext cx="313986" cy="334551"/>
            <a:chOff x="5970800" y="1619250"/>
            <a:chExt cx="428650" cy="456725"/>
          </a:xfrm>
        </p:grpSpPr>
        <p:sp>
          <p:nvSpPr>
            <p:cNvPr id="507" name="Google Shape;507;p36"/>
            <p:cNvSpPr/>
            <p:nvPr/>
          </p:nvSpPr>
          <p:spPr>
            <a:xfrm>
              <a:off x="5970800" y="1674200"/>
              <a:ext cx="377975" cy="377950"/>
            </a:xfrm>
            <a:custGeom>
              <a:avLst/>
              <a:gdLst/>
              <a:ahLst/>
              <a:cxnLst/>
              <a:rect l="l" t="t" r="r" b="b"/>
              <a:pathLst>
                <a:path w="15119" h="15118" extrusionOk="0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6"/>
            <p:cNvSpPr/>
            <p:nvPr/>
          </p:nvSpPr>
          <p:spPr>
            <a:xfrm>
              <a:off x="6068500" y="1771875"/>
              <a:ext cx="182575" cy="182600"/>
            </a:xfrm>
            <a:custGeom>
              <a:avLst/>
              <a:gdLst/>
              <a:ahLst/>
              <a:cxnLst/>
              <a:rect l="l" t="t" r="r" b="b"/>
              <a:pathLst>
                <a:path w="7303" h="7304" extrusionOk="0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6"/>
            <p:cNvSpPr/>
            <p:nvPr/>
          </p:nvSpPr>
          <p:spPr>
            <a:xfrm>
              <a:off x="5981175" y="2005125"/>
              <a:ext cx="75125" cy="70850"/>
            </a:xfrm>
            <a:custGeom>
              <a:avLst/>
              <a:gdLst/>
              <a:ahLst/>
              <a:cxnLst/>
              <a:rect l="l" t="t" r="r" b="b"/>
              <a:pathLst>
                <a:path w="3005" h="2834" extrusionOk="0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36"/>
            <p:cNvSpPr/>
            <p:nvPr/>
          </p:nvSpPr>
          <p:spPr>
            <a:xfrm>
              <a:off x="6263875" y="2005125"/>
              <a:ext cx="74525" cy="70850"/>
            </a:xfrm>
            <a:custGeom>
              <a:avLst/>
              <a:gdLst/>
              <a:ahLst/>
              <a:cxnLst/>
              <a:rect l="l" t="t" r="r" b="b"/>
              <a:pathLst>
                <a:path w="2981" h="2834" extrusionOk="0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36"/>
            <p:cNvSpPr/>
            <p:nvPr/>
          </p:nvSpPr>
          <p:spPr>
            <a:xfrm>
              <a:off x="6147875" y="1619250"/>
              <a:ext cx="251575" cy="255850"/>
            </a:xfrm>
            <a:custGeom>
              <a:avLst/>
              <a:gdLst/>
              <a:ahLst/>
              <a:cxnLst/>
              <a:rect l="l" t="t" r="r" b="b"/>
              <a:pathLst>
                <a:path w="10063" h="10234" extrusionOk="0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2" name="Google Shape;512;p36"/>
          <p:cNvGrpSpPr/>
          <p:nvPr/>
        </p:nvGrpSpPr>
        <p:grpSpPr>
          <a:xfrm>
            <a:off x="5498204" y="1620959"/>
            <a:ext cx="351985" cy="321128"/>
            <a:chOff x="6625350" y="1613750"/>
            <a:chExt cx="480525" cy="438400"/>
          </a:xfrm>
        </p:grpSpPr>
        <p:sp>
          <p:nvSpPr>
            <p:cNvPr id="513" name="Google Shape;513;p36"/>
            <p:cNvSpPr/>
            <p:nvPr/>
          </p:nvSpPr>
          <p:spPr>
            <a:xfrm>
              <a:off x="6670525" y="1887275"/>
              <a:ext cx="117875" cy="164875"/>
            </a:xfrm>
            <a:custGeom>
              <a:avLst/>
              <a:gdLst/>
              <a:ahLst/>
              <a:cxnLst/>
              <a:rect l="l" t="t" r="r" b="b"/>
              <a:pathLst>
                <a:path w="4715" h="6595" extrusionOk="0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36"/>
            <p:cNvSpPr/>
            <p:nvPr/>
          </p:nvSpPr>
          <p:spPr>
            <a:xfrm>
              <a:off x="7075950" y="1754175"/>
              <a:ext cx="29925" cy="99550"/>
            </a:xfrm>
            <a:custGeom>
              <a:avLst/>
              <a:gdLst/>
              <a:ahLst/>
              <a:cxnLst/>
              <a:rect l="l" t="t" r="r" b="b"/>
              <a:pathLst>
                <a:path w="1197" h="3982" extrusionOk="0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36"/>
            <p:cNvSpPr/>
            <p:nvPr/>
          </p:nvSpPr>
          <p:spPr>
            <a:xfrm>
              <a:off x="6625350" y="1729750"/>
              <a:ext cx="97700" cy="147175"/>
            </a:xfrm>
            <a:custGeom>
              <a:avLst/>
              <a:gdLst/>
              <a:ahLst/>
              <a:cxnLst/>
              <a:rect l="l" t="t" r="r" b="b"/>
              <a:pathLst>
                <a:path w="3908" h="5887" extrusionOk="0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36"/>
            <p:cNvSpPr/>
            <p:nvPr/>
          </p:nvSpPr>
          <p:spPr>
            <a:xfrm>
              <a:off x="6736475" y="1638175"/>
              <a:ext cx="279650" cy="330325"/>
            </a:xfrm>
            <a:custGeom>
              <a:avLst/>
              <a:gdLst/>
              <a:ahLst/>
              <a:cxnLst/>
              <a:rect l="l" t="t" r="r" b="b"/>
              <a:pathLst>
                <a:path w="11186" h="13213" extrusionOk="0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36"/>
            <p:cNvSpPr/>
            <p:nvPr/>
          </p:nvSpPr>
          <p:spPr>
            <a:xfrm>
              <a:off x="7029550" y="1613750"/>
              <a:ext cx="34200" cy="379800"/>
            </a:xfrm>
            <a:custGeom>
              <a:avLst/>
              <a:gdLst/>
              <a:ahLst/>
              <a:cxnLst/>
              <a:rect l="l" t="t" r="r" b="b"/>
              <a:pathLst>
                <a:path w="1368" h="15192" extrusionOk="0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8" name="Google Shape;518;p36"/>
          <p:cNvGrpSpPr/>
          <p:nvPr/>
        </p:nvGrpSpPr>
        <p:grpSpPr>
          <a:xfrm>
            <a:off x="1092821" y="2143341"/>
            <a:ext cx="265678" cy="285364"/>
            <a:chOff x="611175" y="2326900"/>
            <a:chExt cx="362700" cy="389575"/>
          </a:xfrm>
        </p:grpSpPr>
        <p:sp>
          <p:nvSpPr>
            <p:cNvPr id="519" name="Google Shape;519;p36"/>
            <p:cNvSpPr/>
            <p:nvPr/>
          </p:nvSpPr>
          <p:spPr>
            <a:xfrm>
              <a:off x="611175" y="2326900"/>
              <a:ext cx="362700" cy="389575"/>
            </a:xfrm>
            <a:custGeom>
              <a:avLst/>
              <a:gdLst/>
              <a:ahLst/>
              <a:cxnLst/>
              <a:rect l="l" t="t" r="r" b="b"/>
              <a:pathLst>
                <a:path w="14508" h="15583" extrusionOk="0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36"/>
            <p:cNvSpPr/>
            <p:nvPr/>
          </p:nvSpPr>
          <p:spPr>
            <a:xfrm>
              <a:off x="794950" y="2500900"/>
              <a:ext cx="24450" cy="23850"/>
            </a:xfrm>
            <a:custGeom>
              <a:avLst/>
              <a:gdLst/>
              <a:ahLst/>
              <a:cxnLst/>
              <a:rect l="l" t="t" r="r" b="b"/>
              <a:pathLst>
                <a:path w="978" h="954" extrusionOk="0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36"/>
            <p:cNvSpPr/>
            <p:nvPr/>
          </p:nvSpPr>
          <p:spPr>
            <a:xfrm>
              <a:off x="754650" y="2381250"/>
              <a:ext cx="75750" cy="14050"/>
            </a:xfrm>
            <a:custGeom>
              <a:avLst/>
              <a:gdLst/>
              <a:ahLst/>
              <a:cxnLst/>
              <a:rect l="l" t="t" r="r" b="b"/>
              <a:pathLst>
                <a:path w="3030" h="562" extrusionOk="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36"/>
            <p:cNvSpPr/>
            <p:nvPr/>
          </p:nvSpPr>
          <p:spPr>
            <a:xfrm>
              <a:off x="765025" y="2453900"/>
              <a:ext cx="31175" cy="31150"/>
            </a:xfrm>
            <a:custGeom>
              <a:avLst/>
              <a:gdLst/>
              <a:ahLst/>
              <a:cxnLst/>
              <a:rect l="l" t="t" r="r" b="b"/>
              <a:pathLst>
                <a:path w="1247" h="1246" extrusionOk="0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3" name="Google Shape;523;p36"/>
          <p:cNvSpPr/>
          <p:nvPr/>
        </p:nvSpPr>
        <p:spPr>
          <a:xfrm>
            <a:off x="1579512" y="2146188"/>
            <a:ext cx="279998" cy="279998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36"/>
          <p:cNvSpPr/>
          <p:nvPr/>
        </p:nvSpPr>
        <p:spPr>
          <a:xfrm>
            <a:off x="2073321" y="2146188"/>
            <a:ext cx="279998" cy="279998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36"/>
          <p:cNvSpPr/>
          <p:nvPr/>
        </p:nvSpPr>
        <p:spPr>
          <a:xfrm>
            <a:off x="2567129" y="2146188"/>
            <a:ext cx="279998" cy="279998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6" name="Google Shape;526;p36"/>
          <p:cNvGrpSpPr/>
          <p:nvPr/>
        </p:nvGrpSpPr>
        <p:grpSpPr>
          <a:xfrm>
            <a:off x="3126003" y="2097725"/>
            <a:ext cx="149393" cy="373026"/>
            <a:chOff x="3386850" y="2264625"/>
            <a:chExt cx="203950" cy="509250"/>
          </a:xfrm>
        </p:grpSpPr>
        <p:sp>
          <p:nvSpPr>
            <p:cNvPr id="527" name="Google Shape;527;p36"/>
            <p:cNvSpPr/>
            <p:nvPr/>
          </p:nvSpPr>
          <p:spPr>
            <a:xfrm>
              <a:off x="3386850" y="2370850"/>
              <a:ext cx="203950" cy="403025"/>
            </a:xfrm>
            <a:custGeom>
              <a:avLst/>
              <a:gdLst/>
              <a:ahLst/>
              <a:cxnLst/>
              <a:rect l="l" t="t" r="r" b="b"/>
              <a:pathLst>
                <a:path w="8158" h="16121" extrusionOk="0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36"/>
            <p:cNvSpPr/>
            <p:nvPr/>
          </p:nvSpPr>
          <p:spPr>
            <a:xfrm>
              <a:off x="3446075" y="2264625"/>
              <a:ext cx="85500" cy="94050"/>
            </a:xfrm>
            <a:custGeom>
              <a:avLst/>
              <a:gdLst/>
              <a:ahLst/>
              <a:cxnLst/>
              <a:rect l="l" t="t" r="r" b="b"/>
              <a:pathLst>
                <a:path w="3420" h="3762" extrusionOk="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9" name="Google Shape;529;p36"/>
          <p:cNvGrpSpPr/>
          <p:nvPr/>
        </p:nvGrpSpPr>
        <p:grpSpPr>
          <a:xfrm>
            <a:off x="4126946" y="2145136"/>
            <a:ext cx="122547" cy="278204"/>
            <a:chOff x="4753325" y="2329350"/>
            <a:chExt cx="167300" cy="379800"/>
          </a:xfrm>
        </p:grpSpPr>
        <p:sp>
          <p:nvSpPr>
            <p:cNvPr id="530" name="Google Shape;530;p36"/>
            <p:cNvSpPr/>
            <p:nvPr/>
          </p:nvSpPr>
          <p:spPr>
            <a:xfrm>
              <a:off x="4753325" y="2424600"/>
              <a:ext cx="167300" cy="284550"/>
            </a:xfrm>
            <a:custGeom>
              <a:avLst/>
              <a:gdLst/>
              <a:ahLst/>
              <a:cxnLst/>
              <a:rect l="l" t="t" r="r" b="b"/>
              <a:pathLst>
                <a:path w="6692" h="11382" extrusionOk="0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36"/>
            <p:cNvSpPr/>
            <p:nvPr/>
          </p:nvSpPr>
          <p:spPr>
            <a:xfrm>
              <a:off x="4798500" y="2329350"/>
              <a:ext cx="76950" cy="84275"/>
            </a:xfrm>
            <a:custGeom>
              <a:avLst/>
              <a:gdLst/>
              <a:ahLst/>
              <a:cxnLst/>
              <a:rect l="l" t="t" r="r" b="b"/>
              <a:pathLst>
                <a:path w="3078" h="3371" extrusionOk="0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2" name="Google Shape;532;p36"/>
          <p:cNvGrpSpPr/>
          <p:nvPr/>
        </p:nvGrpSpPr>
        <p:grpSpPr>
          <a:xfrm>
            <a:off x="3630933" y="2099501"/>
            <a:ext cx="127052" cy="369455"/>
            <a:chOff x="4076175" y="2267050"/>
            <a:chExt cx="173450" cy="504375"/>
          </a:xfrm>
        </p:grpSpPr>
        <p:sp>
          <p:nvSpPr>
            <p:cNvPr id="533" name="Google Shape;533;p36"/>
            <p:cNvSpPr/>
            <p:nvPr/>
          </p:nvSpPr>
          <p:spPr>
            <a:xfrm>
              <a:off x="4122600" y="2267050"/>
              <a:ext cx="80600" cy="91625"/>
            </a:xfrm>
            <a:custGeom>
              <a:avLst/>
              <a:gdLst/>
              <a:ahLst/>
              <a:cxnLst/>
              <a:rect l="l" t="t" r="r" b="b"/>
              <a:pathLst>
                <a:path w="3224" h="3665" extrusionOk="0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36"/>
            <p:cNvSpPr/>
            <p:nvPr/>
          </p:nvSpPr>
          <p:spPr>
            <a:xfrm>
              <a:off x="4076175" y="2370250"/>
              <a:ext cx="173450" cy="401175"/>
            </a:xfrm>
            <a:custGeom>
              <a:avLst/>
              <a:gdLst/>
              <a:ahLst/>
              <a:cxnLst/>
              <a:rect l="l" t="t" r="r" b="b"/>
              <a:pathLst>
                <a:path w="6938" h="16047" extrusionOk="0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5" name="Google Shape;535;p36"/>
          <p:cNvSpPr/>
          <p:nvPr/>
        </p:nvSpPr>
        <p:spPr>
          <a:xfrm>
            <a:off x="4542363" y="2138588"/>
            <a:ext cx="279998" cy="295197"/>
          </a:xfrm>
          <a:custGeom>
            <a:avLst/>
            <a:gdLst/>
            <a:ahLst/>
            <a:cxnLst/>
            <a:rect l="l" t="t" r="r" b="b"/>
            <a:pathLst>
              <a:path w="15290" h="16120" extrusionOk="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6" name="Google Shape;536;p36"/>
          <p:cNvGrpSpPr/>
          <p:nvPr/>
        </p:nvGrpSpPr>
        <p:grpSpPr>
          <a:xfrm>
            <a:off x="5021878" y="2143781"/>
            <a:ext cx="307723" cy="284466"/>
            <a:chOff x="5975075" y="2327500"/>
            <a:chExt cx="420100" cy="388350"/>
          </a:xfrm>
        </p:grpSpPr>
        <p:sp>
          <p:nvSpPr>
            <p:cNvPr id="537" name="Google Shape;537;p36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6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9" name="Google Shape;539;p36"/>
          <p:cNvGrpSpPr/>
          <p:nvPr/>
        </p:nvGrpSpPr>
        <p:grpSpPr>
          <a:xfrm>
            <a:off x="5575117" y="2135284"/>
            <a:ext cx="188765" cy="307723"/>
            <a:chOff x="6730350" y="2315900"/>
            <a:chExt cx="257700" cy="420100"/>
          </a:xfrm>
        </p:grpSpPr>
        <p:sp>
          <p:nvSpPr>
            <p:cNvPr id="540" name="Google Shape;540;p36"/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6"/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6"/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6"/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6"/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5" name="Google Shape;545;p36"/>
          <p:cNvGrpSpPr/>
          <p:nvPr/>
        </p:nvGrpSpPr>
        <p:grpSpPr>
          <a:xfrm>
            <a:off x="1177791" y="2605348"/>
            <a:ext cx="95738" cy="348871"/>
            <a:chOff x="727175" y="2957625"/>
            <a:chExt cx="130700" cy="476275"/>
          </a:xfrm>
        </p:grpSpPr>
        <p:sp>
          <p:nvSpPr>
            <p:cNvPr id="546" name="Google Shape;546;p36"/>
            <p:cNvSpPr/>
            <p:nvPr/>
          </p:nvSpPr>
          <p:spPr>
            <a:xfrm>
              <a:off x="727175" y="2957625"/>
              <a:ext cx="130700" cy="476275"/>
            </a:xfrm>
            <a:custGeom>
              <a:avLst/>
              <a:gdLst/>
              <a:ahLst/>
              <a:cxnLst/>
              <a:rect l="l" t="t" r="r" b="b"/>
              <a:pathLst>
                <a:path w="5228" h="19051" extrusionOk="0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6"/>
            <p:cNvSpPr/>
            <p:nvPr/>
          </p:nvSpPr>
          <p:spPr>
            <a:xfrm>
              <a:off x="751600" y="3090125"/>
              <a:ext cx="81850" cy="319350"/>
            </a:xfrm>
            <a:custGeom>
              <a:avLst/>
              <a:gdLst/>
              <a:ahLst/>
              <a:cxnLst/>
              <a:rect l="l" t="t" r="r" b="b"/>
              <a:pathLst>
                <a:path w="3274" h="12774" extrusionOk="0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8" name="Google Shape;548;p36"/>
          <p:cNvSpPr/>
          <p:nvPr/>
        </p:nvSpPr>
        <p:spPr>
          <a:xfrm>
            <a:off x="2066618" y="2591704"/>
            <a:ext cx="293403" cy="376597"/>
          </a:xfrm>
          <a:custGeom>
            <a:avLst/>
            <a:gdLst/>
            <a:ahLst/>
            <a:cxnLst/>
            <a:rect l="l" t="t" r="r" b="b"/>
            <a:pathLst>
              <a:path w="16022" h="20565" extrusionOk="0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36"/>
          <p:cNvSpPr/>
          <p:nvPr/>
        </p:nvSpPr>
        <p:spPr>
          <a:xfrm>
            <a:off x="1610830" y="2591704"/>
            <a:ext cx="217369" cy="376597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0" name="Google Shape;550;p36"/>
          <p:cNvGrpSpPr/>
          <p:nvPr/>
        </p:nvGrpSpPr>
        <p:grpSpPr>
          <a:xfrm>
            <a:off x="2537421" y="2616518"/>
            <a:ext cx="339038" cy="326512"/>
            <a:chOff x="2583325" y="2972875"/>
            <a:chExt cx="462850" cy="445750"/>
          </a:xfrm>
        </p:grpSpPr>
        <p:sp>
          <p:nvSpPr>
            <p:cNvPr id="551" name="Google Shape;551;p36"/>
            <p:cNvSpPr/>
            <p:nvPr/>
          </p:nvSpPr>
          <p:spPr>
            <a:xfrm>
              <a:off x="2701775" y="3323350"/>
              <a:ext cx="225950" cy="95275"/>
            </a:xfrm>
            <a:custGeom>
              <a:avLst/>
              <a:gdLst/>
              <a:ahLst/>
              <a:cxnLst/>
              <a:rect l="l" t="t" r="r" b="b"/>
              <a:pathLst>
                <a:path w="9038" h="3811" extrusionOk="0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6"/>
            <p:cNvSpPr/>
            <p:nvPr/>
          </p:nvSpPr>
          <p:spPr>
            <a:xfrm>
              <a:off x="2583325" y="2972875"/>
              <a:ext cx="462850" cy="337075"/>
            </a:xfrm>
            <a:custGeom>
              <a:avLst/>
              <a:gdLst/>
              <a:ahLst/>
              <a:cxnLst/>
              <a:rect l="l" t="t" r="r" b="b"/>
              <a:pathLst>
                <a:path w="18514" h="13483" extrusionOk="0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3" name="Google Shape;553;p36"/>
          <p:cNvGrpSpPr/>
          <p:nvPr/>
        </p:nvGrpSpPr>
        <p:grpSpPr>
          <a:xfrm>
            <a:off x="3019552" y="2665284"/>
            <a:ext cx="362294" cy="228998"/>
            <a:chOff x="3241525" y="3039450"/>
            <a:chExt cx="494600" cy="312625"/>
          </a:xfrm>
        </p:grpSpPr>
        <p:sp>
          <p:nvSpPr>
            <p:cNvPr id="554" name="Google Shape;554;p36"/>
            <p:cNvSpPr/>
            <p:nvPr/>
          </p:nvSpPr>
          <p:spPr>
            <a:xfrm>
              <a:off x="3241525" y="3039450"/>
              <a:ext cx="494600" cy="312625"/>
            </a:xfrm>
            <a:custGeom>
              <a:avLst/>
              <a:gdLst/>
              <a:ahLst/>
              <a:cxnLst/>
              <a:rect l="l" t="t" r="r" b="b"/>
              <a:pathLst>
                <a:path w="19784" h="12505" extrusionOk="0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6"/>
            <p:cNvSpPr/>
            <p:nvPr/>
          </p:nvSpPr>
          <p:spPr>
            <a:xfrm>
              <a:off x="3384400" y="3091350"/>
              <a:ext cx="208850" cy="208825"/>
            </a:xfrm>
            <a:custGeom>
              <a:avLst/>
              <a:gdLst/>
              <a:ahLst/>
              <a:cxnLst/>
              <a:rect l="l" t="t" r="r" b="b"/>
              <a:pathLst>
                <a:path w="8354" h="8353" extrusionOk="0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6" name="Google Shape;556;p36"/>
          <p:cNvSpPr/>
          <p:nvPr/>
        </p:nvSpPr>
        <p:spPr>
          <a:xfrm>
            <a:off x="4032896" y="2624358"/>
            <a:ext cx="311313" cy="311294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7" name="Google Shape;557;p36"/>
          <p:cNvGrpSpPr/>
          <p:nvPr/>
        </p:nvGrpSpPr>
        <p:grpSpPr>
          <a:xfrm>
            <a:off x="4494569" y="2641130"/>
            <a:ext cx="374820" cy="277306"/>
            <a:chOff x="5255200" y="3006475"/>
            <a:chExt cx="511700" cy="378575"/>
          </a:xfrm>
        </p:grpSpPr>
        <p:sp>
          <p:nvSpPr>
            <p:cNvPr id="558" name="Google Shape;558;p36"/>
            <p:cNvSpPr/>
            <p:nvPr/>
          </p:nvSpPr>
          <p:spPr>
            <a:xfrm>
              <a:off x="5255200" y="3006475"/>
              <a:ext cx="349900" cy="349875"/>
            </a:xfrm>
            <a:custGeom>
              <a:avLst/>
              <a:gdLst/>
              <a:ahLst/>
              <a:cxnLst/>
              <a:rect l="l" t="t" r="r" b="b"/>
              <a:pathLst>
                <a:path w="13996" h="13995" extrusionOk="0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6"/>
            <p:cNvSpPr/>
            <p:nvPr/>
          </p:nvSpPr>
          <p:spPr>
            <a:xfrm>
              <a:off x="5567825" y="3185975"/>
              <a:ext cx="199075" cy="199075"/>
            </a:xfrm>
            <a:custGeom>
              <a:avLst/>
              <a:gdLst/>
              <a:ahLst/>
              <a:cxnLst/>
              <a:rect l="l" t="t" r="r" b="b"/>
              <a:pathLst>
                <a:path w="7963" h="7963" extrusionOk="0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0" name="Google Shape;560;p36"/>
          <p:cNvGrpSpPr/>
          <p:nvPr/>
        </p:nvGrpSpPr>
        <p:grpSpPr>
          <a:xfrm>
            <a:off x="3542832" y="2625033"/>
            <a:ext cx="303255" cy="309500"/>
            <a:chOff x="3955900" y="2984500"/>
            <a:chExt cx="414000" cy="422525"/>
          </a:xfrm>
        </p:grpSpPr>
        <p:sp>
          <p:nvSpPr>
            <p:cNvPr id="561" name="Google Shape;561;p36"/>
            <p:cNvSpPr/>
            <p:nvPr/>
          </p:nvSpPr>
          <p:spPr>
            <a:xfrm>
              <a:off x="3955900" y="2984500"/>
              <a:ext cx="315700" cy="315675"/>
            </a:xfrm>
            <a:custGeom>
              <a:avLst/>
              <a:gdLst/>
              <a:ahLst/>
              <a:cxnLst/>
              <a:rect l="l" t="t" r="r" b="b"/>
              <a:pathLst>
                <a:path w="12628" h="12627" extrusionOk="0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6"/>
            <p:cNvSpPr/>
            <p:nvPr/>
          </p:nvSpPr>
          <p:spPr>
            <a:xfrm>
              <a:off x="3992525" y="3021125"/>
              <a:ext cx="242425" cy="242425"/>
            </a:xfrm>
            <a:custGeom>
              <a:avLst/>
              <a:gdLst/>
              <a:ahLst/>
              <a:cxnLst/>
              <a:rect l="l" t="t" r="r" b="b"/>
              <a:pathLst>
                <a:path w="9697" h="9697" extrusionOk="0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6"/>
            <p:cNvSpPr/>
            <p:nvPr/>
          </p:nvSpPr>
          <p:spPr>
            <a:xfrm>
              <a:off x="4215400" y="3253150"/>
              <a:ext cx="154500" cy="153875"/>
            </a:xfrm>
            <a:custGeom>
              <a:avLst/>
              <a:gdLst/>
              <a:ahLst/>
              <a:cxnLst/>
              <a:rect l="l" t="t" r="r" b="b"/>
              <a:pathLst>
                <a:path w="6180" h="6155" extrusionOk="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4" name="Google Shape;564;p36"/>
          <p:cNvSpPr/>
          <p:nvPr/>
        </p:nvSpPr>
        <p:spPr>
          <a:xfrm>
            <a:off x="1057976" y="3140530"/>
            <a:ext cx="339019" cy="266575"/>
          </a:xfrm>
          <a:custGeom>
            <a:avLst/>
            <a:gdLst/>
            <a:ahLst/>
            <a:cxnLst/>
            <a:rect l="l" t="t" r="r" b="b"/>
            <a:pathLst>
              <a:path w="18513" h="14557" extrusionOk="0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36"/>
          <p:cNvSpPr/>
          <p:nvPr/>
        </p:nvSpPr>
        <p:spPr>
          <a:xfrm>
            <a:off x="5058094" y="2610036"/>
            <a:ext cx="236158" cy="339935"/>
          </a:xfrm>
          <a:custGeom>
            <a:avLst/>
            <a:gdLst/>
            <a:ahLst/>
            <a:cxnLst/>
            <a:rect l="l" t="t" r="r" b="b"/>
            <a:pathLst>
              <a:path w="12896" h="18563" extrusionOk="0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6" name="Google Shape;566;p36"/>
          <p:cNvGrpSpPr/>
          <p:nvPr/>
        </p:nvGrpSpPr>
        <p:grpSpPr>
          <a:xfrm>
            <a:off x="5553654" y="2620547"/>
            <a:ext cx="231690" cy="329204"/>
            <a:chOff x="6701050" y="2978375"/>
            <a:chExt cx="316300" cy="449425"/>
          </a:xfrm>
        </p:grpSpPr>
        <p:sp>
          <p:nvSpPr>
            <p:cNvPr id="567" name="Google Shape;567;p36"/>
            <p:cNvSpPr/>
            <p:nvPr/>
          </p:nvSpPr>
          <p:spPr>
            <a:xfrm>
              <a:off x="6701050" y="2978375"/>
              <a:ext cx="316300" cy="78175"/>
            </a:xfrm>
            <a:custGeom>
              <a:avLst/>
              <a:gdLst/>
              <a:ahLst/>
              <a:cxnLst/>
              <a:rect l="l" t="t" r="r" b="b"/>
              <a:pathLst>
                <a:path w="12652" h="3127" extrusionOk="0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6"/>
            <p:cNvSpPr/>
            <p:nvPr/>
          </p:nvSpPr>
          <p:spPr>
            <a:xfrm>
              <a:off x="6713875" y="3068750"/>
              <a:ext cx="290650" cy="359050"/>
            </a:xfrm>
            <a:custGeom>
              <a:avLst/>
              <a:gdLst/>
              <a:ahLst/>
              <a:cxnLst/>
              <a:rect l="l" t="t" r="r" b="b"/>
              <a:pathLst>
                <a:path w="11626" h="14362" extrusionOk="0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9" name="Google Shape;569;p36"/>
          <p:cNvGrpSpPr/>
          <p:nvPr/>
        </p:nvGrpSpPr>
        <p:grpSpPr>
          <a:xfrm>
            <a:off x="1554369" y="3162615"/>
            <a:ext cx="330101" cy="221856"/>
            <a:chOff x="1241275" y="3718400"/>
            <a:chExt cx="450650" cy="302875"/>
          </a:xfrm>
        </p:grpSpPr>
        <p:sp>
          <p:nvSpPr>
            <p:cNvPr id="570" name="Google Shape;570;p36"/>
            <p:cNvSpPr/>
            <p:nvPr/>
          </p:nvSpPr>
          <p:spPr>
            <a:xfrm>
              <a:off x="1241275" y="3718400"/>
              <a:ext cx="450650" cy="302875"/>
            </a:xfrm>
            <a:custGeom>
              <a:avLst/>
              <a:gdLst/>
              <a:ahLst/>
              <a:cxnLst/>
              <a:rect l="l" t="t" r="r" b="b"/>
              <a:pathLst>
                <a:path w="18026" h="12115" extrusionOk="0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6"/>
            <p:cNvSpPr/>
            <p:nvPr/>
          </p:nvSpPr>
          <p:spPr>
            <a:xfrm>
              <a:off x="1293175" y="3895475"/>
              <a:ext cx="174050" cy="12225"/>
            </a:xfrm>
            <a:custGeom>
              <a:avLst/>
              <a:gdLst/>
              <a:ahLst/>
              <a:cxnLst/>
              <a:rect l="l" t="t" r="r" b="b"/>
              <a:pathLst>
                <a:path w="6962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6"/>
            <p:cNvSpPr/>
            <p:nvPr/>
          </p:nvSpPr>
          <p:spPr>
            <a:xfrm>
              <a:off x="1293175" y="3935775"/>
              <a:ext cx="122750" cy="12225"/>
            </a:xfrm>
            <a:custGeom>
              <a:avLst/>
              <a:gdLst/>
              <a:ahLst/>
              <a:cxnLst/>
              <a:rect l="l" t="t" r="r" b="b"/>
              <a:pathLst>
                <a:path w="4910" h="489" extrusionOk="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6"/>
            <p:cNvSpPr/>
            <p:nvPr/>
          </p:nvSpPr>
          <p:spPr>
            <a:xfrm>
              <a:off x="1570375" y="3901575"/>
              <a:ext cx="62300" cy="40325"/>
            </a:xfrm>
            <a:custGeom>
              <a:avLst/>
              <a:gdLst/>
              <a:ahLst/>
              <a:cxnLst/>
              <a:rect l="l" t="t" r="r" b="b"/>
              <a:pathLst>
                <a:path w="2492" h="1613" extrusionOk="0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4" name="Google Shape;574;p36"/>
          <p:cNvGrpSpPr/>
          <p:nvPr/>
        </p:nvGrpSpPr>
        <p:grpSpPr>
          <a:xfrm>
            <a:off x="2052616" y="3145621"/>
            <a:ext cx="321128" cy="256283"/>
            <a:chOff x="1921475" y="3695200"/>
            <a:chExt cx="438400" cy="349875"/>
          </a:xfrm>
        </p:grpSpPr>
        <p:sp>
          <p:nvSpPr>
            <p:cNvPr id="575" name="Google Shape;575;p36"/>
            <p:cNvSpPr/>
            <p:nvPr/>
          </p:nvSpPr>
          <p:spPr>
            <a:xfrm>
              <a:off x="2246900" y="3992550"/>
              <a:ext cx="52525" cy="52525"/>
            </a:xfrm>
            <a:custGeom>
              <a:avLst/>
              <a:gdLst/>
              <a:ahLst/>
              <a:cxnLst/>
              <a:rect l="l" t="t" r="r" b="b"/>
              <a:pathLst>
                <a:path w="2101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6"/>
            <p:cNvSpPr/>
            <p:nvPr/>
          </p:nvSpPr>
          <p:spPr>
            <a:xfrm>
              <a:off x="2033800" y="3992550"/>
              <a:ext cx="52550" cy="52525"/>
            </a:xfrm>
            <a:custGeom>
              <a:avLst/>
              <a:gdLst/>
              <a:ahLst/>
              <a:cxnLst/>
              <a:rect l="l" t="t" r="r" b="b"/>
              <a:pathLst>
                <a:path w="2102" h="2101" extrusionOk="0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6"/>
            <p:cNvSpPr/>
            <p:nvPr/>
          </p:nvSpPr>
          <p:spPr>
            <a:xfrm>
              <a:off x="1921475" y="3695200"/>
              <a:ext cx="438400" cy="297975"/>
            </a:xfrm>
            <a:custGeom>
              <a:avLst/>
              <a:gdLst/>
              <a:ahLst/>
              <a:cxnLst/>
              <a:rect l="l" t="t" r="r" b="b"/>
              <a:pathLst>
                <a:path w="17536" h="11919" extrusionOk="0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8" name="Google Shape;578;p36"/>
          <p:cNvGrpSpPr/>
          <p:nvPr/>
        </p:nvGrpSpPr>
        <p:grpSpPr>
          <a:xfrm>
            <a:off x="2549507" y="3141592"/>
            <a:ext cx="314865" cy="263901"/>
            <a:chOff x="2599825" y="3689700"/>
            <a:chExt cx="429850" cy="360275"/>
          </a:xfrm>
        </p:grpSpPr>
        <p:sp>
          <p:nvSpPr>
            <p:cNvPr id="579" name="Google Shape;579;p36"/>
            <p:cNvSpPr/>
            <p:nvPr/>
          </p:nvSpPr>
          <p:spPr>
            <a:xfrm>
              <a:off x="2599825" y="3689700"/>
              <a:ext cx="429850" cy="169150"/>
            </a:xfrm>
            <a:custGeom>
              <a:avLst/>
              <a:gdLst/>
              <a:ahLst/>
              <a:cxnLst/>
              <a:rect l="l" t="t" r="r" b="b"/>
              <a:pathLst>
                <a:path w="17194" h="6766" extrusionOk="0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6"/>
            <p:cNvSpPr/>
            <p:nvPr/>
          </p:nvSpPr>
          <p:spPr>
            <a:xfrm>
              <a:off x="2599825" y="3861275"/>
              <a:ext cx="429850" cy="188700"/>
            </a:xfrm>
            <a:custGeom>
              <a:avLst/>
              <a:gdLst/>
              <a:ahLst/>
              <a:cxnLst/>
              <a:rect l="l" t="t" r="r" b="b"/>
              <a:pathLst>
                <a:path w="17194" h="7548" extrusionOk="0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1" name="Google Shape;581;p36"/>
          <p:cNvGrpSpPr/>
          <p:nvPr/>
        </p:nvGrpSpPr>
        <p:grpSpPr>
          <a:xfrm>
            <a:off x="3058466" y="3114307"/>
            <a:ext cx="284466" cy="296992"/>
            <a:chOff x="3294650" y="3652450"/>
            <a:chExt cx="388350" cy="405450"/>
          </a:xfrm>
        </p:grpSpPr>
        <p:sp>
          <p:nvSpPr>
            <p:cNvPr id="582" name="Google Shape;582;p36"/>
            <p:cNvSpPr/>
            <p:nvPr/>
          </p:nvSpPr>
          <p:spPr>
            <a:xfrm>
              <a:off x="3294650" y="3681775"/>
              <a:ext cx="376150" cy="376125"/>
            </a:xfrm>
            <a:custGeom>
              <a:avLst/>
              <a:gdLst/>
              <a:ahLst/>
              <a:cxnLst/>
              <a:rect l="l" t="t" r="r" b="b"/>
              <a:pathLst>
                <a:path w="15046" h="15045" extrusionOk="0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6"/>
            <p:cNvSpPr/>
            <p:nvPr/>
          </p:nvSpPr>
          <p:spPr>
            <a:xfrm>
              <a:off x="3494925" y="3760525"/>
              <a:ext cx="188075" cy="97100"/>
            </a:xfrm>
            <a:custGeom>
              <a:avLst/>
              <a:gdLst/>
              <a:ahLst/>
              <a:cxnLst/>
              <a:rect l="l" t="t" r="r" b="b"/>
              <a:pathLst>
                <a:path w="7523" h="3884" extrusionOk="0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6"/>
            <p:cNvSpPr/>
            <p:nvPr/>
          </p:nvSpPr>
          <p:spPr>
            <a:xfrm>
              <a:off x="3494925" y="3652450"/>
              <a:ext cx="161200" cy="188100"/>
            </a:xfrm>
            <a:custGeom>
              <a:avLst/>
              <a:gdLst/>
              <a:ahLst/>
              <a:cxnLst/>
              <a:rect l="l" t="t" r="r" b="b"/>
              <a:pathLst>
                <a:path w="6448" h="7524" extrusionOk="0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5" name="Google Shape;585;p36"/>
          <p:cNvGrpSpPr/>
          <p:nvPr/>
        </p:nvGrpSpPr>
        <p:grpSpPr>
          <a:xfrm>
            <a:off x="3528530" y="3151884"/>
            <a:ext cx="331859" cy="243318"/>
            <a:chOff x="3936375" y="3703750"/>
            <a:chExt cx="453050" cy="332175"/>
          </a:xfrm>
        </p:grpSpPr>
        <p:sp>
          <p:nvSpPr>
            <p:cNvPr id="586" name="Google Shape;586;p36"/>
            <p:cNvSpPr/>
            <p:nvPr/>
          </p:nvSpPr>
          <p:spPr>
            <a:xfrm>
              <a:off x="3936375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6"/>
            <p:cNvSpPr/>
            <p:nvPr/>
          </p:nvSpPr>
          <p:spPr>
            <a:xfrm>
              <a:off x="3988875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6"/>
            <p:cNvSpPr/>
            <p:nvPr/>
          </p:nvSpPr>
          <p:spPr>
            <a:xfrm>
              <a:off x="4259350" y="3864325"/>
              <a:ext cx="77575" cy="133125"/>
            </a:xfrm>
            <a:custGeom>
              <a:avLst/>
              <a:gdLst/>
              <a:ahLst/>
              <a:cxnLst/>
              <a:rect l="l" t="t" r="r" b="b"/>
              <a:pathLst>
                <a:path w="3103" h="532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6"/>
            <p:cNvSpPr/>
            <p:nvPr/>
          </p:nvSpPr>
          <p:spPr>
            <a:xfrm>
              <a:off x="4078625" y="3717800"/>
              <a:ext cx="77575" cy="279650"/>
            </a:xfrm>
            <a:custGeom>
              <a:avLst/>
              <a:gdLst/>
              <a:ahLst/>
              <a:cxnLst/>
              <a:rect l="l" t="t" r="r" b="b"/>
              <a:pathLst>
                <a:path w="3103" h="1118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6"/>
            <p:cNvSpPr/>
            <p:nvPr/>
          </p:nvSpPr>
          <p:spPr>
            <a:xfrm>
              <a:off x="4168375" y="3788625"/>
              <a:ext cx="78175" cy="208825"/>
            </a:xfrm>
            <a:custGeom>
              <a:avLst/>
              <a:gdLst/>
              <a:ahLst/>
              <a:cxnLst/>
              <a:rect l="l" t="t" r="r" b="b"/>
              <a:pathLst>
                <a:path w="3127" h="8353" extrusionOk="0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1" name="Google Shape;591;p36"/>
          <p:cNvGrpSpPr/>
          <p:nvPr/>
        </p:nvGrpSpPr>
        <p:grpSpPr>
          <a:xfrm>
            <a:off x="4022290" y="3151884"/>
            <a:ext cx="331859" cy="243318"/>
            <a:chOff x="4610450" y="3703750"/>
            <a:chExt cx="453050" cy="332175"/>
          </a:xfrm>
        </p:grpSpPr>
        <p:sp>
          <p:nvSpPr>
            <p:cNvPr id="592" name="Google Shape;592;p36"/>
            <p:cNvSpPr/>
            <p:nvPr/>
          </p:nvSpPr>
          <p:spPr>
            <a:xfrm>
              <a:off x="4610450" y="3703750"/>
              <a:ext cx="453050" cy="332175"/>
            </a:xfrm>
            <a:custGeom>
              <a:avLst/>
              <a:gdLst/>
              <a:ahLst/>
              <a:cxnLst/>
              <a:rect l="l" t="t" r="r" b="b"/>
              <a:pathLst>
                <a:path w="18122" h="13287" extrusionOk="0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6"/>
            <p:cNvSpPr/>
            <p:nvPr/>
          </p:nvSpPr>
          <p:spPr>
            <a:xfrm>
              <a:off x="4642200" y="3730000"/>
              <a:ext cx="389550" cy="249150"/>
            </a:xfrm>
            <a:custGeom>
              <a:avLst/>
              <a:gdLst/>
              <a:ahLst/>
              <a:cxnLst/>
              <a:rect l="l" t="t" r="r" b="b"/>
              <a:pathLst>
                <a:path w="15582" h="9966" extrusionOk="0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4" name="Google Shape;594;p36"/>
          <p:cNvGrpSpPr/>
          <p:nvPr/>
        </p:nvGrpSpPr>
        <p:grpSpPr>
          <a:xfrm>
            <a:off x="4527678" y="3127290"/>
            <a:ext cx="308602" cy="292506"/>
            <a:chOff x="5300400" y="3670175"/>
            <a:chExt cx="421300" cy="399325"/>
          </a:xfrm>
        </p:grpSpPr>
        <p:sp>
          <p:nvSpPr>
            <p:cNvPr id="595" name="Google Shape;595;p36"/>
            <p:cNvSpPr/>
            <p:nvPr/>
          </p:nvSpPr>
          <p:spPr>
            <a:xfrm>
              <a:off x="5300400" y="3708025"/>
              <a:ext cx="421300" cy="267450"/>
            </a:xfrm>
            <a:custGeom>
              <a:avLst/>
              <a:gdLst/>
              <a:ahLst/>
              <a:cxnLst/>
              <a:rect l="l" t="t" r="r" b="b"/>
              <a:pathLst>
                <a:path w="16852" h="10698" extrusionOk="0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6"/>
            <p:cNvSpPr/>
            <p:nvPr/>
          </p:nvSpPr>
          <p:spPr>
            <a:xfrm>
              <a:off x="5498825" y="3670175"/>
              <a:ext cx="24450" cy="25650"/>
            </a:xfrm>
            <a:custGeom>
              <a:avLst/>
              <a:gdLst/>
              <a:ahLst/>
              <a:cxnLst/>
              <a:rect l="l" t="t" r="r" b="b"/>
              <a:pathLst>
                <a:path w="978" h="1026" extrusionOk="0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6"/>
            <p:cNvSpPr/>
            <p:nvPr/>
          </p:nvSpPr>
          <p:spPr>
            <a:xfrm>
              <a:off x="5366325" y="3987675"/>
              <a:ext cx="61100" cy="81825"/>
            </a:xfrm>
            <a:custGeom>
              <a:avLst/>
              <a:gdLst/>
              <a:ahLst/>
              <a:cxnLst/>
              <a:rect l="l" t="t" r="r" b="b"/>
              <a:pathLst>
                <a:path w="2444" h="3273" extrusionOk="0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6"/>
            <p:cNvSpPr/>
            <p:nvPr/>
          </p:nvSpPr>
          <p:spPr>
            <a:xfrm>
              <a:off x="5594700" y="3987675"/>
              <a:ext cx="61075" cy="81825"/>
            </a:xfrm>
            <a:custGeom>
              <a:avLst/>
              <a:gdLst/>
              <a:ahLst/>
              <a:cxnLst/>
              <a:rect l="l" t="t" r="r" b="b"/>
              <a:pathLst>
                <a:path w="2443" h="3273" extrusionOk="0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6"/>
            <p:cNvSpPr/>
            <p:nvPr/>
          </p:nvSpPr>
          <p:spPr>
            <a:xfrm>
              <a:off x="5324825" y="3732450"/>
              <a:ext cx="372475" cy="218600"/>
            </a:xfrm>
            <a:custGeom>
              <a:avLst/>
              <a:gdLst/>
              <a:ahLst/>
              <a:cxnLst/>
              <a:rect l="l" t="t" r="r" b="b"/>
              <a:pathLst>
                <a:path w="14899" h="8744" extrusionOk="0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0" name="Google Shape;600;p36"/>
          <p:cNvSpPr/>
          <p:nvPr/>
        </p:nvSpPr>
        <p:spPr>
          <a:xfrm>
            <a:off x="5004414" y="3102070"/>
            <a:ext cx="343506" cy="343488"/>
          </a:xfrm>
          <a:custGeom>
            <a:avLst/>
            <a:gdLst/>
            <a:ahLst/>
            <a:cxnLst/>
            <a:rect l="l" t="t" r="r" b="b"/>
            <a:pathLst>
              <a:path w="18758" h="18757" extrusionOk="0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01" name="Google Shape;601;p36"/>
          <p:cNvGrpSpPr/>
          <p:nvPr/>
        </p:nvGrpSpPr>
        <p:grpSpPr>
          <a:xfrm>
            <a:off x="5519666" y="3123701"/>
            <a:ext cx="299666" cy="299684"/>
            <a:chOff x="6654650" y="3665275"/>
            <a:chExt cx="409100" cy="409125"/>
          </a:xfrm>
        </p:grpSpPr>
        <p:sp>
          <p:nvSpPr>
            <p:cNvPr id="602" name="Google Shape;602;p36"/>
            <p:cNvSpPr/>
            <p:nvPr/>
          </p:nvSpPr>
          <p:spPr>
            <a:xfrm>
              <a:off x="6808525" y="3819150"/>
              <a:ext cx="211875" cy="211900"/>
            </a:xfrm>
            <a:custGeom>
              <a:avLst/>
              <a:gdLst/>
              <a:ahLst/>
              <a:cxnLst/>
              <a:rect l="l" t="t" r="r" b="b"/>
              <a:pathLst>
                <a:path w="8475" h="8476" extrusionOk="0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6"/>
            <p:cNvSpPr/>
            <p:nvPr/>
          </p:nvSpPr>
          <p:spPr>
            <a:xfrm>
              <a:off x="6654650" y="3665275"/>
              <a:ext cx="409100" cy="409125"/>
            </a:xfrm>
            <a:custGeom>
              <a:avLst/>
              <a:gdLst/>
              <a:ahLst/>
              <a:cxnLst/>
              <a:rect l="l" t="t" r="r" b="b"/>
              <a:pathLst>
                <a:path w="16364" h="16365" extrusionOk="0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4" name="Google Shape;604;p36"/>
          <p:cNvGrpSpPr/>
          <p:nvPr/>
        </p:nvGrpSpPr>
        <p:grpSpPr>
          <a:xfrm>
            <a:off x="1063301" y="3604935"/>
            <a:ext cx="324717" cy="324736"/>
            <a:chOff x="570875" y="4322250"/>
            <a:chExt cx="443300" cy="443325"/>
          </a:xfrm>
        </p:grpSpPr>
        <p:sp>
          <p:nvSpPr>
            <p:cNvPr id="605" name="Google Shape;605;p36"/>
            <p:cNvSpPr/>
            <p:nvPr/>
          </p:nvSpPr>
          <p:spPr>
            <a:xfrm>
              <a:off x="570875" y="4322250"/>
              <a:ext cx="443300" cy="443325"/>
            </a:xfrm>
            <a:custGeom>
              <a:avLst/>
              <a:gdLst/>
              <a:ahLst/>
              <a:cxnLst/>
              <a:rect l="l" t="t" r="r" b="b"/>
              <a:pathLst>
                <a:path w="17732" h="17733" extrusionOk="0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6"/>
            <p:cNvSpPr/>
            <p:nvPr/>
          </p:nvSpPr>
          <p:spPr>
            <a:xfrm>
              <a:off x="597725" y="4665400"/>
              <a:ext cx="73300" cy="73300"/>
            </a:xfrm>
            <a:custGeom>
              <a:avLst/>
              <a:gdLst/>
              <a:ahLst/>
              <a:cxnLst/>
              <a:rect l="l" t="t" r="r" b="b"/>
              <a:pathLst>
                <a:path w="2932" h="2932" extrusionOk="0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6"/>
            <p:cNvSpPr/>
            <p:nvPr/>
          </p:nvSpPr>
          <p:spPr>
            <a:xfrm>
              <a:off x="654525" y="4708150"/>
              <a:ext cx="47025" cy="47025"/>
            </a:xfrm>
            <a:custGeom>
              <a:avLst/>
              <a:gdLst/>
              <a:ahLst/>
              <a:cxnLst/>
              <a:rect l="l" t="t" r="r" b="b"/>
              <a:pathLst>
                <a:path w="1881" h="1881" extrusionOk="0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6"/>
            <p:cNvSpPr/>
            <p:nvPr/>
          </p:nvSpPr>
          <p:spPr>
            <a:xfrm>
              <a:off x="581250" y="4634875"/>
              <a:ext cx="47050" cy="47050"/>
            </a:xfrm>
            <a:custGeom>
              <a:avLst/>
              <a:gdLst/>
              <a:ahLst/>
              <a:cxnLst/>
              <a:rect l="l" t="t" r="r" b="b"/>
              <a:pathLst>
                <a:path w="1882" h="1882" extrusionOk="0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9" name="Google Shape;609;p36"/>
          <p:cNvSpPr/>
          <p:nvPr/>
        </p:nvSpPr>
        <p:spPr>
          <a:xfrm>
            <a:off x="1543726" y="3668331"/>
            <a:ext cx="351563" cy="198599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0" name="Google Shape;610;p36"/>
          <p:cNvGrpSpPr/>
          <p:nvPr/>
        </p:nvGrpSpPr>
        <p:grpSpPr>
          <a:xfrm>
            <a:off x="2095101" y="3580799"/>
            <a:ext cx="236158" cy="373007"/>
            <a:chOff x="1979475" y="4289300"/>
            <a:chExt cx="322400" cy="509225"/>
          </a:xfrm>
        </p:grpSpPr>
        <p:sp>
          <p:nvSpPr>
            <p:cNvPr id="611" name="Google Shape;611;p36"/>
            <p:cNvSpPr/>
            <p:nvPr/>
          </p:nvSpPr>
          <p:spPr>
            <a:xfrm>
              <a:off x="2187075" y="4509100"/>
              <a:ext cx="114800" cy="114800"/>
            </a:xfrm>
            <a:custGeom>
              <a:avLst/>
              <a:gdLst/>
              <a:ahLst/>
              <a:cxnLst/>
              <a:rect l="l" t="t" r="r" b="b"/>
              <a:pathLst>
                <a:path w="4592" h="4592" extrusionOk="0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6"/>
            <p:cNvSpPr/>
            <p:nvPr/>
          </p:nvSpPr>
          <p:spPr>
            <a:xfrm>
              <a:off x="1979475" y="4542675"/>
              <a:ext cx="156925" cy="156950"/>
            </a:xfrm>
            <a:custGeom>
              <a:avLst/>
              <a:gdLst/>
              <a:ahLst/>
              <a:cxnLst/>
              <a:rect l="l" t="t" r="r" b="b"/>
              <a:pathLst>
                <a:path w="6277" h="6278" extrusionOk="0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6"/>
            <p:cNvSpPr/>
            <p:nvPr/>
          </p:nvSpPr>
          <p:spPr>
            <a:xfrm>
              <a:off x="2041125" y="4289300"/>
              <a:ext cx="240000" cy="509225"/>
            </a:xfrm>
            <a:custGeom>
              <a:avLst/>
              <a:gdLst/>
              <a:ahLst/>
              <a:cxnLst/>
              <a:rect l="l" t="t" r="r" b="b"/>
              <a:pathLst>
                <a:path w="9600" h="20369" extrusionOk="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4" name="Google Shape;614;p36"/>
          <p:cNvGrpSpPr/>
          <p:nvPr/>
        </p:nvGrpSpPr>
        <p:grpSpPr>
          <a:xfrm>
            <a:off x="2567838" y="3585707"/>
            <a:ext cx="278643" cy="363192"/>
            <a:chOff x="2624850" y="4296000"/>
            <a:chExt cx="380400" cy="495825"/>
          </a:xfrm>
        </p:grpSpPr>
        <p:sp>
          <p:nvSpPr>
            <p:cNvPr id="615" name="Google Shape;615;p36"/>
            <p:cNvSpPr/>
            <p:nvPr/>
          </p:nvSpPr>
          <p:spPr>
            <a:xfrm>
              <a:off x="2845875" y="4296000"/>
              <a:ext cx="126425" cy="125800"/>
            </a:xfrm>
            <a:custGeom>
              <a:avLst/>
              <a:gdLst/>
              <a:ahLst/>
              <a:cxnLst/>
              <a:rect l="l" t="t" r="r" b="b"/>
              <a:pathLst>
                <a:path w="5057" h="5032" extrusionOk="0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6"/>
            <p:cNvSpPr/>
            <p:nvPr/>
          </p:nvSpPr>
          <p:spPr>
            <a:xfrm>
              <a:off x="2635850" y="4316150"/>
              <a:ext cx="369400" cy="475675"/>
            </a:xfrm>
            <a:custGeom>
              <a:avLst/>
              <a:gdLst/>
              <a:ahLst/>
              <a:cxnLst/>
              <a:rect l="l" t="t" r="r" b="b"/>
              <a:pathLst>
                <a:path w="14776" h="19027" extrusionOk="0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6"/>
            <p:cNvSpPr/>
            <p:nvPr/>
          </p:nvSpPr>
          <p:spPr>
            <a:xfrm>
              <a:off x="2624850" y="4357675"/>
              <a:ext cx="171600" cy="171600"/>
            </a:xfrm>
            <a:custGeom>
              <a:avLst/>
              <a:gdLst/>
              <a:ahLst/>
              <a:cxnLst/>
              <a:rect l="l" t="t" r="r" b="b"/>
              <a:pathLst>
                <a:path w="6864" h="6864" extrusionOk="0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8" name="Google Shape;618;p36"/>
          <p:cNvSpPr/>
          <p:nvPr/>
        </p:nvSpPr>
        <p:spPr>
          <a:xfrm>
            <a:off x="3545809" y="3618681"/>
            <a:ext cx="297871" cy="297889"/>
          </a:xfrm>
          <a:custGeom>
            <a:avLst/>
            <a:gdLst/>
            <a:ahLst/>
            <a:cxnLst/>
            <a:rect l="l" t="t" r="r" b="b"/>
            <a:pathLst>
              <a:path w="16266" h="16267" extrusionOk="0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9" name="Google Shape;619;p36"/>
          <p:cNvSpPr/>
          <p:nvPr/>
        </p:nvSpPr>
        <p:spPr>
          <a:xfrm>
            <a:off x="3052000" y="3637472"/>
            <a:ext cx="297871" cy="260312"/>
          </a:xfrm>
          <a:custGeom>
            <a:avLst/>
            <a:gdLst/>
            <a:ahLst/>
            <a:cxnLst/>
            <a:rect l="l" t="t" r="r" b="b"/>
            <a:pathLst>
              <a:path w="16266" h="14215" extrusionOk="0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p36"/>
          <p:cNvSpPr/>
          <p:nvPr/>
        </p:nvSpPr>
        <p:spPr>
          <a:xfrm>
            <a:off x="4038262" y="3617344"/>
            <a:ext cx="300581" cy="300563"/>
          </a:xfrm>
          <a:custGeom>
            <a:avLst/>
            <a:gdLst/>
            <a:ahLst/>
            <a:cxnLst/>
            <a:rect l="l" t="t" r="r" b="b"/>
            <a:pathLst>
              <a:path w="16414" h="16413" extrusionOk="0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1" name="Google Shape;621;p36"/>
          <p:cNvGrpSpPr/>
          <p:nvPr/>
        </p:nvGrpSpPr>
        <p:grpSpPr>
          <a:xfrm>
            <a:off x="4509787" y="3621490"/>
            <a:ext cx="344385" cy="291627"/>
            <a:chOff x="5275975" y="4344850"/>
            <a:chExt cx="470150" cy="398125"/>
          </a:xfrm>
        </p:grpSpPr>
        <p:sp>
          <p:nvSpPr>
            <p:cNvPr id="622" name="Google Shape;622;p36"/>
            <p:cNvSpPr/>
            <p:nvPr/>
          </p:nvSpPr>
          <p:spPr>
            <a:xfrm>
              <a:off x="566125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6"/>
            <p:cNvSpPr/>
            <p:nvPr/>
          </p:nvSpPr>
          <p:spPr>
            <a:xfrm>
              <a:off x="5294900" y="4690450"/>
              <a:ext cx="65950" cy="52525"/>
            </a:xfrm>
            <a:custGeom>
              <a:avLst/>
              <a:gdLst/>
              <a:ahLst/>
              <a:cxnLst/>
              <a:rect l="l" t="t" r="r" b="b"/>
              <a:pathLst>
                <a:path w="2638" h="2101" extrusionOk="0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6"/>
            <p:cNvSpPr/>
            <p:nvPr/>
          </p:nvSpPr>
          <p:spPr>
            <a:xfrm>
              <a:off x="5275975" y="4344850"/>
              <a:ext cx="470150" cy="334025"/>
            </a:xfrm>
            <a:custGeom>
              <a:avLst/>
              <a:gdLst/>
              <a:ahLst/>
              <a:cxnLst/>
              <a:rect l="l" t="t" r="r" b="b"/>
              <a:pathLst>
                <a:path w="18806" h="13361" extrusionOk="0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25" name="Google Shape;625;p36"/>
          <p:cNvSpPr/>
          <p:nvPr/>
        </p:nvSpPr>
        <p:spPr>
          <a:xfrm>
            <a:off x="5021410" y="3612876"/>
            <a:ext cx="309518" cy="309500"/>
          </a:xfrm>
          <a:custGeom>
            <a:avLst/>
            <a:gdLst/>
            <a:ahLst/>
            <a:cxnLst/>
            <a:rect l="l" t="t" r="r" b="b"/>
            <a:pathLst>
              <a:path w="16902" h="16901" extrusionOk="0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6" name="Google Shape;626;p36"/>
          <p:cNvGrpSpPr/>
          <p:nvPr/>
        </p:nvGrpSpPr>
        <p:grpSpPr>
          <a:xfrm>
            <a:off x="5510712" y="3597793"/>
            <a:ext cx="317575" cy="339019"/>
            <a:chOff x="6642425" y="4312500"/>
            <a:chExt cx="433550" cy="462825"/>
          </a:xfrm>
        </p:grpSpPr>
        <p:sp>
          <p:nvSpPr>
            <p:cNvPr id="627" name="Google Shape;627;p36"/>
            <p:cNvSpPr/>
            <p:nvPr/>
          </p:nvSpPr>
          <p:spPr>
            <a:xfrm>
              <a:off x="6642425" y="4687375"/>
              <a:ext cx="433550" cy="39125"/>
            </a:xfrm>
            <a:custGeom>
              <a:avLst/>
              <a:gdLst/>
              <a:ahLst/>
              <a:cxnLst/>
              <a:rect l="l" t="t" r="r" b="b"/>
              <a:pathLst>
                <a:path w="17342" h="1565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6"/>
            <p:cNvSpPr/>
            <p:nvPr/>
          </p:nvSpPr>
          <p:spPr>
            <a:xfrm>
              <a:off x="6642425" y="4736225"/>
              <a:ext cx="433550" cy="39100"/>
            </a:xfrm>
            <a:custGeom>
              <a:avLst/>
              <a:gdLst/>
              <a:ahLst/>
              <a:cxnLst/>
              <a:rect l="l" t="t" r="r" b="b"/>
              <a:pathLst>
                <a:path w="17342" h="1564" extrusionOk="0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6"/>
            <p:cNvSpPr/>
            <p:nvPr/>
          </p:nvSpPr>
          <p:spPr>
            <a:xfrm>
              <a:off x="6684575" y="4312500"/>
              <a:ext cx="349875" cy="377350"/>
            </a:xfrm>
            <a:custGeom>
              <a:avLst/>
              <a:gdLst/>
              <a:ahLst/>
              <a:cxnLst/>
              <a:rect l="l" t="t" r="r" b="b"/>
              <a:pathLst>
                <a:path w="13995" h="15094" extrusionOk="0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0" name="Google Shape;630;p36"/>
          <p:cNvSpPr/>
          <p:nvPr/>
        </p:nvSpPr>
        <p:spPr>
          <a:xfrm>
            <a:off x="1021750" y="4141116"/>
            <a:ext cx="407893" cy="240645"/>
          </a:xfrm>
          <a:custGeom>
            <a:avLst/>
            <a:gdLst/>
            <a:ahLst/>
            <a:cxnLst/>
            <a:rect l="l" t="t" r="r" b="b"/>
            <a:pathLst>
              <a:path w="22274" h="13141" extrusionOk="0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1" name="Google Shape;631;p36"/>
          <p:cNvGrpSpPr/>
          <p:nvPr/>
        </p:nvGrpSpPr>
        <p:grpSpPr>
          <a:xfrm>
            <a:off x="1556603" y="4100948"/>
            <a:ext cx="325615" cy="320249"/>
            <a:chOff x="1244325" y="4999400"/>
            <a:chExt cx="444525" cy="437200"/>
          </a:xfrm>
        </p:grpSpPr>
        <p:sp>
          <p:nvSpPr>
            <p:cNvPr id="632" name="Google Shape;632;p36"/>
            <p:cNvSpPr/>
            <p:nvPr/>
          </p:nvSpPr>
          <p:spPr>
            <a:xfrm>
              <a:off x="1244325" y="5161200"/>
              <a:ext cx="374925" cy="222275"/>
            </a:xfrm>
            <a:custGeom>
              <a:avLst/>
              <a:gdLst/>
              <a:ahLst/>
              <a:cxnLst/>
              <a:rect l="l" t="t" r="r" b="b"/>
              <a:pathLst>
                <a:path w="14997" h="8891" extrusionOk="0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6"/>
            <p:cNvSpPr/>
            <p:nvPr/>
          </p:nvSpPr>
          <p:spPr>
            <a:xfrm>
              <a:off x="1244325" y="5397500"/>
              <a:ext cx="444525" cy="39100"/>
            </a:xfrm>
            <a:custGeom>
              <a:avLst/>
              <a:gdLst/>
              <a:ahLst/>
              <a:cxnLst/>
              <a:rect l="l" t="t" r="r" b="b"/>
              <a:pathLst>
                <a:path w="17781" h="1564" extrusionOk="0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6"/>
            <p:cNvSpPr/>
            <p:nvPr/>
          </p:nvSpPr>
          <p:spPr>
            <a:xfrm>
              <a:off x="1451925" y="4999400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6"/>
            <p:cNvSpPr/>
            <p:nvPr/>
          </p:nvSpPr>
          <p:spPr>
            <a:xfrm>
              <a:off x="1407975" y="4999400"/>
              <a:ext cx="31150" cy="129450"/>
            </a:xfrm>
            <a:custGeom>
              <a:avLst/>
              <a:gdLst/>
              <a:ahLst/>
              <a:cxnLst/>
              <a:rect l="l" t="t" r="r" b="b"/>
              <a:pathLst>
                <a:path w="1246" h="5178" extrusionOk="0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6"/>
            <p:cNvSpPr/>
            <p:nvPr/>
          </p:nvSpPr>
          <p:spPr>
            <a:xfrm>
              <a:off x="1495900" y="4999400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7" name="Google Shape;637;p36"/>
          <p:cNvGrpSpPr/>
          <p:nvPr/>
        </p:nvGrpSpPr>
        <p:grpSpPr>
          <a:xfrm>
            <a:off x="2079444" y="4090656"/>
            <a:ext cx="267472" cy="340814"/>
            <a:chOff x="1958100" y="4985350"/>
            <a:chExt cx="365150" cy="465275"/>
          </a:xfrm>
        </p:grpSpPr>
        <p:sp>
          <p:nvSpPr>
            <p:cNvPr id="638" name="Google Shape;638;p36"/>
            <p:cNvSpPr/>
            <p:nvPr/>
          </p:nvSpPr>
          <p:spPr>
            <a:xfrm>
              <a:off x="1958100" y="4985350"/>
              <a:ext cx="365150" cy="465275"/>
            </a:xfrm>
            <a:custGeom>
              <a:avLst/>
              <a:gdLst/>
              <a:ahLst/>
              <a:cxnLst/>
              <a:rect l="l" t="t" r="r" b="b"/>
              <a:pathLst>
                <a:path w="14606" h="18611" extrusionOk="0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6"/>
            <p:cNvSpPr/>
            <p:nvPr/>
          </p:nvSpPr>
          <p:spPr>
            <a:xfrm>
              <a:off x="1977625" y="5237525"/>
              <a:ext cx="113600" cy="213100"/>
            </a:xfrm>
            <a:custGeom>
              <a:avLst/>
              <a:gdLst/>
              <a:ahLst/>
              <a:cxnLst/>
              <a:rect l="l" t="t" r="r" b="b"/>
              <a:pathLst>
                <a:path w="4544" h="8524" extrusionOk="0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6"/>
            <p:cNvSpPr/>
            <p:nvPr/>
          </p:nvSpPr>
          <p:spPr>
            <a:xfrm>
              <a:off x="2190125" y="5237525"/>
              <a:ext cx="113575" cy="213100"/>
            </a:xfrm>
            <a:custGeom>
              <a:avLst/>
              <a:gdLst/>
              <a:ahLst/>
              <a:cxnLst/>
              <a:rect l="l" t="t" r="r" b="b"/>
              <a:pathLst>
                <a:path w="4543" h="8524" extrusionOk="0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1" name="Google Shape;641;p36"/>
          <p:cNvGrpSpPr/>
          <p:nvPr/>
        </p:nvGrpSpPr>
        <p:grpSpPr>
          <a:xfrm>
            <a:off x="2553518" y="4103621"/>
            <a:ext cx="306844" cy="315323"/>
            <a:chOff x="2605300" y="5003050"/>
            <a:chExt cx="418900" cy="430475"/>
          </a:xfrm>
        </p:grpSpPr>
        <p:sp>
          <p:nvSpPr>
            <p:cNvPr id="642" name="Google Shape;642;p36"/>
            <p:cNvSpPr/>
            <p:nvPr/>
          </p:nvSpPr>
          <p:spPr>
            <a:xfrm>
              <a:off x="2820225" y="5222250"/>
              <a:ext cx="202750" cy="211275"/>
            </a:xfrm>
            <a:custGeom>
              <a:avLst/>
              <a:gdLst/>
              <a:ahLst/>
              <a:cxnLst/>
              <a:rect l="l" t="t" r="r" b="b"/>
              <a:pathLst>
                <a:path w="8110" h="8451" extrusionOk="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36"/>
            <p:cNvSpPr/>
            <p:nvPr/>
          </p:nvSpPr>
          <p:spPr>
            <a:xfrm>
              <a:off x="2606525" y="5003050"/>
              <a:ext cx="203975" cy="208225"/>
            </a:xfrm>
            <a:custGeom>
              <a:avLst/>
              <a:gdLst/>
              <a:ahLst/>
              <a:cxnLst/>
              <a:rect l="l" t="t" r="r" b="b"/>
              <a:pathLst>
                <a:path w="8159" h="8329" extrusionOk="0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6"/>
            <p:cNvSpPr/>
            <p:nvPr/>
          </p:nvSpPr>
          <p:spPr>
            <a:xfrm>
              <a:off x="2605300" y="5008550"/>
              <a:ext cx="418900" cy="418875"/>
            </a:xfrm>
            <a:custGeom>
              <a:avLst/>
              <a:gdLst/>
              <a:ahLst/>
              <a:cxnLst/>
              <a:rect l="l" t="t" r="r" b="b"/>
              <a:pathLst>
                <a:path w="16756" h="16755" extrusionOk="0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5" name="Google Shape;645;p36"/>
          <p:cNvGrpSpPr/>
          <p:nvPr/>
        </p:nvGrpSpPr>
        <p:grpSpPr>
          <a:xfrm>
            <a:off x="3017318" y="4110342"/>
            <a:ext cx="366763" cy="301460"/>
            <a:chOff x="3238475" y="5012225"/>
            <a:chExt cx="500700" cy="411550"/>
          </a:xfrm>
        </p:grpSpPr>
        <p:sp>
          <p:nvSpPr>
            <p:cNvPr id="646" name="Google Shape;646;p36"/>
            <p:cNvSpPr/>
            <p:nvPr/>
          </p:nvSpPr>
          <p:spPr>
            <a:xfrm>
              <a:off x="3238475" y="5315050"/>
              <a:ext cx="500700" cy="108725"/>
            </a:xfrm>
            <a:custGeom>
              <a:avLst/>
              <a:gdLst/>
              <a:ahLst/>
              <a:cxnLst/>
              <a:rect l="l" t="t" r="r" b="b"/>
              <a:pathLst>
                <a:path w="20028" h="4349" extrusionOk="0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36"/>
            <p:cNvSpPr/>
            <p:nvPr/>
          </p:nvSpPr>
          <p:spPr>
            <a:xfrm>
              <a:off x="3282450" y="5160575"/>
              <a:ext cx="412750" cy="140475"/>
            </a:xfrm>
            <a:custGeom>
              <a:avLst/>
              <a:gdLst/>
              <a:ahLst/>
              <a:cxnLst/>
              <a:rect l="l" t="t" r="r" b="b"/>
              <a:pathLst>
                <a:path w="16510" h="5619" extrusionOk="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36"/>
            <p:cNvSpPr/>
            <p:nvPr/>
          </p:nvSpPr>
          <p:spPr>
            <a:xfrm>
              <a:off x="3473550" y="5012225"/>
              <a:ext cx="30550" cy="129450"/>
            </a:xfrm>
            <a:custGeom>
              <a:avLst/>
              <a:gdLst/>
              <a:ahLst/>
              <a:cxnLst/>
              <a:rect l="l" t="t" r="r" b="b"/>
              <a:pathLst>
                <a:path w="1222" h="5178" extrusionOk="0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36"/>
            <p:cNvSpPr/>
            <p:nvPr/>
          </p:nvSpPr>
          <p:spPr>
            <a:xfrm>
              <a:off x="3429575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6"/>
            <p:cNvSpPr/>
            <p:nvPr/>
          </p:nvSpPr>
          <p:spPr>
            <a:xfrm>
              <a:off x="3516900" y="5012225"/>
              <a:ext cx="31175" cy="129450"/>
            </a:xfrm>
            <a:custGeom>
              <a:avLst/>
              <a:gdLst/>
              <a:ahLst/>
              <a:cxnLst/>
              <a:rect l="l" t="t" r="r" b="b"/>
              <a:pathLst>
                <a:path w="1247" h="5178" extrusionOk="0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1" name="Google Shape;651;p36"/>
          <p:cNvGrpSpPr/>
          <p:nvPr/>
        </p:nvGrpSpPr>
        <p:grpSpPr>
          <a:xfrm>
            <a:off x="3986947" y="4078130"/>
            <a:ext cx="402545" cy="365865"/>
            <a:chOff x="4562200" y="4968250"/>
            <a:chExt cx="549550" cy="499475"/>
          </a:xfrm>
        </p:grpSpPr>
        <p:sp>
          <p:nvSpPr>
            <p:cNvPr id="652" name="Google Shape;652;p36"/>
            <p:cNvSpPr/>
            <p:nvPr/>
          </p:nvSpPr>
          <p:spPr>
            <a:xfrm>
              <a:off x="4842450" y="5242400"/>
              <a:ext cx="213125" cy="225325"/>
            </a:xfrm>
            <a:custGeom>
              <a:avLst/>
              <a:gdLst/>
              <a:ahLst/>
              <a:cxnLst/>
              <a:rect l="l" t="t" r="r" b="b"/>
              <a:pathLst>
                <a:path w="8525" h="9013" extrusionOk="0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36"/>
            <p:cNvSpPr/>
            <p:nvPr/>
          </p:nvSpPr>
          <p:spPr>
            <a:xfrm>
              <a:off x="4617775" y="5241800"/>
              <a:ext cx="212500" cy="225925"/>
            </a:xfrm>
            <a:custGeom>
              <a:avLst/>
              <a:gdLst/>
              <a:ahLst/>
              <a:cxnLst/>
              <a:rect l="l" t="t" r="r" b="b"/>
              <a:pathLst>
                <a:path w="8500" h="9037" extrusionOk="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36"/>
            <p:cNvSpPr/>
            <p:nvPr/>
          </p:nvSpPr>
          <p:spPr>
            <a:xfrm>
              <a:off x="4631200" y="4968250"/>
              <a:ext cx="411550" cy="236325"/>
            </a:xfrm>
            <a:custGeom>
              <a:avLst/>
              <a:gdLst/>
              <a:ahLst/>
              <a:cxnLst/>
              <a:rect l="l" t="t" r="r" b="b"/>
              <a:pathLst>
                <a:path w="16462" h="9453" extrusionOk="0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36"/>
            <p:cNvSpPr/>
            <p:nvPr/>
          </p:nvSpPr>
          <p:spPr>
            <a:xfrm>
              <a:off x="4562200" y="5094025"/>
              <a:ext cx="274800" cy="226550"/>
            </a:xfrm>
            <a:custGeom>
              <a:avLst/>
              <a:gdLst/>
              <a:ahLst/>
              <a:cxnLst/>
              <a:rect l="l" t="t" r="r" b="b"/>
              <a:pathLst>
                <a:path w="10992" h="9062" extrusionOk="0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36"/>
            <p:cNvSpPr/>
            <p:nvPr/>
          </p:nvSpPr>
          <p:spPr>
            <a:xfrm>
              <a:off x="4836975" y="5094025"/>
              <a:ext cx="274775" cy="226550"/>
            </a:xfrm>
            <a:custGeom>
              <a:avLst/>
              <a:gdLst/>
              <a:ahLst/>
              <a:cxnLst/>
              <a:rect l="l" t="t" r="r" b="b"/>
              <a:pathLst>
                <a:path w="10991" h="9062" extrusionOk="0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7" name="Google Shape;657;p36"/>
          <p:cNvGrpSpPr/>
          <p:nvPr/>
        </p:nvGrpSpPr>
        <p:grpSpPr>
          <a:xfrm>
            <a:off x="3554918" y="4098714"/>
            <a:ext cx="279083" cy="324259"/>
            <a:chOff x="3972400" y="4996350"/>
            <a:chExt cx="381000" cy="442675"/>
          </a:xfrm>
        </p:grpSpPr>
        <p:sp>
          <p:nvSpPr>
            <p:cNvPr id="658" name="Google Shape;658;p36"/>
            <p:cNvSpPr/>
            <p:nvPr/>
          </p:nvSpPr>
          <p:spPr>
            <a:xfrm>
              <a:off x="4157400" y="4996350"/>
              <a:ext cx="86725" cy="103200"/>
            </a:xfrm>
            <a:custGeom>
              <a:avLst/>
              <a:gdLst/>
              <a:ahLst/>
              <a:cxnLst/>
              <a:rect l="l" t="t" r="r" b="b"/>
              <a:pathLst>
                <a:path w="3469" h="4128" extrusionOk="0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36"/>
            <p:cNvSpPr/>
            <p:nvPr/>
          </p:nvSpPr>
          <p:spPr>
            <a:xfrm>
              <a:off x="3972400" y="5048250"/>
              <a:ext cx="381000" cy="390775"/>
            </a:xfrm>
            <a:custGeom>
              <a:avLst/>
              <a:gdLst/>
              <a:ahLst/>
              <a:cxnLst/>
              <a:rect l="l" t="t" r="r" b="b"/>
              <a:pathLst>
                <a:path w="15240" h="15631" extrusionOk="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0" name="Google Shape;660;p36"/>
          <p:cNvGrpSpPr/>
          <p:nvPr/>
        </p:nvGrpSpPr>
        <p:grpSpPr>
          <a:xfrm>
            <a:off x="4484296" y="4071428"/>
            <a:ext cx="395385" cy="379270"/>
            <a:chOff x="5241175" y="4959100"/>
            <a:chExt cx="539775" cy="517775"/>
          </a:xfrm>
        </p:grpSpPr>
        <p:sp>
          <p:nvSpPr>
            <p:cNvPr id="661" name="Google Shape;661;p36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36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36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36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36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36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7" name="Google Shape;667;p36"/>
          <p:cNvSpPr/>
          <p:nvPr/>
        </p:nvSpPr>
        <p:spPr>
          <a:xfrm>
            <a:off x="5002180" y="4165273"/>
            <a:ext cx="347974" cy="192336"/>
          </a:xfrm>
          <a:custGeom>
            <a:avLst/>
            <a:gdLst/>
            <a:ahLst/>
            <a:cxnLst/>
            <a:rect l="l" t="t" r="r" b="b"/>
            <a:pathLst>
              <a:path w="19002" h="10503" extrusionOk="0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8" name="Google Shape;668;p36"/>
          <p:cNvGrpSpPr/>
          <p:nvPr/>
        </p:nvGrpSpPr>
        <p:grpSpPr>
          <a:xfrm>
            <a:off x="5542026" y="4127776"/>
            <a:ext cx="253610" cy="291627"/>
            <a:chOff x="6685175" y="5036025"/>
            <a:chExt cx="346225" cy="398125"/>
          </a:xfrm>
        </p:grpSpPr>
        <p:sp>
          <p:nvSpPr>
            <p:cNvPr id="669" name="Google Shape;669;p36"/>
            <p:cNvSpPr/>
            <p:nvPr/>
          </p:nvSpPr>
          <p:spPr>
            <a:xfrm>
              <a:off x="6743800" y="5036025"/>
              <a:ext cx="105650" cy="147775"/>
            </a:xfrm>
            <a:custGeom>
              <a:avLst/>
              <a:gdLst/>
              <a:ahLst/>
              <a:cxnLst/>
              <a:rect l="l" t="t" r="r" b="b"/>
              <a:pathLst>
                <a:path w="4226" h="5911" extrusionOk="0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36"/>
            <p:cNvSpPr/>
            <p:nvPr/>
          </p:nvSpPr>
          <p:spPr>
            <a:xfrm>
              <a:off x="6685175" y="5152025"/>
              <a:ext cx="84275" cy="117275"/>
            </a:xfrm>
            <a:custGeom>
              <a:avLst/>
              <a:gdLst/>
              <a:ahLst/>
              <a:cxnLst/>
              <a:rect l="l" t="t" r="r" b="b"/>
              <a:pathLst>
                <a:path w="3371" h="4691" extrusionOk="0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36"/>
            <p:cNvSpPr/>
            <p:nvPr/>
          </p:nvSpPr>
          <p:spPr>
            <a:xfrm>
              <a:off x="6871400" y="5038475"/>
              <a:ext cx="105650" cy="145325"/>
            </a:xfrm>
            <a:custGeom>
              <a:avLst/>
              <a:gdLst/>
              <a:ahLst/>
              <a:cxnLst/>
              <a:rect l="l" t="t" r="r" b="b"/>
              <a:pathLst>
                <a:path w="4226" h="5813" extrusionOk="0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36"/>
            <p:cNvSpPr/>
            <p:nvPr/>
          </p:nvSpPr>
          <p:spPr>
            <a:xfrm>
              <a:off x="6944050" y="5155700"/>
              <a:ext cx="87350" cy="116025"/>
            </a:xfrm>
            <a:custGeom>
              <a:avLst/>
              <a:gdLst/>
              <a:ahLst/>
              <a:cxnLst/>
              <a:rect l="l" t="t" r="r" b="b"/>
              <a:pathLst>
                <a:path w="3494" h="4641" extrusionOk="0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36"/>
            <p:cNvSpPr/>
            <p:nvPr/>
          </p:nvSpPr>
          <p:spPr>
            <a:xfrm>
              <a:off x="6727300" y="5185625"/>
              <a:ext cx="263800" cy="248525"/>
            </a:xfrm>
            <a:custGeom>
              <a:avLst/>
              <a:gdLst/>
              <a:ahLst/>
              <a:cxnLst/>
              <a:rect l="l" t="t" r="r" b="b"/>
              <a:pathLst>
                <a:path w="10552" h="9941" extrusionOk="0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4" name="Google Shape;674;p36"/>
          <p:cNvGrpSpPr/>
          <p:nvPr/>
        </p:nvGrpSpPr>
        <p:grpSpPr>
          <a:xfrm>
            <a:off x="6283250" y="2102099"/>
            <a:ext cx="347444" cy="338419"/>
            <a:chOff x="5926225" y="921350"/>
            <a:chExt cx="517800" cy="504350"/>
          </a:xfrm>
        </p:grpSpPr>
        <p:sp>
          <p:nvSpPr>
            <p:cNvPr id="675" name="Google Shape;675;p36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676" name="Google Shape;676;p36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677" name="Google Shape;677;p36"/>
          <p:cNvSpPr/>
          <p:nvPr/>
        </p:nvSpPr>
        <p:spPr>
          <a:xfrm>
            <a:off x="6439189" y="2291754"/>
            <a:ext cx="322046" cy="181925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8" name="Google Shape;678;p36"/>
          <p:cNvGrpSpPr/>
          <p:nvPr/>
        </p:nvGrpSpPr>
        <p:grpSpPr>
          <a:xfrm>
            <a:off x="6994110" y="2085536"/>
            <a:ext cx="347444" cy="338419"/>
            <a:chOff x="5926225" y="921350"/>
            <a:chExt cx="517800" cy="504350"/>
          </a:xfrm>
        </p:grpSpPr>
        <p:sp>
          <p:nvSpPr>
            <p:cNvPr id="679" name="Google Shape;679;p36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1C232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36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F1C232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1" name="Google Shape;681;p36"/>
          <p:cNvSpPr/>
          <p:nvPr/>
        </p:nvSpPr>
        <p:spPr>
          <a:xfrm>
            <a:off x="7150049" y="2275191"/>
            <a:ext cx="322046" cy="181925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38100" cap="flat" cmpd="sng">
            <a:solidFill>
              <a:srgbClr val="6D9E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82" name="Google Shape;682;p36"/>
          <p:cNvGrpSpPr/>
          <p:nvPr/>
        </p:nvGrpSpPr>
        <p:grpSpPr>
          <a:xfrm>
            <a:off x="6283881" y="2687257"/>
            <a:ext cx="864260" cy="841811"/>
            <a:chOff x="5926225" y="921350"/>
            <a:chExt cx="517800" cy="504350"/>
          </a:xfrm>
        </p:grpSpPr>
        <p:sp>
          <p:nvSpPr>
            <p:cNvPr id="683" name="Google Shape;683;p36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l" t="t" r="r" b="b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D966"/>
            </a:solidFill>
            <a:ln w="28575" cap="flat" cmpd="sng">
              <a:solidFill>
                <a:srgbClr val="E69138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36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l" t="t" r="r" b="b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D966"/>
            </a:solidFill>
            <a:ln w="28575" cap="flat" cmpd="sng">
              <a:solidFill>
                <a:srgbClr val="E69138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5" name="Google Shape;685;p36"/>
          <p:cNvSpPr/>
          <p:nvPr/>
        </p:nvSpPr>
        <p:spPr>
          <a:xfrm>
            <a:off x="6671053" y="3158843"/>
            <a:ext cx="801085" cy="452535"/>
          </a:xfrm>
          <a:custGeom>
            <a:avLst/>
            <a:gdLst/>
            <a:ahLst/>
            <a:cxnLst/>
            <a:rect l="l" t="t" r="r" b="b"/>
            <a:pathLst>
              <a:path w="19198" h="10845" extrusionOk="0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w="9525" cap="flat" cmpd="sng">
            <a:solidFill>
              <a:srgbClr val="6D9EEB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6" name="Google Shape;686;p36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37"/>
          <p:cNvSpPr txBox="1"/>
          <p:nvPr/>
        </p:nvSpPr>
        <p:spPr>
          <a:xfrm>
            <a:off x="884300" y="23742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chemeClr val="lt1"/>
                </a:solidFill>
                <a:highlight>
                  <a:schemeClr val="dk2"/>
                </a:highlight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 and many more...</a:t>
            </a:r>
            <a:endParaRPr sz="2400">
              <a:solidFill>
                <a:schemeClr val="lt1"/>
              </a:solidFill>
              <a:highlight>
                <a:schemeClr val="dk2"/>
              </a:highlight>
              <a:latin typeface="Encode Sans Semi Condensed"/>
              <a:ea typeface="Encode Sans Semi Condensed"/>
              <a:cs typeface="Encode Sans Semi Condensed"/>
              <a:sym typeface="Encode Sans Semi Condensed"/>
            </a:endParaRPr>
          </a:p>
        </p:txBody>
      </p:sp>
      <p:sp>
        <p:nvSpPr>
          <p:cNvPr id="693" name="Google Shape;693;p37"/>
          <p:cNvSpPr txBox="1"/>
          <p:nvPr/>
        </p:nvSpPr>
        <p:spPr>
          <a:xfrm>
            <a:off x="725175" y="8564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200">
                <a:solidFill>
                  <a:srgbClr val="F1C232"/>
                </a:solidFill>
              </a:rPr>
              <a:t>😉</a:t>
            </a:r>
            <a:endParaRPr sz="7200">
              <a:solidFill>
                <a:srgbClr val="F1C232"/>
              </a:solidFill>
            </a:endParaRPr>
          </a:p>
        </p:txBody>
      </p:sp>
      <p:sp>
        <p:nvSpPr>
          <p:cNvPr id="694" name="Google Shape;694;p37"/>
          <p:cNvSpPr txBox="1">
            <a:spLocks noGrp="1"/>
          </p:cNvSpPr>
          <p:nvPr>
            <p:ph type="sldNum" idx="12"/>
          </p:nvPr>
        </p:nvSpPr>
        <p:spPr>
          <a:xfrm>
            <a:off x="8543950" y="4612325"/>
            <a:ext cx="485400" cy="53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sp>
        <p:nvSpPr>
          <p:cNvPr id="695" name="Google Shape;695;p37"/>
          <p:cNvSpPr txBox="1">
            <a:spLocks noGrp="1"/>
          </p:cNvSpPr>
          <p:nvPr>
            <p:ph type="body" idx="4294967295"/>
          </p:nvPr>
        </p:nvSpPr>
        <p:spPr>
          <a:xfrm>
            <a:off x="2352925" y="856425"/>
            <a:ext cx="5859000" cy="115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 b="1"/>
              <a:t>You can also use any emoji as an icon!</a:t>
            </a:r>
            <a:r>
              <a:rPr lang="en" sz="1400"/>
              <a:t/>
            </a:r>
            <a:br>
              <a:rPr lang="en" sz="1400"/>
            </a:br>
            <a:r>
              <a:rPr lang="en" sz="1400"/>
              <a:t>And of course it resizes without losing quality.</a:t>
            </a:r>
            <a:endParaRPr sz="14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400"/>
              <a:t>How? Follow Google instructions </a:t>
            </a:r>
            <a:r>
              <a:rPr lang="en" sz="1400" u="sng">
                <a:solidFill>
                  <a:schemeClr val="hlink"/>
                </a:solidFill>
                <a:hlinkClick r:id="rId3"/>
              </a:rPr>
              <a:t>https://twitter.com/googledocs/status/730087240156643328</a:t>
            </a:r>
            <a:endParaRPr sz="1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erdinand template">
  <a:themeElements>
    <a:clrScheme name="Personalizado 288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000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</TotalTime>
  <Words>925</Words>
  <Application>Microsoft Office PowerPoint</Application>
  <PresentationFormat>Presentación en pantalla (16:9)</PresentationFormat>
  <Paragraphs>160</Paragraphs>
  <Slides>27</Slides>
  <Notes>27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3" baseType="lpstr">
      <vt:lpstr>Arial</vt:lpstr>
      <vt:lpstr>Encode Sans Semi Condensed</vt:lpstr>
      <vt:lpstr>Encode Sans Semi Condensed SemiBold</vt:lpstr>
      <vt:lpstr>Calibri</vt:lpstr>
      <vt:lpstr>Encode Sans Semi Condensed Light</vt:lpstr>
      <vt:lpstr>Ferdinand template</vt:lpstr>
      <vt:lpstr>Presentación de PowerPoint</vt:lpstr>
      <vt:lpstr>Instructions for use</vt:lpstr>
      <vt:lpstr>Transition headline</vt:lpstr>
      <vt:lpstr>Hello!</vt:lpstr>
      <vt:lpstr>Presentación de PowerPoint</vt:lpstr>
      <vt:lpstr>This is a slide title</vt:lpstr>
      <vt:lpstr>Big concept</vt:lpstr>
      <vt:lpstr>You can also split your content</vt:lpstr>
      <vt:lpstr>In two or three columns</vt:lpstr>
      <vt:lpstr>A picture is worth a thousand words</vt:lpstr>
      <vt:lpstr>Want big impact? Use big image.</vt:lpstr>
      <vt:lpstr>Use diagrams to explain your ideas</vt:lpstr>
      <vt:lpstr>And tables to compare data</vt:lpstr>
      <vt:lpstr>Maps</vt:lpstr>
      <vt:lpstr>89,526,124</vt:lpstr>
      <vt:lpstr>89,526,124$</vt:lpstr>
      <vt:lpstr>Our process is easy</vt:lpstr>
      <vt:lpstr>Let’s review some concepts</vt:lpstr>
      <vt:lpstr>Presentación de PowerPoint</vt:lpstr>
      <vt:lpstr>Presentación de PowerPoint</vt:lpstr>
      <vt:lpstr>Presentación de PowerPoint</vt:lpstr>
      <vt:lpstr>Presentación de PowerPoint</vt:lpstr>
      <vt:lpstr>Thanks!</vt:lpstr>
      <vt:lpstr>Credits</vt:lpstr>
      <vt:lpstr>Presentation design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cp:lastModifiedBy>eduardo</cp:lastModifiedBy>
  <cp:revision>7</cp:revision>
  <dcterms:modified xsi:type="dcterms:W3CDTF">2023-11-25T14:45:07Z</dcterms:modified>
</cp:coreProperties>
</file>