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92" r:id="rId3"/>
    <p:sldId id="312" r:id="rId4"/>
    <p:sldId id="310" r:id="rId5"/>
    <p:sldId id="313" r:id="rId6"/>
    <p:sldId id="309" r:id="rId7"/>
    <p:sldId id="31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7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2F3A7E2-C490-4ACC-B7EB-7F2BE849CD08}" type="datetimeFigureOut">
              <a:rPr lang="en-US" smtClean="0"/>
              <a:t>3/16/2026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5766343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4263465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931128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3/16/2026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47579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2F3A7E2-C490-4ACC-B7EB-7F2BE849CD08}" type="datetimeFigureOut">
              <a:rPr lang="en-US" smtClean="0"/>
              <a:t>3/16/2026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58994687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F3A7E2-C490-4ACC-B7EB-7F2BE849CD08}"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51844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3/16/2026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170261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F3A7E2-C490-4ACC-B7EB-7F2BE849CD08}" type="datetimeFigureOut">
              <a:rPr lang="en-US" smtClean="0"/>
              <a:t>3/16/2026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675158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F3A7E2-C490-4ACC-B7EB-7F2BE849CD08}" type="datetimeFigureOut">
              <a:rPr lang="en-US" smtClean="0"/>
              <a:t>3/16/2026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055083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2F3A7E2-C490-4ACC-B7EB-7F2BE849CD08}" type="datetimeFigureOut">
              <a:rPr lang="en-US" smtClean="0"/>
              <a:t>3/16/2026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732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2F3A7E2-C490-4ACC-B7EB-7F2BE849CD08}" type="datetimeFigureOut">
              <a:rPr lang="en-US" smtClean="0"/>
              <a:t>3/16/2026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52827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2F3A7E2-C490-4ACC-B7EB-7F2BE849CD08}" type="datetimeFigureOut">
              <a:rPr lang="en-US" smtClean="0"/>
              <a:t>3/16/2026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15031803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Times New Roman" panose="02020603050405020304" pitchFamily="18" charset="0"/>
                <a:cs typeface="Times New Roman" panose="02020603050405020304" pitchFamily="18" charset="0"/>
              </a:rPr>
              <a:t>KHÔNG THẤY MÀ TIN</a:t>
            </a:r>
            <a:br>
              <a:rPr lang="en-US" sz="6000" b="1" dirty="0">
                <a:solidFill>
                  <a:srgbClr val="FF0000"/>
                </a:solidFill>
                <a:latin typeface="Times New Roman" panose="02020603050405020304" pitchFamily="18" charset="0"/>
                <a:cs typeface="Times New Roman" panose="02020603050405020304" pitchFamily="18" charset="0"/>
              </a:rPr>
            </a:br>
            <a:r>
              <a:rPr lang="en-US" sz="4400" b="1" dirty="0">
                <a:solidFill>
                  <a:srgbClr val="FF0000"/>
                </a:solidFill>
                <a:latin typeface="Times New Roman" panose="02020603050405020304" pitchFamily="18" charset="0"/>
                <a:cs typeface="Times New Roman" panose="02020603050405020304" pitchFamily="18" charset="0"/>
              </a:rPr>
              <a:t>(BÙI </a:t>
            </a:r>
            <a:r>
              <a:rPr lang="en-US" sz="4400" b="1" dirty="0" err="1">
                <a:solidFill>
                  <a:srgbClr val="FF0000"/>
                </a:solidFill>
                <a:latin typeface="Times New Roman" panose="02020603050405020304" pitchFamily="18" charset="0"/>
                <a:cs typeface="Times New Roman" panose="02020603050405020304" pitchFamily="18" charset="0"/>
              </a:rPr>
              <a:t>ninh</a:t>
            </a:r>
            <a:r>
              <a:rPr lang="en-US" sz="4400" b="1"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036686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55476" y="159026"/>
            <a:ext cx="11252820" cy="5940088"/>
          </a:xfrm>
          <a:prstGeom prst="rect">
            <a:avLst/>
          </a:prstGeom>
        </p:spPr>
        <p:txBody>
          <a:bodyPr wrap="square">
            <a:spAutoFit/>
          </a:bodyPr>
          <a:lstStyle/>
          <a:p>
            <a:pPr algn="just"/>
            <a:r>
              <a:rPr lang="en-US" sz="8000" b="1" dirty="0">
                <a:solidFill>
                  <a:srgbClr val="FF0000"/>
                </a:solidFill>
                <a:latin typeface="Times New Roman" panose="02020603050405020304" pitchFamily="18" charset="0"/>
                <a:cs typeface="Times New Roman" panose="02020603050405020304" pitchFamily="18" charset="0"/>
              </a:rPr>
              <a:t>1</a:t>
            </a:r>
            <a:r>
              <a:rPr lang="vi-VN" sz="8000" b="1" dirty="0">
                <a:solidFill>
                  <a:srgbClr val="FF0000"/>
                </a:solidFill>
                <a:effectLst/>
                <a:latin typeface="Times New Roman" panose="02020603050405020304" pitchFamily="18" charset="0"/>
                <a:cs typeface="Times New Roman" panose="02020603050405020304" pitchFamily="18" charset="0"/>
              </a:rPr>
              <a:t>. </a:t>
            </a:r>
            <a:r>
              <a:rPr lang="vi-VN" sz="6000" b="1" dirty="0">
                <a:latin typeface="Times New Roman" panose="02020603050405020304" pitchFamily="18" charset="0"/>
                <a:cs typeface="Times New Roman" panose="02020603050405020304" pitchFamily="18" charset="0"/>
              </a:rPr>
              <a:t>Tâm tư hoang mang cuộc đời nay như đã lỡ làng. Vỡ giấc mộng vàng Thầy sang bên cõi biệt ly. “Con ơi hãi chi bởi vì Ta nay đã sống lại. Nhìn kỹ xem ai mà cạnh sườn đôi tay quen này”.</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6169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2086E7-7A18-92E8-D1C4-435C07EB66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FB0379-A59D-03DC-0E3B-B52867759CC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65890C2-1FEB-0C98-9AB4-DF1756A4E7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CF29B2B-64F1-FBAE-0D78-F0F116B4D6A6}"/>
              </a:ext>
            </a:extLst>
          </p:cNvPr>
          <p:cNvSpPr/>
          <p:nvPr/>
        </p:nvSpPr>
        <p:spPr>
          <a:xfrm>
            <a:off x="422458" y="342667"/>
            <a:ext cx="11319684" cy="6647974"/>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a:t>
            </a:r>
            <a:r>
              <a:rPr lang="vi-VN" sz="6600" b="1" dirty="0">
                <a:solidFill>
                  <a:srgbClr val="FF0000"/>
                </a:solidFill>
                <a:effectLst/>
                <a:latin typeface="Times New Roman" panose="02020603050405020304" pitchFamily="18" charset="0"/>
                <a:cs typeface="Times New Roman" panose="02020603050405020304" pitchFamily="18" charset="0"/>
              </a:rPr>
              <a:t>. </a:t>
            </a:r>
            <a:r>
              <a:rPr lang="vi-VN" sz="6600" b="1" dirty="0">
                <a:latin typeface="Times New Roman" panose="02020603050405020304" pitchFamily="18" charset="0"/>
                <a:cs typeface="Times New Roman" panose="02020603050405020304" pitchFamily="18" charset="0"/>
              </a:rPr>
              <a:t>  </a:t>
            </a:r>
            <a:r>
              <a:rPr lang="en-US" sz="5800" b="1" dirty="0">
                <a:latin typeface="Times New Roman" panose="02020603050405020304" pitchFamily="18" charset="0"/>
                <a:cs typeface="Times New Roman" panose="02020603050405020304" pitchFamily="18" charset="0"/>
              </a:rPr>
              <a:t>“Bình an </a:t>
            </a:r>
            <a:r>
              <a:rPr lang="en-US" sz="5800" b="1" dirty="0" err="1">
                <a:latin typeface="Times New Roman" panose="02020603050405020304" pitchFamily="18" charset="0"/>
                <a:cs typeface="Times New Roman" panose="02020603050405020304" pitchFamily="18" charset="0"/>
              </a:rPr>
              <a:t>cho</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anh</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em</a:t>
            </a:r>
            <a:r>
              <a:rPr lang="en-US" sz="5800" b="1" dirty="0">
                <a:latin typeface="Times New Roman" panose="02020603050405020304" pitchFamily="18" charset="0"/>
                <a:cs typeface="Times New Roman" panose="02020603050405020304" pitchFamily="18" charset="0"/>
              </a:rPr>
              <a:t>! Bình an </a:t>
            </a:r>
            <a:r>
              <a:rPr lang="en-US" sz="5800" b="1" dirty="0" err="1">
                <a:latin typeface="Times New Roman" panose="02020603050405020304" pitchFamily="18" charset="0"/>
                <a:cs typeface="Times New Roman" panose="02020603050405020304" pitchFamily="18" charset="0"/>
              </a:rPr>
              <a:t>cho</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anh</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em</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Hãy</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nhận</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lấy</a:t>
            </a:r>
            <a:r>
              <a:rPr lang="en-US" sz="5800" b="1" dirty="0">
                <a:latin typeface="Times New Roman" panose="02020603050405020304" pitchFamily="18" charset="0"/>
                <a:cs typeface="Times New Roman" panose="02020603050405020304" pitchFamily="18" charset="0"/>
              </a:rPr>
              <a:t> Thánh </a:t>
            </a:r>
            <a:r>
              <a:rPr lang="en-US" sz="5800" b="1" dirty="0" err="1">
                <a:latin typeface="Times New Roman" panose="02020603050405020304" pitchFamily="18" charset="0"/>
                <a:cs typeface="Times New Roman" panose="02020603050405020304" pitchFamily="18" charset="0"/>
              </a:rPr>
              <a:t>Thần</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mà</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ra</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đi</a:t>
            </a:r>
            <a:r>
              <a:rPr lang="en-US" sz="5800" b="1" dirty="0">
                <a:latin typeface="Times New Roman" panose="02020603050405020304" pitchFamily="18" charset="0"/>
                <a:cs typeface="Times New Roman" panose="02020603050405020304" pitchFamily="18" charset="0"/>
              </a:rPr>
              <a:t>, loan Tin </a:t>
            </a:r>
            <a:r>
              <a:rPr lang="en-US" sz="5800" b="1" dirty="0" err="1">
                <a:latin typeface="Times New Roman" panose="02020603050405020304" pitchFamily="18" charset="0"/>
                <a:cs typeface="Times New Roman" panose="02020603050405020304" pitchFamily="18" charset="0"/>
              </a:rPr>
              <a:t>Mừng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cho</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muôn</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dân</a:t>
            </a:r>
            <a:r>
              <a:rPr lang="en-US" sz="5800" b="1" dirty="0">
                <a:latin typeface="Times New Roman" panose="02020603050405020304" pitchFamily="18" charset="0"/>
                <a:cs typeface="Times New Roman" panose="02020603050405020304" pitchFamily="18" charset="0"/>
              </a:rPr>
              <a:t>. Bình an </a:t>
            </a:r>
            <a:r>
              <a:rPr lang="en-US" sz="5800" b="1" dirty="0" err="1">
                <a:latin typeface="Times New Roman" panose="02020603050405020304" pitchFamily="18" charset="0"/>
                <a:cs typeface="Times New Roman" panose="02020603050405020304" pitchFamily="18" charset="0"/>
              </a:rPr>
              <a:t>cho</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anh</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em</a:t>
            </a:r>
            <a:r>
              <a:rPr lang="en-US" sz="5800" b="1" dirty="0">
                <a:latin typeface="Times New Roman" panose="02020603050405020304" pitchFamily="18" charset="0"/>
                <a:cs typeface="Times New Roman" panose="02020603050405020304" pitchFamily="18" charset="0"/>
              </a:rPr>
              <a:t>! Bình an </a:t>
            </a:r>
            <a:r>
              <a:rPr lang="en-US" sz="5800" b="1" dirty="0" err="1">
                <a:latin typeface="Times New Roman" panose="02020603050405020304" pitchFamily="18" charset="0"/>
                <a:cs typeface="Times New Roman" panose="02020603050405020304" pitchFamily="18" charset="0"/>
              </a:rPr>
              <a:t>cho</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anh</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em</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Đây</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Thầy</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đã</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sống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lại</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thật</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có</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phúc</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cho</a:t>
            </a:r>
            <a:r>
              <a:rPr lang="en-US" sz="5800" b="1" dirty="0">
                <a:latin typeface="Times New Roman" panose="02020603050405020304" pitchFamily="18" charset="0"/>
                <a:cs typeface="Times New Roman" panose="02020603050405020304" pitchFamily="18" charset="0"/>
              </a:rPr>
              <a:t> ai </a:t>
            </a:r>
            <a:r>
              <a:rPr lang="en-US" sz="5800" b="1" dirty="0" err="1">
                <a:latin typeface="Times New Roman" panose="02020603050405020304" pitchFamily="18" charset="0"/>
                <a:cs typeface="Times New Roman" panose="02020603050405020304" pitchFamily="18" charset="0"/>
              </a:rPr>
              <a:t>không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thấy</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mà</a:t>
            </a:r>
            <a:r>
              <a:rPr lang="en-US" sz="5800" b="1" dirty="0">
                <a:latin typeface="Times New Roman" panose="02020603050405020304" pitchFamily="18" charset="0"/>
                <a:cs typeface="Times New Roman" panose="02020603050405020304" pitchFamily="18" charset="0"/>
              </a:rPr>
              <a:t> tin”.</a:t>
            </a:r>
            <a:endParaRPr lang="vi-VN" sz="58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01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9CF022-A776-C4CF-6BB4-680094C910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7809B6-960C-9766-ED8E-84EAC10BCBF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CE078A2-803F-95F6-C045-924E0071BE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5A603D9-1A1D-9610-6C26-A4650351EF88}"/>
              </a:ext>
            </a:extLst>
          </p:cNvPr>
          <p:cNvSpPr/>
          <p:nvPr/>
        </p:nvSpPr>
        <p:spPr>
          <a:xfrm>
            <a:off x="422458" y="342667"/>
            <a:ext cx="11319684" cy="5724644"/>
          </a:xfrm>
          <a:prstGeom prst="rect">
            <a:avLst/>
          </a:prstGeom>
        </p:spPr>
        <p:txBody>
          <a:bodyPr wrap="square">
            <a:spAutoFit/>
          </a:bodyPr>
          <a:lstStyle/>
          <a:p>
            <a:pPr algn="just"/>
            <a:r>
              <a:rPr lang="en-US" sz="6000" b="1" dirty="0">
                <a:solidFill>
                  <a:srgbClr val="FF0000"/>
                </a:solidFill>
                <a:effectLst/>
                <a:latin typeface="Arial" panose="020B0604020202020204" pitchFamily="34" charset="0"/>
                <a:cs typeface="Arial" panose="020B0604020202020204" pitchFamily="34" charset="0"/>
              </a:rPr>
              <a:t>2</a:t>
            </a:r>
            <a:r>
              <a:rPr lang="vi-VN" sz="6600" b="1" dirty="0">
                <a:solidFill>
                  <a:srgbClr val="FF0000"/>
                </a:solidFill>
                <a:effectLst/>
                <a:latin typeface="Times New Roman" panose="02020603050405020304" pitchFamily="18" charset="0"/>
                <a:cs typeface="Times New Roman" panose="02020603050405020304" pitchFamily="18" charset="0"/>
              </a:rPr>
              <a:t>. </a:t>
            </a:r>
            <a:r>
              <a:rPr lang="vi-VN" sz="6600" b="1" dirty="0">
                <a:latin typeface="Times New Roman" panose="02020603050405020304" pitchFamily="18" charset="0"/>
                <a:cs typeface="Times New Roman" panose="02020603050405020304" pitchFamily="18" charset="0"/>
              </a:rPr>
              <a:t> </a:t>
            </a:r>
            <a:r>
              <a:rPr lang="vi-VN" sz="6000" b="1" dirty="0">
                <a:latin typeface="Times New Roman" panose="02020603050405020304" pitchFamily="18" charset="0"/>
                <a:cs typeface="Times New Roman" panose="02020603050405020304" pitchFamily="18" charset="0"/>
              </a:rPr>
              <a:t>Riêng ông Tô-ma vì ở xa khi Chúa tới nhà. Thấy nói điều lạ chẳng vội tin là Chúa phục sinh. Khi xem dấu đinh nhìn bàn tay hay vết bên sườn. Lòng vỡ tan ra mà thần phục tin đây là Thầy.</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001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5FE273-72F1-205F-D331-252A8BA1D0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93E641-7CBA-235C-9E56-3E920CB76A9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DCAD3D9-B725-C058-8D4B-577844F15A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3B25A89-2851-134C-250F-700BAF802138}"/>
              </a:ext>
            </a:extLst>
          </p:cNvPr>
          <p:cNvSpPr/>
          <p:nvPr/>
        </p:nvSpPr>
        <p:spPr>
          <a:xfrm>
            <a:off x="422458" y="342667"/>
            <a:ext cx="11319684" cy="6647974"/>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a:t>
            </a:r>
            <a:r>
              <a:rPr lang="vi-VN" sz="6600" b="1" dirty="0">
                <a:solidFill>
                  <a:srgbClr val="FF0000"/>
                </a:solidFill>
                <a:effectLst/>
                <a:latin typeface="Times New Roman" panose="02020603050405020304" pitchFamily="18" charset="0"/>
                <a:cs typeface="Times New Roman" panose="02020603050405020304" pitchFamily="18" charset="0"/>
              </a:rPr>
              <a:t>. </a:t>
            </a:r>
            <a:r>
              <a:rPr lang="vi-VN" sz="6600" b="1" dirty="0">
                <a:latin typeface="Times New Roman" panose="02020603050405020304" pitchFamily="18" charset="0"/>
                <a:cs typeface="Times New Roman" panose="02020603050405020304" pitchFamily="18" charset="0"/>
              </a:rPr>
              <a:t>  </a:t>
            </a:r>
            <a:r>
              <a:rPr lang="en-US" sz="5800" b="1" dirty="0">
                <a:latin typeface="Times New Roman" panose="02020603050405020304" pitchFamily="18" charset="0"/>
                <a:cs typeface="Times New Roman" panose="02020603050405020304" pitchFamily="18" charset="0"/>
              </a:rPr>
              <a:t>“Bình an </a:t>
            </a:r>
            <a:r>
              <a:rPr lang="en-US" sz="5800" b="1" dirty="0" err="1">
                <a:latin typeface="Times New Roman" panose="02020603050405020304" pitchFamily="18" charset="0"/>
                <a:cs typeface="Times New Roman" panose="02020603050405020304" pitchFamily="18" charset="0"/>
              </a:rPr>
              <a:t>cho</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anh</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em</a:t>
            </a:r>
            <a:r>
              <a:rPr lang="en-US" sz="5800" b="1" dirty="0">
                <a:latin typeface="Times New Roman" panose="02020603050405020304" pitchFamily="18" charset="0"/>
                <a:cs typeface="Times New Roman" panose="02020603050405020304" pitchFamily="18" charset="0"/>
              </a:rPr>
              <a:t>! Bình an </a:t>
            </a:r>
            <a:r>
              <a:rPr lang="en-US" sz="5800" b="1" dirty="0" err="1">
                <a:latin typeface="Times New Roman" panose="02020603050405020304" pitchFamily="18" charset="0"/>
                <a:cs typeface="Times New Roman" panose="02020603050405020304" pitchFamily="18" charset="0"/>
              </a:rPr>
              <a:t>cho</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anh</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em</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Hãy</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nhận</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lấy</a:t>
            </a:r>
            <a:r>
              <a:rPr lang="en-US" sz="5800" b="1" dirty="0">
                <a:latin typeface="Times New Roman" panose="02020603050405020304" pitchFamily="18" charset="0"/>
                <a:cs typeface="Times New Roman" panose="02020603050405020304" pitchFamily="18" charset="0"/>
              </a:rPr>
              <a:t> Thánh </a:t>
            </a:r>
            <a:r>
              <a:rPr lang="en-US" sz="5800" b="1" dirty="0" err="1">
                <a:latin typeface="Times New Roman" panose="02020603050405020304" pitchFamily="18" charset="0"/>
                <a:cs typeface="Times New Roman" panose="02020603050405020304" pitchFamily="18" charset="0"/>
              </a:rPr>
              <a:t>Thần</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mà</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ra</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đi</a:t>
            </a:r>
            <a:r>
              <a:rPr lang="en-US" sz="5800" b="1" dirty="0">
                <a:latin typeface="Times New Roman" panose="02020603050405020304" pitchFamily="18" charset="0"/>
                <a:cs typeface="Times New Roman" panose="02020603050405020304" pitchFamily="18" charset="0"/>
              </a:rPr>
              <a:t>, loan Tin </a:t>
            </a:r>
            <a:r>
              <a:rPr lang="en-US" sz="5800" b="1" dirty="0" err="1">
                <a:latin typeface="Times New Roman" panose="02020603050405020304" pitchFamily="18" charset="0"/>
                <a:cs typeface="Times New Roman" panose="02020603050405020304" pitchFamily="18" charset="0"/>
              </a:rPr>
              <a:t>Mừng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cho</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muôn</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dân</a:t>
            </a:r>
            <a:r>
              <a:rPr lang="en-US" sz="5800" b="1" dirty="0">
                <a:latin typeface="Times New Roman" panose="02020603050405020304" pitchFamily="18" charset="0"/>
                <a:cs typeface="Times New Roman" panose="02020603050405020304" pitchFamily="18" charset="0"/>
              </a:rPr>
              <a:t>. Bình an </a:t>
            </a:r>
            <a:r>
              <a:rPr lang="en-US" sz="5800" b="1" dirty="0" err="1">
                <a:latin typeface="Times New Roman" panose="02020603050405020304" pitchFamily="18" charset="0"/>
                <a:cs typeface="Times New Roman" panose="02020603050405020304" pitchFamily="18" charset="0"/>
              </a:rPr>
              <a:t>cho</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anh</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em</a:t>
            </a:r>
            <a:r>
              <a:rPr lang="en-US" sz="5800" b="1" dirty="0">
                <a:latin typeface="Times New Roman" panose="02020603050405020304" pitchFamily="18" charset="0"/>
                <a:cs typeface="Times New Roman" panose="02020603050405020304" pitchFamily="18" charset="0"/>
              </a:rPr>
              <a:t>! Bình an </a:t>
            </a:r>
            <a:r>
              <a:rPr lang="en-US" sz="5800" b="1" dirty="0" err="1">
                <a:latin typeface="Times New Roman" panose="02020603050405020304" pitchFamily="18" charset="0"/>
                <a:cs typeface="Times New Roman" panose="02020603050405020304" pitchFamily="18" charset="0"/>
              </a:rPr>
              <a:t>cho</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anh</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em</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Đây</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Thầy</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đã</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sống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lại</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thật</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có</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phúc</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cho</a:t>
            </a:r>
            <a:r>
              <a:rPr lang="en-US" sz="5800" b="1" dirty="0">
                <a:latin typeface="Times New Roman" panose="02020603050405020304" pitchFamily="18" charset="0"/>
                <a:cs typeface="Times New Roman" panose="02020603050405020304" pitchFamily="18" charset="0"/>
              </a:rPr>
              <a:t> ai </a:t>
            </a:r>
            <a:r>
              <a:rPr lang="en-US" sz="5800" b="1" dirty="0" err="1">
                <a:latin typeface="Times New Roman" panose="02020603050405020304" pitchFamily="18" charset="0"/>
                <a:cs typeface="Times New Roman" panose="02020603050405020304" pitchFamily="18" charset="0"/>
              </a:rPr>
              <a:t>không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thấy</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mà</a:t>
            </a:r>
            <a:r>
              <a:rPr lang="en-US" sz="5800" b="1" dirty="0">
                <a:latin typeface="Times New Roman" panose="02020603050405020304" pitchFamily="18" charset="0"/>
                <a:cs typeface="Times New Roman" panose="02020603050405020304" pitchFamily="18" charset="0"/>
              </a:rPr>
              <a:t> tin”.</a:t>
            </a:r>
            <a:endParaRPr lang="vi-VN" sz="58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398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35DCF-A76B-092E-91D0-091EBD1AEF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EDD24C-6798-069E-4162-ABC03EB01B1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80BE526-0675-25BC-354D-77B555C501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D9792A4-9413-EA12-7EB4-3E712A0BDCCE}"/>
              </a:ext>
            </a:extLst>
          </p:cNvPr>
          <p:cNvSpPr/>
          <p:nvPr/>
        </p:nvSpPr>
        <p:spPr>
          <a:xfrm>
            <a:off x="455476" y="109330"/>
            <a:ext cx="11282637" cy="6494085"/>
          </a:xfrm>
          <a:prstGeom prst="rect">
            <a:avLst/>
          </a:prstGeom>
        </p:spPr>
        <p:txBody>
          <a:bodyPr wrap="square">
            <a:spAutoFit/>
          </a:bodyPr>
          <a:lstStyle/>
          <a:p>
            <a:pPr algn="just"/>
            <a:r>
              <a:rPr lang="en-US" sz="8000" b="1" dirty="0">
                <a:solidFill>
                  <a:srgbClr val="FF0000"/>
                </a:solidFill>
                <a:latin typeface="Times New Roman" panose="02020603050405020304" pitchFamily="18" charset="0"/>
                <a:cs typeface="Times New Roman" panose="02020603050405020304" pitchFamily="18" charset="0"/>
              </a:rPr>
              <a:t>3</a:t>
            </a:r>
            <a:r>
              <a:rPr lang="vi-VN" sz="8000" b="1" dirty="0">
                <a:solidFill>
                  <a:srgbClr val="FF0000"/>
                </a:solidFill>
                <a:effectLst/>
                <a:latin typeface="Times New Roman" panose="02020603050405020304" pitchFamily="18" charset="0"/>
                <a:cs typeface="Times New Roman" panose="02020603050405020304" pitchFamily="18" charset="0"/>
              </a:rPr>
              <a:t>. </a:t>
            </a:r>
            <a:r>
              <a:rPr lang="vi-VN" sz="5600" b="1" dirty="0">
                <a:latin typeface="Times New Roman" panose="02020603050405020304" pitchFamily="18" charset="0"/>
                <a:cs typeface="Times New Roman" panose="02020603050405020304" pitchFamily="18" charset="0"/>
              </a:rPr>
              <a:t>Con xin tin yêu dù đường đi nguy khó trăm chiều. Cố gắng thật nhiều mà lòng tin non yếu Ngài ơi. Như đi giữa khơi nguyện cầu xin trung tín trong đời. Vượt thắng phong ba và dẹp vợi mưu mô gian tà.</a:t>
            </a:r>
            <a:endParaRPr lang="vi-VN" sz="5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0055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F82BD4-799A-4B25-7C51-74F36CCDBC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16B1B0-0862-C54A-326C-B593E02A45F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FD0F401-D43A-EF1E-8E62-E978450BED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C8FD31D-904B-E232-D598-1E9CDB528B15}"/>
              </a:ext>
            </a:extLst>
          </p:cNvPr>
          <p:cNvSpPr/>
          <p:nvPr/>
        </p:nvSpPr>
        <p:spPr>
          <a:xfrm>
            <a:off x="422458" y="342667"/>
            <a:ext cx="11319684" cy="6647974"/>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a:t>
            </a:r>
            <a:r>
              <a:rPr lang="vi-VN" sz="6600" b="1" dirty="0">
                <a:solidFill>
                  <a:srgbClr val="FF0000"/>
                </a:solidFill>
                <a:effectLst/>
                <a:latin typeface="Times New Roman" panose="02020603050405020304" pitchFamily="18" charset="0"/>
                <a:cs typeface="Times New Roman" panose="02020603050405020304" pitchFamily="18" charset="0"/>
              </a:rPr>
              <a:t>. </a:t>
            </a:r>
            <a:r>
              <a:rPr lang="vi-VN" sz="6600" b="1" dirty="0">
                <a:latin typeface="Times New Roman" panose="02020603050405020304" pitchFamily="18" charset="0"/>
                <a:cs typeface="Times New Roman" panose="02020603050405020304" pitchFamily="18" charset="0"/>
              </a:rPr>
              <a:t>  </a:t>
            </a:r>
            <a:r>
              <a:rPr lang="en-US" sz="5800" b="1" dirty="0">
                <a:latin typeface="Times New Roman" panose="02020603050405020304" pitchFamily="18" charset="0"/>
                <a:cs typeface="Times New Roman" panose="02020603050405020304" pitchFamily="18" charset="0"/>
              </a:rPr>
              <a:t>“Bình an </a:t>
            </a:r>
            <a:r>
              <a:rPr lang="en-US" sz="5800" b="1" dirty="0" err="1">
                <a:latin typeface="Times New Roman" panose="02020603050405020304" pitchFamily="18" charset="0"/>
                <a:cs typeface="Times New Roman" panose="02020603050405020304" pitchFamily="18" charset="0"/>
              </a:rPr>
              <a:t>cho</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anh</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em</a:t>
            </a:r>
            <a:r>
              <a:rPr lang="en-US" sz="5800" b="1" dirty="0">
                <a:latin typeface="Times New Roman" panose="02020603050405020304" pitchFamily="18" charset="0"/>
                <a:cs typeface="Times New Roman" panose="02020603050405020304" pitchFamily="18" charset="0"/>
              </a:rPr>
              <a:t>! Bình an </a:t>
            </a:r>
            <a:r>
              <a:rPr lang="en-US" sz="5800" b="1" dirty="0" err="1">
                <a:latin typeface="Times New Roman" panose="02020603050405020304" pitchFamily="18" charset="0"/>
                <a:cs typeface="Times New Roman" panose="02020603050405020304" pitchFamily="18" charset="0"/>
              </a:rPr>
              <a:t>cho</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anh</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em</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Hãy</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nhận</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lấy</a:t>
            </a:r>
            <a:r>
              <a:rPr lang="en-US" sz="5800" b="1" dirty="0">
                <a:latin typeface="Times New Roman" panose="02020603050405020304" pitchFamily="18" charset="0"/>
                <a:cs typeface="Times New Roman" panose="02020603050405020304" pitchFamily="18" charset="0"/>
              </a:rPr>
              <a:t> Thánh </a:t>
            </a:r>
            <a:r>
              <a:rPr lang="en-US" sz="5800" b="1" dirty="0" err="1">
                <a:latin typeface="Times New Roman" panose="02020603050405020304" pitchFamily="18" charset="0"/>
                <a:cs typeface="Times New Roman" panose="02020603050405020304" pitchFamily="18" charset="0"/>
              </a:rPr>
              <a:t>Thần</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mà</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ra</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đi</a:t>
            </a:r>
            <a:r>
              <a:rPr lang="en-US" sz="5800" b="1" dirty="0">
                <a:latin typeface="Times New Roman" panose="02020603050405020304" pitchFamily="18" charset="0"/>
                <a:cs typeface="Times New Roman" panose="02020603050405020304" pitchFamily="18" charset="0"/>
              </a:rPr>
              <a:t>, loan Tin </a:t>
            </a:r>
            <a:r>
              <a:rPr lang="en-US" sz="5800" b="1" dirty="0" err="1">
                <a:latin typeface="Times New Roman" panose="02020603050405020304" pitchFamily="18" charset="0"/>
                <a:cs typeface="Times New Roman" panose="02020603050405020304" pitchFamily="18" charset="0"/>
              </a:rPr>
              <a:t>Mừng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cho</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muôn</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dân</a:t>
            </a:r>
            <a:r>
              <a:rPr lang="en-US" sz="5800" b="1" dirty="0">
                <a:latin typeface="Times New Roman" panose="02020603050405020304" pitchFamily="18" charset="0"/>
                <a:cs typeface="Times New Roman" panose="02020603050405020304" pitchFamily="18" charset="0"/>
              </a:rPr>
              <a:t>. Bình an </a:t>
            </a:r>
            <a:r>
              <a:rPr lang="en-US" sz="5800" b="1" dirty="0" err="1">
                <a:latin typeface="Times New Roman" panose="02020603050405020304" pitchFamily="18" charset="0"/>
                <a:cs typeface="Times New Roman" panose="02020603050405020304" pitchFamily="18" charset="0"/>
              </a:rPr>
              <a:t>cho</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anh</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em</a:t>
            </a:r>
            <a:r>
              <a:rPr lang="en-US" sz="5800" b="1" dirty="0">
                <a:latin typeface="Times New Roman" panose="02020603050405020304" pitchFamily="18" charset="0"/>
                <a:cs typeface="Times New Roman" panose="02020603050405020304" pitchFamily="18" charset="0"/>
              </a:rPr>
              <a:t>! Bình an </a:t>
            </a:r>
            <a:r>
              <a:rPr lang="en-US" sz="5800" b="1" dirty="0" err="1">
                <a:latin typeface="Times New Roman" panose="02020603050405020304" pitchFamily="18" charset="0"/>
                <a:cs typeface="Times New Roman" panose="02020603050405020304" pitchFamily="18" charset="0"/>
              </a:rPr>
              <a:t>cho</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anh</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em</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Đây</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Thầy</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đã</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sống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lại</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thật</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có</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phúc</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cho</a:t>
            </a:r>
            <a:r>
              <a:rPr lang="en-US" sz="5800" b="1" dirty="0">
                <a:latin typeface="Times New Roman" panose="02020603050405020304" pitchFamily="18" charset="0"/>
                <a:cs typeface="Times New Roman" panose="02020603050405020304" pitchFamily="18" charset="0"/>
              </a:rPr>
              <a:t> ai </a:t>
            </a:r>
            <a:r>
              <a:rPr lang="en-US" sz="5800" b="1" dirty="0" err="1">
                <a:latin typeface="Times New Roman" panose="02020603050405020304" pitchFamily="18" charset="0"/>
                <a:cs typeface="Times New Roman" panose="02020603050405020304" pitchFamily="18" charset="0"/>
              </a:rPr>
              <a:t>không</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thấy</a:t>
            </a:r>
            <a:r>
              <a:rPr lang="en-US" sz="5800" b="1" dirty="0">
                <a:latin typeface="Times New Roman" panose="02020603050405020304" pitchFamily="18" charset="0"/>
                <a:cs typeface="Times New Roman" panose="02020603050405020304" pitchFamily="18" charset="0"/>
              </a:rPr>
              <a:t> </a:t>
            </a:r>
            <a:r>
              <a:rPr lang="en-US" sz="5800" b="1" dirty="0" err="1">
                <a:latin typeface="Times New Roman" panose="02020603050405020304" pitchFamily="18" charset="0"/>
                <a:cs typeface="Times New Roman" panose="02020603050405020304" pitchFamily="18" charset="0"/>
              </a:rPr>
              <a:t>mà</a:t>
            </a:r>
            <a:r>
              <a:rPr lang="en-US" sz="5800" b="1" dirty="0">
                <a:latin typeface="Times New Roman" panose="02020603050405020304" pitchFamily="18" charset="0"/>
                <a:cs typeface="Times New Roman" panose="02020603050405020304" pitchFamily="18" charset="0"/>
              </a:rPr>
              <a:t> tin”.</a:t>
            </a:r>
            <a:endParaRPr lang="vi-VN" sz="58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77470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265</TotalTime>
  <Words>335</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Times New Roman</vt:lpstr>
      <vt:lpstr>Savon</vt:lpstr>
      <vt:lpstr>KHÔNG THẤY MÀ TIN (BÙI ninh)</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Administrator</cp:lastModifiedBy>
  <cp:revision>36</cp:revision>
  <dcterms:created xsi:type="dcterms:W3CDTF">2024-12-09T02:06:03Z</dcterms:created>
  <dcterms:modified xsi:type="dcterms:W3CDTF">2026-03-16T05:49:24Z</dcterms:modified>
</cp:coreProperties>
</file>