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2" r:id="rId10"/>
    <p:sldMasterId id="2147483784" r:id="rId11"/>
  </p:sldMasterIdLst>
  <p:notesMasterIdLst>
    <p:notesMasterId r:id="rId71"/>
  </p:notesMasterIdLst>
  <p:sldIdLst>
    <p:sldId id="256" r:id="rId12"/>
    <p:sldId id="1029" r:id="rId13"/>
    <p:sldId id="705" r:id="rId14"/>
    <p:sldId id="1123" r:id="rId15"/>
    <p:sldId id="1038" r:id="rId16"/>
    <p:sldId id="864" r:id="rId17"/>
    <p:sldId id="779" r:id="rId18"/>
    <p:sldId id="1108" r:id="rId19"/>
    <p:sldId id="1048" r:id="rId20"/>
    <p:sldId id="1109" r:id="rId21"/>
    <p:sldId id="1101" r:id="rId22"/>
    <p:sldId id="780" r:id="rId23"/>
    <p:sldId id="884" r:id="rId24"/>
    <p:sldId id="1043" r:id="rId25"/>
    <p:sldId id="887" r:id="rId26"/>
    <p:sldId id="1066" r:id="rId27"/>
    <p:sldId id="1106" r:id="rId28"/>
    <p:sldId id="800" r:id="rId29"/>
    <p:sldId id="814" r:id="rId30"/>
    <p:sldId id="819" r:id="rId31"/>
    <p:sldId id="820" r:id="rId32"/>
    <p:sldId id="1069" r:id="rId33"/>
    <p:sldId id="1056" r:id="rId34"/>
    <p:sldId id="1057" r:id="rId35"/>
    <p:sldId id="855" r:id="rId36"/>
    <p:sldId id="831" r:id="rId37"/>
    <p:sldId id="856" r:id="rId38"/>
    <p:sldId id="1050" r:id="rId39"/>
    <p:sldId id="805" r:id="rId40"/>
    <p:sldId id="653" r:id="rId41"/>
    <p:sldId id="835" r:id="rId42"/>
    <p:sldId id="1044" r:id="rId43"/>
    <p:sldId id="1045" r:id="rId44"/>
    <p:sldId id="1046" r:id="rId45"/>
    <p:sldId id="1047" r:id="rId46"/>
    <p:sldId id="1088" r:id="rId47"/>
    <p:sldId id="1089" r:id="rId48"/>
    <p:sldId id="1090" r:id="rId49"/>
    <p:sldId id="1091" r:id="rId50"/>
    <p:sldId id="1092" r:id="rId51"/>
    <p:sldId id="1093" r:id="rId52"/>
    <p:sldId id="1094" r:id="rId53"/>
    <p:sldId id="1095" r:id="rId54"/>
    <p:sldId id="1110" r:id="rId55"/>
    <p:sldId id="1111" r:id="rId56"/>
    <p:sldId id="1112" r:id="rId57"/>
    <p:sldId id="1113" r:id="rId58"/>
    <p:sldId id="1114" r:id="rId59"/>
    <p:sldId id="1115" r:id="rId60"/>
    <p:sldId id="1116" r:id="rId61"/>
    <p:sldId id="1117" r:id="rId62"/>
    <p:sldId id="1118" r:id="rId63"/>
    <p:sldId id="1119" r:id="rId64"/>
    <p:sldId id="1120" r:id="rId65"/>
    <p:sldId id="1121" r:id="rId66"/>
    <p:sldId id="817" r:id="rId67"/>
    <p:sldId id="818" r:id="rId68"/>
    <p:sldId id="1122" r:id="rId69"/>
    <p:sldId id="679" r:id="rId70"/>
  </p:sldIdLst>
  <p:sldSz cx="9144000" cy="6858000" type="screen4x3"/>
  <p:notesSz cx="6735763" cy="9866313"/>
  <p:embeddedFontLst>
    <p:embeddedFont>
      <p:font typeface="Dosis" pitchFamily="2" charset="0"/>
      <p:regular r:id="rId72"/>
      <p:bold r:id="rId73"/>
    </p:embeddedFont>
    <p:embeddedFont>
      <p:font typeface="Dosis ExtraBold" pitchFamily="2" charset="0"/>
      <p:bold r:id="rId74"/>
    </p:embeddedFont>
    <p:embeddedFont>
      <p:font typeface="Dosis Medium" pitchFamily="2" charset="0"/>
      <p:regular r:id="rId75"/>
      <p:bold r:id="rId76"/>
    </p:embeddedFont>
    <p:embeddedFont>
      <p:font typeface="Dosis SemiBold" pitchFamily="2" charset="0"/>
      <p:regular r:id="rId77"/>
      <p:bold r:id="rId78"/>
    </p:embeddedFont>
    <p:embeddedFont>
      <p:font typeface="Mistral" panose="03090702030407020403" pitchFamily="66" charset="0"/>
      <p:regular r:id="rId7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5F88"/>
    <a:srgbClr val="00ACA4"/>
    <a:srgbClr val="445C7E"/>
    <a:srgbClr val="424D7B"/>
    <a:srgbClr val="E9E8E8"/>
    <a:srgbClr val="E13B82"/>
    <a:srgbClr val="E84234"/>
    <a:srgbClr val="F26553"/>
    <a:srgbClr val="FEF1E3"/>
    <a:srgbClr val="00A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8" autoAdjust="0"/>
    <p:restoredTop sz="94620" autoAdjust="0"/>
  </p:normalViewPr>
  <p:slideViewPr>
    <p:cSldViewPr snapToGrid="0">
      <p:cViewPr varScale="1">
        <p:scale>
          <a:sx n="77" d="100"/>
          <a:sy n="77" d="100"/>
        </p:scale>
        <p:origin x="120" y="45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font" Target="fonts/font5.fntdata"/><Relationship Id="rId8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82" Type="http://schemas.openxmlformats.org/officeDocument/2006/relationships/theme" Target="theme/theme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font" Target="fonts/font1.fntdata"/><Relationship Id="rId80" Type="http://schemas.openxmlformats.org/officeDocument/2006/relationships/presProps" Target="presProps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font" Target="fonts/font4.fntdata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E4634ED-B17B-452E-A69D-E19145BB6BD8}"/>
    <pc:docChg chg="undo custSel addSld delSld modSld">
      <pc:chgData name="LAMIAE BEZZAZ" userId="f9bc3cc0-8e1c-4944-afa8-b4b36bbf20e1" providerId="ADAL" clId="{8E4634ED-B17B-452E-A69D-E19145BB6BD8}" dt="2026-03-13T22:19:10.573" v="175"/>
      <pc:docMkLst>
        <pc:docMk/>
      </pc:docMkLst>
      <pc:sldChg chg="addSp modSp">
        <pc:chgData name="LAMIAE BEZZAZ" userId="f9bc3cc0-8e1c-4944-afa8-b4b36bbf20e1" providerId="ADAL" clId="{8E4634ED-B17B-452E-A69D-E19145BB6BD8}" dt="2026-03-13T01:19:54.718" v="163" actId="14100"/>
        <pc:sldMkLst>
          <pc:docMk/>
          <pc:sldMk cId="2851840032" sldId="256"/>
        </pc:sldMkLst>
        <pc:picChg chg="add mod">
          <ac:chgData name="LAMIAE BEZZAZ" userId="f9bc3cc0-8e1c-4944-afa8-b4b36bbf20e1" providerId="ADAL" clId="{8E4634ED-B17B-452E-A69D-E19145BB6BD8}" dt="2026-03-13T01:19:54.718" v="163" actId="14100"/>
          <ac:picMkLst>
            <pc:docMk/>
            <pc:sldMk cId="2851840032" sldId="256"/>
            <ac:picMk id="3" creationId="{B8303D5A-172C-4B8D-B282-DF3FE17CE6BC}"/>
          </ac:picMkLst>
        </pc:picChg>
      </pc:sldChg>
      <pc:sldChg chg="addSp modSp">
        <pc:chgData name="LAMIAE BEZZAZ" userId="f9bc3cc0-8e1c-4944-afa8-b4b36bbf20e1" providerId="ADAL" clId="{8E4634ED-B17B-452E-A69D-E19145BB6BD8}" dt="2026-03-13T01:09:23.194" v="104" actId="1076"/>
        <pc:sldMkLst>
          <pc:docMk/>
          <pc:sldMk cId="3079896629" sldId="817"/>
        </pc:sldMkLst>
        <pc:picChg chg="add mod">
          <ac:chgData name="LAMIAE BEZZAZ" userId="f9bc3cc0-8e1c-4944-afa8-b4b36bbf20e1" providerId="ADAL" clId="{8E4634ED-B17B-452E-A69D-E19145BB6BD8}" dt="2026-03-13T01:09:23.194" v="104" actId="1076"/>
          <ac:picMkLst>
            <pc:docMk/>
            <pc:sldMk cId="3079896629" sldId="817"/>
            <ac:picMk id="3" creationId="{C3BBF2A8-37D5-4048-9780-64853236BF2A}"/>
          </ac:picMkLst>
        </pc:picChg>
      </pc:sldChg>
      <pc:sldChg chg="addSp modSp modAnim">
        <pc:chgData name="LAMIAE BEZZAZ" userId="f9bc3cc0-8e1c-4944-afa8-b4b36bbf20e1" providerId="ADAL" clId="{8E4634ED-B17B-452E-A69D-E19145BB6BD8}" dt="2026-03-13T22:19:10.573" v="175"/>
        <pc:sldMkLst>
          <pc:docMk/>
          <pc:sldMk cId="2956649512" sldId="819"/>
        </pc:sldMkLst>
        <pc:picChg chg="add mod">
          <ac:chgData name="LAMIAE BEZZAZ" userId="f9bc3cc0-8e1c-4944-afa8-b4b36bbf20e1" providerId="ADAL" clId="{8E4634ED-B17B-452E-A69D-E19145BB6BD8}" dt="2026-03-13T22:18:55.057" v="173" actId="1076"/>
          <ac:picMkLst>
            <pc:docMk/>
            <pc:sldMk cId="2956649512" sldId="819"/>
            <ac:picMk id="2" creationId="{49252822-4EF1-4B39-AF19-3E14C79A717C}"/>
          </ac:picMkLst>
        </pc:picChg>
      </pc:sldChg>
      <pc:sldChg chg="addSp modSp">
        <pc:chgData name="LAMIAE BEZZAZ" userId="f9bc3cc0-8e1c-4944-afa8-b4b36bbf20e1" providerId="ADAL" clId="{8E4634ED-B17B-452E-A69D-E19145BB6BD8}" dt="2026-03-13T00:54:22.714" v="31" actId="14100"/>
        <pc:sldMkLst>
          <pc:docMk/>
          <pc:sldMk cId="1808541968" sldId="831"/>
        </pc:sldMkLst>
        <pc:spChg chg="mod">
          <ac:chgData name="LAMIAE BEZZAZ" userId="f9bc3cc0-8e1c-4944-afa8-b4b36bbf20e1" providerId="ADAL" clId="{8E4634ED-B17B-452E-A69D-E19145BB6BD8}" dt="2026-03-13T00:54:22.714" v="31" actId="14100"/>
          <ac:spMkLst>
            <pc:docMk/>
            <pc:sldMk cId="1808541968" sldId="831"/>
            <ac:spMk id="9" creationId="{5986C039-0B11-4A5C-8BD0-389B8E14323F}"/>
          </ac:spMkLst>
        </pc:spChg>
        <pc:picChg chg="add mod ord">
          <ac:chgData name="LAMIAE BEZZAZ" userId="f9bc3cc0-8e1c-4944-afa8-b4b36bbf20e1" providerId="ADAL" clId="{8E4634ED-B17B-452E-A69D-E19145BB6BD8}" dt="2026-03-13T00:54:13.146" v="28" actId="167"/>
          <ac:picMkLst>
            <pc:docMk/>
            <pc:sldMk cId="1808541968" sldId="831"/>
            <ac:picMk id="3" creationId="{10674349-D61A-4C47-A20B-042F6BC57259}"/>
          </ac:picMkLst>
        </pc:picChg>
      </pc:sldChg>
      <pc:sldChg chg="del">
        <pc:chgData name="LAMIAE BEZZAZ" userId="f9bc3cc0-8e1c-4944-afa8-b4b36bbf20e1" providerId="ADAL" clId="{8E4634ED-B17B-452E-A69D-E19145BB6BD8}" dt="2026-03-13T00:41:34.084" v="1" actId="47"/>
        <pc:sldMkLst>
          <pc:docMk/>
          <pc:sldMk cId="3005613515" sldId="847"/>
        </pc:sldMkLst>
      </pc:sldChg>
      <pc:sldChg chg="addSp modSp">
        <pc:chgData name="LAMIAE BEZZAZ" userId="f9bc3cc0-8e1c-4944-afa8-b4b36bbf20e1" providerId="ADAL" clId="{8E4634ED-B17B-452E-A69D-E19145BB6BD8}" dt="2026-03-13T00:53:49.623" v="22" actId="1076"/>
        <pc:sldMkLst>
          <pc:docMk/>
          <pc:sldMk cId="2252523974" sldId="855"/>
        </pc:sldMkLst>
        <pc:picChg chg="add mod">
          <ac:chgData name="LAMIAE BEZZAZ" userId="f9bc3cc0-8e1c-4944-afa8-b4b36bbf20e1" providerId="ADAL" clId="{8E4634ED-B17B-452E-A69D-E19145BB6BD8}" dt="2026-03-13T00:53:49.623" v="22" actId="1076"/>
          <ac:picMkLst>
            <pc:docMk/>
            <pc:sldMk cId="2252523974" sldId="855"/>
            <ac:picMk id="3" creationId="{EA087A78-EB03-41FE-A6FA-11EDB2400CF3}"/>
          </ac:picMkLst>
        </pc:picChg>
      </pc:sldChg>
      <pc:sldChg chg="modSp">
        <pc:chgData name="LAMIAE BEZZAZ" userId="f9bc3cc0-8e1c-4944-afa8-b4b36bbf20e1" providerId="ADAL" clId="{8E4634ED-B17B-452E-A69D-E19145BB6BD8}" dt="2026-03-13T22:18:06.103" v="167" actId="20577"/>
        <pc:sldMkLst>
          <pc:docMk/>
          <pc:sldMk cId="1647952956" sldId="1038"/>
        </pc:sldMkLst>
        <pc:spChg chg="mod">
          <ac:chgData name="LAMIAE BEZZAZ" userId="f9bc3cc0-8e1c-4944-afa8-b4b36bbf20e1" providerId="ADAL" clId="{8E4634ED-B17B-452E-A69D-E19145BB6BD8}" dt="2026-03-13T22:18:06.103" v="167" actId="20577"/>
          <ac:spMkLst>
            <pc:docMk/>
            <pc:sldMk cId="1647952956" sldId="1038"/>
            <ac:spMk id="13" creationId="{4358E425-9D4F-78BA-8B0D-1FD1E9281E46}"/>
          </ac:spMkLst>
        </pc:spChg>
      </pc:sldChg>
      <pc:sldChg chg="addSp delSp modSp">
        <pc:chgData name="LAMIAE BEZZAZ" userId="f9bc3cc0-8e1c-4944-afa8-b4b36bbf20e1" providerId="ADAL" clId="{8E4634ED-B17B-452E-A69D-E19145BB6BD8}" dt="2026-03-13T00:58:36.034" v="64"/>
        <pc:sldMkLst>
          <pc:docMk/>
          <pc:sldMk cId="1129089004" sldId="1044"/>
        </pc:sldMkLst>
        <pc:picChg chg="add del mod">
          <ac:chgData name="LAMIAE BEZZAZ" userId="f9bc3cc0-8e1c-4944-afa8-b4b36bbf20e1" providerId="ADAL" clId="{8E4634ED-B17B-452E-A69D-E19145BB6BD8}" dt="2026-03-13T00:58:35.480" v="63" actId="478"/>
          <ac:picMkLst>
            <pc:docMk/>
            <pc:sldMk cId="1129089004" sldId="1044"/>
            <ac:picMk id="4" creationId="{2AE7BFFC-2C5C-4183-9B48-4FC79A02D510}"/>
          </ac:picMkLst>
        </pc:picChg>
        <pc:picChg chg="add">
          <ac:chgData name="LAMIAE BEZZAZ" userId="f9bc3cc0-8e1c-4944-afa8-b4b36bbf20e1" providerId="ADAL" clId="{8E4634ED-B17B-452E-A69D-E19145BB6BD8}" dt="2026-03-13T00:58:36.034" v="64"/>
          <ac:picMkLst>
            <pc:docMk/>
            <pc:sldMk cId="1129089004" sldId="1044"/>
            <ac:picMk id="10" creationId="{6E17E11F-406C-4BF8-B3ED-105E2B2F0962}"/>
          </ac:picMkLst>
        </pc:picChg>
      </pc:sldChg>
      <pc:sldChg chg="addSp delSp">
        <pc:chgData name="LAMIAE BEZZAZ" userId="f9bc3cc0-8e1c-4944-afa8-b4b36bbf20e1" providerId="ADAL" clId="{8E4634ED-B17B-452E-A69D-E19145BB6BD8}" dt="2026-03-13T00:58:31.953" v="62"/>
        <pc:sldMkLst>
          <pc:docMk/>
          <pc:sldMk cId="346004462" sldId="1045"/>
        </pc:sldMkLst>
        <pc:picChg chg="add del">
          <ac:chgData name="LAMIAE BEZZAZ" userId="f9bc3cc0-8e1c-4944-afa8-b4b36bbf20e1" providerId="ADAL" clId="{8E4634ED-B17B-452E-A69D-E19145BB6BD8}" dt="2026-03-13T00:58:31.193" v="61" actId="478"/>
          <ac:picMkLst>
            <pc:docMk/>
            <pc:sldMk cId="346004462" sldId="1045"/>
            <ac:picMk id="5" creationId="{BC2F8112-F91A-4980-9203-610C4FF6AA70}"/>
          </ac:picMkLst>
        </pc:picChg>
        <pc:picChg chg="add">
          <ac:chgData name="LAMIAE BEZZAZ" userId="f9bc3cc0-8e1c-4944-afa8-b4b36bbf20e1" providerId="ADAL" clId="{8E4634ED-B17B-452E-A69D-E19145BB6BD8}" dt="2026-03-13T00:58:31.953" v="62"/>
          <ac:picMkLst>
            <pc:docMk/>
            <pc:sldMk cId="346004462" sldId="1045"/>
            <ac:picMk id="6" creationId="{8942997B-0AF6-4AB4-B180-6AB71A8DF1B9}"/>
          </ac:picMkLst>
        </pc:picChg>
      </pc:sldChg>
      <pc:sldChg chg="addSp modSp">
        <pc:chgData name="LAMIAE BEZZAZ" userId="f9bc3cc0-8e1c-4944-afa8-b4b36bbf20e1" providerId="ADAL" clId="{8E4634ED-B17B-452E-A69D-E19145BB6BD8}" dt="2026-03-13T00:58:24.634" v="60" actId="1076"/>
        <pc:sldMkLst>
          <pc:docMk/>
          <pc:sldMk cId="4168451883" sldId="1047"/>
        </pc:sldMkLst>
        <pc:picChg chg="add mod">
          <ac:chgData name="LAMIAE BEZZAZ" userId="f9bc3cc0-8e1c-4944-afa8-b4b36bbf20e1" providerId="ADAL" clId="{8E4634ED-B17B-452E-A69D-E19145BB6BD8}" dt="2026-03-13T00:58:24.634" v="60" actId="1076"/>
          <ac:picMkLst>
            <pc:docMk/>
            <pc:sldMk cId="4168451883" sldId="1047"/>
            <ac:picMk id="5" creationId="{40A38E92-1191-48C5-A841-757DA119830F}"/>
          </ac:picMkLst>
        </pc:picChg>
      </pc:sldChg>
      <pc:sldChg chg="addSp">
        <pc:chgData name="LAMIAE BEZZAZ" userId="f9bc3cc0-8e1c-4944-afa8-b4b36bbf20e1" providerId="ADAL" clId="{8E4634ED-B17B-452E-A69D-E19145BB6BD8}" dt="2026-03-13T00:43:44.947" v="6"/>
        <pc:sldMkLst>
          <pc:docMk/>
          <pc:sldMk cId="191914420" sldId="1048"/>
        </pc:sldMkLst>
        <pc:picChg chg="add">
          <ac:chgData name="LAMIAE BEZZAZ" userId="f9bc3cc0-8e1c-4944-afa8-b4b36bbf20e1" providerId="ADAL" clId="{8E4634ED-B17B-452E-A69D-E19145BB6BD8}" dt="2026-03-13T00:43:44.947" v="6"/>
          <ac:picMkLst>
            <pc:docMk/>
            <pc:sldMk cId="191914420" sldId="1048"/>
            <ac:picMk id="4" creationId="{E337B31B-2DF9-40CB-88F3-52B4CAF8114F}"/>
          </ac:picMkLst>
        </pc:picChg>
        <pc:picChg chg="add">
          <ac:chgData name="LAMIAE BEZZAZ" userId="f9bc3cc0-8e1c-4944-afa8-b4b36bbf20e1" providerId="ADAL" clId="{8E4634ED-B17B-452E-A69D-E19145BB6BD8}" dt="2026-03-13T00:43:44.947" v="6"/>
          <ac:picMkLst>
            <pc:docMk/>
            <pc:sldMk cId="191914420" sldId="1048"/>
            <ac:picMk id="5" creationId="{30590732-1BE6-45E0-9F1B-7463101A296C}"/>
          </ac:picMkLst>
        </pc:picChg>
        <pc:picChg chg="add">
          <ac:chgData name="LAMIAE BEZZAZ" userId="f9bc3cc0-8e1c-4944-afa8-b4b36bbf20e1" providerId="ADAL" clId="{8E4634ED-B17B-452E-A69D-E19145BB6BD8}" dt="2026-03-13T00:43:44.947" v="6"/>
          <ac:picMkLst>
            <pc:docMk/>
            <pc:sldMk cId="191914420" sldId="1048"/>
            <ac:picMk id="6" creationId="{CE493FB1-0AFC-43D3-9482-079FC59A9944}"/>
          </ac:picMkLst>
        </pc:picChg>
        <pc:picChg chg="add">
          <ac:chgData name="LAMIAE BEZZAZ" userId="f9bc3cc0-8e1c-4944-afa8-b4b36bbf20e1" providerId="ADAL" clId="{8E4634ED-B17B-452E-A69D-E19145BB6BD8}" dt="2026-03-13T00:43:44.947" v="6"/>
          <ac:picMkLst>
            <pc:docMk/>
            <pc:sldMk cId="191914420" sldId="1048"/>
            <ac:picMk id="7" creationId="{7124EA56-0BAA-4908-B7E9-9F3C88B47A4A}"/>
          </ac:picMkLst>
        </pc:picChg>
        <pc:picChg chg="add">
          <ac:chgData name="LAMIAE BEZZAZ" userId="f9bc3cc0-8e1c-4944-afa8-b4b36bbf20e1" providerId="ADAL" clId="{8E4634ED-B17B-452E-A69D-E19145BB6BD8}" dt="2026-03-13T00:43:44.947" v="6"/>
          <ac:picMkLst>
            <pc:docMk/>
            <pc:sldMk cId="191914420" sldId="1048"/>
            <ac:picMk id="8" creationId="{EB6B5CA4-1B9D-4689-97FF-0118DA6C25B2}"/>
          </ac:picMkLst>
        </pc:picChg>
        <pc:picChg chg="add">
          <ac:chgData name="LAMIAE BEZZAZ" userId="f9bc3cc0-8e1c-4944-afa8-b4b36bbf20e1" providerId="ADAL" clId="{8E4634ED-B17B-452E-A69D-E19145BB6BD8}" dt="2026-03-13T00:43:44.947" v="6"/>
          <ac:picMkLst>
            <pc:docMk/>
            <pc:sldMk cId="191914420" sldId="1048"/>
            <ac:picMk id="9" creationId="{DB14F48E-1540-4917-BA3D-805EBEFCEC8F}"/>
          </ac:picMkLst>
        </pc:picChg>
      </pc:sldChg>
      <pc:sldChg chg="addSp modSp">
        <pc:chgData name="LAMIAE BEZZAZ" userId="f9bc3cc0-8e1c-4944-afa8-b4b36bbf20e1" providerId="ADAL" clId="{8E4634ED-B17B-452E-A69D-E19145BB6BD8}" dt="2026-03-13T00:57:16.368" v="51" actId="1076"/>
        <pc:sldMkLst>
          <pc:docMk/>
          <pc:sldMk cId="3741657295" sldId="1088"/>
        </pc:sldMkLst>
        <pc:picChg chg="add mod modCrop">
          <ac:chgData name="LAMIAE BEZZAZ" userId="f9bc3cc0-8e1c-4944-afa8-b4b36bbf20e1" providerId="ADAL" clId="{8E4634ED-B17B-452E-A69D-E19145BB6BD8}" dt="2026-03-13T00:57:16.368" v="51" actId="1076"/>
          <ac:picMkLst>
            <pc:docMk/>
            <pc:sldMk cId="3741657295" sldId="1088"/>
            <ac:picMk id="4" creationId="{9CD5DF5C-4107-4F01-93D4-F13C4ED65C38}"/>
          </ac:picMkLst>
        </pc:picChg>
      </pc:sldChg>
      <pc:sldChg chg="addSp">
        <pc:chgData name="LAMIAE BEZZAZ" userId="f9bc3cc0-8e1c-4944-afa8-b4b36bbf20e1" providerId="ADAL" clId="{8E4634ED-B17B-452E-A69D-E19145BB6BD8}" dt="2026-03-13T00:57:21.509" v="52"/>
        <pc:sldMkLst>
          <pc:docMk/>
          <pc:sldMk cId="2723922401" sldId="1089"/>
        </pc:sldMkLst>
        <pc:picChg chg="add">
          <ac:chgData name="LAMIAE BEZZAZ" userId="f9bc3cc0-8e1c-4944-afa8-b4b36bbf20e1" providerId="ADAL" clId="{8E4634ED-B17B-452E-A69D-E19145BB6BD8}" dt="2026-03-13T00:57:21.509" v="52"/>
          <ac:picMkLst>
            <pc:docMk/>
            <pc:sldMk cId="2723922401" sldId="1089"/>
            <ac:picMk id="5" creationId="{E6E565C5-CDE0-475D-98EE-FC53C11CE8FC}"/>
          </ac:picMkLst>
        </pc:picChg>
      </pc:sldChg>
      <pc:sldChg chg="addSp">
        <pc:chgData name="LAMIAE BEZZAZ" userId="f9bc3cc0-8e1c-4944-afa8-b4b36bbf20e1" providerId="ADAL" clId="{8E4634ED-B17B-452E-A69D-E19145BB6BD8}" dt="2026-03-13T00:57:25.051" v="53"/>
        <pc:sldMkLst>
          <pc:docMk/>
          <pc:sldMk cId="342397839" sldId="1091"/>
        </pc:sldMkLst>
        <pc:picChg chg="add">
          <ac:chgData name="LAMIAE BEZZAZ" userId="f9bc3cc0-8e1c-4944-afa8-b4b36bbf20e1" providerId="ADAL" clId="{8E4634ED-B17B-452E-A69D-E19145BB6BD8}" dt="2026-03-13T00:57:25.051" v="53"/>
          <ac:picMkLst>
            <pc:docMk/>
            <pc:sldMk cId="342397839" sldId="1091"/>
            <ac:picMk id="5" creationId="{C8AC906A-990F-4CC0-BE53-CAADAF9AADD0}"/>
          </ac:picMkLst>
        </pc:picChg>
      </pc:sldChg>
      <pc:sldChg chg="addSp modSp">
        <pc:chgData name="LAMIAE BEZZAZ" userId="f9bc3cc0-8e1c-4944-afa8-b4b36bbf20e1" providerId="ADAL" clId="{8E4634ED-B17B-452E-A69D-E19145BB6BD8}" dt="2026-03-13T00:59:30.300" v="76" actId="1076"/>
        <pc:sldMkLst>
          <pc:docMk/>
          <pc:sldMk cId="28627535" sldId="1092"/>
        </pc:sldMkLst>
        <pc:picChg chg="add mod modCrop">
          <ac:chgData name="LAMIAE BEZZAZ" userId="f9bc3cc0-8e1c-4944-afa8-b4b36bbf20e1" providerId="ADAL" clId="{8E4634ED-B17B-452E-A69D-E19145BB6BD8}" dt="2026-03-13T00:59:30.300" v="76" actId="1076"/>
          <ac:picMkLst>
            <pc:docMk/>
            <pc:sldMk cId="28627535" sldId="1092"/>
            <ac:picMk id="4" creationId="{7F5E72DC-E5B1-4E7B-9335-3E631B02593C}"/>
          </ac:picMkLst>
        </pc:picChg>
      </pc:sldChg>
      <pc:sldChg chg="addSp">
        <pc:chgData name="LAMIAE BEZZAZ" userId="f9bc3cc0-8e1c-4944-afa8-b4b36bbf20e1" providerId="ADAL" clId="{8E4634ED-B17B-452E-A69D-E19145BB6BD8}" dt="2026-03-13T00:59:34.031" v="77"/>
        <pc:sldMkLst>
          <pc:docMk/>
          <pc:sldMk cId="1363136411" sldId="1093"/>
        </pc:sldMkLst>
        <pc:picChg chg="add">
          <ac:chgData name="LAMIAE BEZZAZ" userId="f9bc3cc0-8e1c-4944-afa8-b4b36bbf20e1" providerId="ADAL" clId="{8E4634ED-B17B-452E-A69D-E19145BB6BD8}" dt="2026-03-13T00:59:34.031" v="77"/>
          <ac:picMkLst>
            <pc:docMk/>
            <pc:sldMk cId="1363136411" sldId="1093"/>
            <ac:picMk id="5" creationId="{7D1CF702-675E-4654-B31F-5314BADB7010}"/>
          </ac:picMkLst>
        </pc:picChg>
      </pc:sldChg>
      <pc:sldChg chg="addSp">
        <pc:chgData name="LAMIAE BEZZAZ" userId="f9bc3cc0-8e1c-4944-afa8-b4b36bbf20e1" providerId="ADAL" clId="{8E4634ED-B17B-452E-A69D-E19145BB6BD8}" dt="2026-03-13T00:59:38.048" v="78"/>
        <pc:sldMkLst>
          <pc:docMk/>
          <pc:sldMk cId="1955253813" sldId="1095"/>
        </pc:sldMkLst>
        <pc:picChg chg="add">
          <ac:chgData name="LAMIAE BEZZAZ" userId="f9bc3cc0-8e1c-4944-afa8-b4b36bbf20e1" providerId="ADAL" clId="{8E4634ED-B17B-452E-A69D-E19145BB6BD8}" dt="2026-03-13T00:59:38.048" v="78"/>
          <ac:picMkLst>
            <pc:docMk/>
            <pc:sldMk cId="1955253813" sldId="1095"/>
            <ac:picMk id="5" creationId="{E323EC85-08F9-4C7D-ABDC-96C97ED0BAD1}"/>
          </ac:picMkLst>
        </pc:picChg>
      </pc:sldChg>
      <pc:sldChg chg="addSp">
        <pc:chgData name="LAMIAE BEZZAZ" userId="f9bc3cc0-8e1c-4944-afa8-b4b36bbf20e1" providerId="ADAL" clId="{8E4634ED-B17B-452E-A69D-E19145BB6BD8}" dt="2026-03-13T00:45:12.370" v="12"/>
        <pc:sldMkLst>
          <pc:docMk/>
          <pc:sldMk cId="3836432667" sldId="1101"/>
        </pc:sldMkLst>
        <pc:picChg chg="add">
          <ac:chgData name="LAMIAE BEZZAZ" userId="f9bc3cc0-8e1c-4944-afa8-b4b36bbf20e1" providerId="ADAL" clId="{8E4634ED-B17B-452E-A69D-E19145BB6BD8}" dt="2026-03-13T00:45:12.370" v="12"/>
          <ac:picMkLst>
            <pc:docMk/>
            <pc:sldMk cId="3836432667" sldId="1101"/>
            <ac:picMk id="4" creationId="{2F727586-8F8A-4032-B470-DC0B803E57C3}"/>
          </ac:picMkLst>
        </pc:picChg>
        <pc:picChg chg="add">
          <ac:chgData name="LAMIAE BEZZAZ" userId="f9bc3cc0-8e1c-4944-afa8-b4b36bbf20e1" providerId="ADAL" clId="{8E4634ED-B17B-452E-A69D-E19145BB6BD8}" dt="2026-03-13T00:45:12.370" v="12"/>
          <ac:picMkLst>
            <pc:docMk/>
            <pc:sldMk cId="3836432667" sldId="1101"/>
            <ac:picMk id="5" creationId="{958184EB-2EA8-400A-8BC7-3AC0767826BE}"/>
          </ac:picMkLst>
        </pc:picChg>
        <pc:picChg chg="add">
          <ac:chgData name="LAMIAE BEZZAZ" userId="f9bc3cc0-8e1c-4944-afa8-b4b36bbf20e1" providerId="ADAL" clId="{8E4634ED-B17B-452E-A69D-E19145BB6BD8}" dt="2026-03-13T00:45:12.370" v="12"/>
          <ac:picMkLst>
            <pc:docMk/>
            <pc:sldMk cId="3836432667" sldId="1101"/>
            <ac:picMk id="6" creationId="{3FB8E5DB-27A7-4874-974B-A6D46EEFD87B}"/>
          </ac:picMkLst>
        </pc:picChg>
        <pc:picChg chg="add">
          <ac:chgData name="LAMIAE BEZZAZ" userId="f9bc3cc0-8e1c-4944-afa8-b4b36bbf20e1" providerId="ADAL" clId="{8E4634ED-B17B-452E-A69D-E19145BB6BD8}" dt="2026-03-13T00:45:12.370" v="12"/>
          <ac:picMkLst>
            <pc:docMk/>
            <pc:sldMk cId="3836432667" sldId="1101"/>
            <ac:picMk id="7" creationId="{81F8A6FF-54DA-4CAB-8B39-AAD4B692FE32}"/>
          </ac:picMkLst>
        </pc:picChg>
        <pc:picChg chg="add">
          <ac:chgData name="LAMIAE BEZZAZ" userId="f9bc3cc0-8e1c-4944-afa8-b4b36bbf20e1" providerId="ADAL" clId="{8E4634ED-B17B-452E-A69D-E19145BB6BD8}" dt="2026-03-13T00:45:12.370" v="12"/>
          <ac:picMkLst>
            <pc:docMk/>
            <pc:sldMk cId="3836432667" sldId="1101"/>
            <ac:picMk id="8" creationId="{2877E31D-89E3-471A-8A62-6E05515252E8}"/>
          </ac:picMkLst>
        </pc:picChg>
        <pc:picChg chg="add">
          <ac:chgData name="LAMIAE BEZZAZ" userId="f9bc3cc0-8e1c-4944-afa8-b4b36bbf20e1" providerId="ADAL" clId="{8E4634ED-B17B-452E-A69D-E19145BB6BD8}" dt="2026-03-13T00:45:12.370" v="12"/>
          <ac:picMkLst>
            <pc:docMk/>
            <pc:sldMk cId="3836432667" sldId="1101"/>
            <ac:picMk id="9" creationId="{E6AEE552-6BCD-4655-916F-A98F5B097A7B}"/>
          </ac:picMkLst>
        </pc:picChg>
      </pc:sldChg>
      <pc:sldChg chg="addSp modSp">
        <pc:chgData name="LAMIAE BEZZAZ" userId="f9bc3cc0-8e1c-4944-afa8-b4b36bbf20e1" providerId="ADAL" clId="{8E4634ED-B17B-452E-A69D-E19145BB6BD8}" dt="2026-03-13T00:48:48.373" v="19"/>
        <pc:sldMkLst>
          <pc:docMk/>
          <pc:sldMk cId="3385240790" sldId="1108"/>
        </pc:sldMkLst>
        <pc:spChg chg="mod">
          <ac:chgData name="LAMIAE BEZZAZ" userId="f9bc3cc0-8e1c-4944-afa8-b4b36bbf20e1" providerId="ADAL" clId="{8E4634ED-B17B-452E-A69D-E19145BB6BD8}" dt="2026-03-13T00:47:57.916" v="17"/>
          <ac:spMkLst>
            <pc:docMk/>
            <pc:sldMk cId="3385240790" sldId="1108"/>
            <ac:spMk id="2" creationId="{B47DE896-4736-7EC2-5A24-59E12635C4DF}"/>
          </ac:spMkLst>
        </pc:spChg>
        <pc:spChg chg="mod">
          <ac:chgData name="LAMIAE BEZZAZ" userId="f9bc3cc0-8e1c-4944-afa8-b4b36bbf20e1" providerId="ADAL" clId="{8E4634ED-B17B-452E-A69D-E19145BB6BD8}" dt="2026-03-13T00:48:48.373" v="19"/>
          <ac:spMkLst>
            <pc:docMk/>
            <pc:sldMk cId="3385240790" sldId="1108"/>
            <ac:spMk id="7" creationId="{CA0C4D9B-2359-3FCA-D242-2232DB49599E}"/>
          </ac:spMkLst>
        </pc:spChg>
        <pc:spChg chg="mod">
          <ac:chgData name="LAMIAE BEZZAZ" userId="f9bc3cc0-8e1c-4944-afa8-b4b36bbf20e1" providerId="ADAL" clId="{8E4634ED-B17B-452E-A69D-E19145BB6BD8}" dt="2026-03-13T00:48:30.698" v="18" actId="207"/>
          <ac:spMkLst>
            <pc:docMk/>
            <pc:sldMk cId="3385240790" sldId="1108"/>
            <ac:spMk id="9" creationId="{51A965F6-359F-7EDD-C950-8F8843379529}"/>
          </ac:spMkLst>
        </pc:spChg>
        <pc:picChg chg="add mod ord">
          <ac:chgData name="LAMIAE BEZZAZ" userId="f9bc3cc0-8e1c-4944-afa8-b4b36bbf20e1" providerId="ADAL" clId="{8E4634ED-B17B-452E-A69D-E19145BB6BD8}" dt="2026-03-13T00:43:21.737" v="4" actId="167"/>
          <ac:picMkLst>
            <pc:docMk/>
            <pc:sldMk cId="3385240790" sldId="1108"/>
            <ac:picMk id="13" creationId="{8B586A70-B6C8-4C6A-8D04-502AC28164FC}"/>
          </ac:picMkLst>
        </pc:picChg>
        <pc:picChg chg="add mod ord">
          <ac:chgData name="LAMIAE BEZZAZ" userId="f9bc3cc0-8e1c-4944-afa8-b4b36bbf20e1" providerId="ADAL" clId="{8E4634ED-B17B-452E-A69D-E19145BB6BD8}" dt="2026-03-13T00:43:21.737" v="4" actId="167"/>
          <ac:picMkLst>
            <pc:docMk/>
            <pc:sldMk cId="3385240790" sldId="1108"/>
            <ac:picMk id="14" creationId="{12F8A1F8-7FAA-472B-A0C9-7DDE0628E69A}"/>
          </ac:picMkLst>
        </pc:picChg>
        <pc:picChg chg="add mod ord">
          <ac:chgData name="LAMIAE BEZZAZ" userId="f9bc3cc0-8e1c-4944-afa8-b4b36bbf20e1" providerId="ADAL" clId="{8E4634ED-B17B-452E-A69D-E19145BB6BD8}" dt="2026-03-13T00:43:21.737" v="4" actId="167"/>
          <ac:picMkLst>
            <pc:docMk/>
            <pc:sldMk cId="3385240790" sldId="1108"/>
            <ac:picMk id="16" creationId="{A3A92577-91E3-4BE7-A0D5-3647EF55AB17}"/>
          </ac:picMkLst>
        </pc:picChg>
        <pc:picChg chg="add mod ord">
          <ac:chgData name="LAMIAE BEZZAZ" userId="f9bc3cc0-8e1c-4944-afa8-b4b36bbf20e1" providerId="ADAL" clId="{8E4634ED-B17B-452E-A69D-E19145BB6BD8}" dt="2026-03-13T00:43:34.325" v="5" actId="1076"/>
          <ac:picMkLst>
            <pc:docMk/>
            <pc:sldMk cId="3385240790" sldId="1108"/>
            <ac:picMk id="21" creationId="{8E8E66CF-5F53-4660-9C26-8137545D5283}"/>
          </ac:picMkLst>
        </pc:picChg>
        <pc:picChg chg="add mod ord">
          <ac:chgData name="LAMIAE BEZZAZ" userId="f9bc3cc0-8e1c-4944-afa8-b4b36bbf20e1" providerId="ADAL" clId="{8E4634ED-B17B-452E-A69D-E19145BB6BD8}" dt="2026-03-13T00:43:34.325" v="5" actId="1076"/>
          <ac:picMkLst>
            <pc:docMk/>
            <pc:sldMk cId="3385240790" sldId="1108"/>
            <ac:picMk id="22" creationId="{DC360C95-0E28-48EE-A361-BF9BB907A505}"/>
          </ac:picMkLst>
        </pc:picChg>
        <pc:picChg chg="add mod ord">
          <ac:chgData name="LAMIAE BEZZAZ" userId="f9bc3cc0-8e1c-4944-afa8-b4b36bbf20e1" providerId="ADAL" clId="{8E4634ED-B17B-452E-A69D-E19145BB6BD8}" dt="2026-03-13T00:43:34.325" v="5" actId="1076"/>
          <ac:picMkLst>
            <pc:docMk/>
            <pc:sldMk cId="3385240790" sldId="1108"/>
            <ac:picMk id="23" creationId="{E817C06D-47CF-4B59-8BE5-2B0979D0E732}"/>
          </ac:picMkLst>
        </pc:picChg>
      </pc:sldChg>
      <pc:sldChg chg="addSp delSp modSp">
        <pc:chgData name="LAMIAE BEZZAZ" userId="f9bc3cc0-8e1c-4944-afa8-b4b36bbf20e1" providerId="ADAL" clId="{8E4634ED-B17B-452E-A69D-E19145BB6BD8}" dt="2026-03-13T00:46:08.205" v="15"/>
        <pc:sldMkLst>
          <pc:docMk/>
          <pc:sldMk cId="3732556315" sldId="1109"/>
        </pc:sldMkLst>
        <pc:spChg chg="mod">
          <ac:chgData name="LAMIAE BEZZAZ" userId="f9bc3cc0-8e1c-4944-afa8-b4b36bbf20e1" providerId="ADAL" clId="{8E4634ED-B17B-452E-A69D-E19145BB6BD8}" dt="2026-03-13T00:46:08.205" v="15"/>
          <ac:spMkLst>
            <pc:docMk/>
            <pc:sldMk cId="3732556315" sldId="1109"/>
            <ac:spMk id="2" creationId="{B47DE896-4736-7EC2-5A24-59E12635C4DF}"/>
          </ac:spMkLst>
        </pc:spChg>
        <pc:spChg chg="add del mod">
          <ac:chgData name="LAMIAE BEZZAZ" userId="f9bc3cc0-8e1c-4944-afa8-b4b36bbf20e1" providerId="ADAL" clId="{8E4634ED-B17B-452E-A69D-E19145BB6BD8}" dt="2026-03-13T00:44:27.880" v="8" actId="478"/>
          <ac:spMkLst>
            <pc:docMk/>
            <pc:sldMk cId="3732556315" sldId="1109"/>
            <ac:spMk id="4" creationId="{020D2ABC-5163-4F16-9465-C5C39AB90444}"/>
          </ac:spMkLst>
        </pc:spChg>
        <pc:spChg chg="add del mod">
          <ac:chgData name="LAMIAE BEZZAZ" userId="f9bc3cc0-8e1c-4944-afa8-b4b36bbf20e1" providerId="ADAL" clId="{8E4634ED-B17B-452E-A69D-E19145BB6BD8}" dt="2026-03-13T00:44:27.880" v="8" actId="478"/>
          <ac:spMkLst>
            <pc:docMk/>
            <pc:sldMk cId="3732556315" sldId="1109"/>
            <ac:spMk id="6" creationId="{2F6166B7-5A3D-4A46-A94D-36416476CF54}"/>
          </ac:spMkLst>
        </pc:spChg>
        <pc:spChg chg="del">
          <ac:chgData name="LAMIAE BEZZAZ" userId="f9bc3cc0-8e1c-4944-afa8-b4b36bbf20e1" providerId="ADAL" clId="{8E4634ED-B17B-452E-A69D-E19145BB6BD8}" dt="2026-03-13T00:44:22.580" v="7" actId="478"/>
          <ac:spMkLst>
            <pc:docMk/>
            <pc:sldMk cId="3732556315" sldId="1109"/>
            <ac:spMk id="7" creationId="{CA0C4D9B-2359-3FCA-D242-2232DB49599E}"/>
          </ac:spMkLst>
        </pc:spChg>
        <pc:spChg chg="del">
          <ac:chgData name="LAMIAE BEZZAZ" userId="f9bc3cc0-8e1c-4944-afa8-b4b36bbf20e1" providerId="ADAL" clId="{8E4634ED-B17B-452E-A69D-E19145BB6BD8}" dt="2026-03-13T00:44:22.580" v="7" actId="478"/>
          <ac:spMkLst>
            <pc:docMk/>
            <pc:sldMk cId="3732556315" sldId="1109"/>
            <ac:spMk id="9" creationId="{51A965F6-359F-7EDD-C950-8F8843379529}"/>
          </ac:spMkLst>
        </pc:spChg>
        <pc:spChg chg="add del mod">
          <ac:chgData name="LAMIAE BEZZAZ" userId="f9bc3cc0-8e1c-4944-afa8-b4b36bbf20e1" providerId="ADAL" clId="{8E4634ED-B17B-452E-A69D-E19145BB6BD8}" dt="2026-03-13T00:44:27.880" v="8" actId="478"/>
          <ac:spMkLst>
            <pc:docMk/>
            <pc:sldMk cId="3732556315" sldId="1109"/>
            <ac:spMk id="10" creationId="{6B772336-ED14-4625-8AF4-71DB55BA95B2}"/>
          </ac:spMkLst>
        </pc:spChg>
        <pc:spChg chg="del">
          <ac:chgData name="LAMIAE BEZZAZ" userId="f9bc3cc0-8e1c-4944-afa8-b4b36bbf20e1" providerId="ADAL" clId="{8E4634ED-B17B-452E-A69D-E19145BB6BD8}" dt="2026-03-13T00:44:22.580" v="7" actId="478"/>
          <ac:spMkLst>
            <pc:docMk/>
            <pc:sldMk cId="3732556315" sldId="1109"/>
            <ac:spMk id="15" creationId="{45D8F350-5B04-365D-B4EA-828F943FB1D3}"/>
          </ac:spMkLst>
        </pc:spChg>
        <pc:spChg chg="del">
          <ac:chgData name="LAMIAE BEZZAZ" userId="f9bc3cc0-8e1c-4944-afa8-b4b36bbf20e1" providerId="ADAL" clId="{8E4634ED-B17B-452E-A69D-E19145BB6BD8}" dt="2026-03-13T00:44:22.580" v="7" actId="478"/>
          <ac:spMkLst>
            <pc:docMk/>
            <pc:sldMk cId="3732556315" sldId="1109"/>
            <ac:spMk id="18" creationId="{7DB76DDE-8AB3-4F9F-88FE-F1BA5DB0DB03}"/>
          </ac:spMkLst>
        </pc:spChg>
        <pc:spChg chg="del">
          <ac:chgData name="LAMIAE BEZZAZ" userId="f9bc3cc0-8e1c-4944-afa8-b4b36bbf20e1" providerId="ADAL" clId="{8E4634ED-B17B-452E-A69D-E19145BB6BD8}" dt="2026-03-13T00:44:22.580" v="7" actId="478"/>
          <ac:spMkLst>
            <pc:docMk/>
            <pc:sldMk cId="3732556315" sldId="1109"/>
            <ac:spMk id="25" creationId="{E2D9EE52-8EE4-B98C-683E-152CAF1D04D6}"/>
          </ac:spMkLst>
        </pc:spChg>
        <pc:spChg chg="del">
          <ac:chgData name="LAMIAE BEZZAZ" userId="f9bc3cc0-8e1c-4944-afa8-b4b36bbf20e1" providerId="ADAL" clId="{8E4634ED-B17B-452E-A69D-E19145BB6BD8}" dt="2026-03-13T00:44:22.580" v="7" actId="478"/>
          <ac:spMkLst>
            <pc:docMk/>
            <pc:sldMk cId="3732556315" sldId="1109"/>
            <ac:spMk id="26" creationId="{29B5418A-DFA9-B32A-4D10-474C6A6BEF90}"/>
          </ac:spMkLst>
        </pc:spChg>
        <pc:spChg chg="add">
          <ac:chgData name="LAMIAE BEZZAZ" userId="f9bc3cc0-8e1c-4944-afa8-b4b36bbf20e1" providerId="ADAL" clId="{8E4634ED-B17B-452E-A69D-E19145BB6BD8}" dt="2026-03-13T00:44:28.735" v="9"/>
          <ac:spMkLst>
            <pc:docMk/>
            <pc:sldMk cId="3732556315" sldId="1109"/>
            <ac:spMk id="30" creationId="{F4BCECE5-B264-4ED6-8592-192D8533CEED}"/>
          </ac:spMkLst>
        </pc:spChg>
        <pc:spChg chg="add">
          <ac:chgData name="LAMIAE BEZZAZ" userId="f9bc3cc0-8e1c-4944-afa8-b4b36bbf20e1" providerId="ADAL" clId="{8E4634ED-B17B-452E-A69D-E19145BB6BD8}" dt="2026-03-13T00:44:28.735" v="9"/>
          <ac:spMkLst>
            <pc:docMk/>
            <pc:sldMk cId="3732556315" sldId="1109"/>
            <ac:spMk id="31" creationId="{FFB488BF-C4DF-4C78-A010-D58065C7207D}"/>
          </ac:spMkLst>
        </pc:spChg>
        <pc:spChg chg="add">
          <ac:chgData name="LAMIAE BEZZAZ" userId="f9bc3cc0-8e1c-4944-afa8-b4b36bbf20e1" providerId="ADAL" clId="{8E4634ED-B17B-452E-A69D-E19145BB6BD8}" dt="2026-03-13T00:44:28.735" v="9"/>
          <ac:spMkLst>
            <pc:docMk/>
            <pc:sldMk cId="3732556315" sldId="1109"/>
            <ac:spMk id="32" creationId="{9E85C42E-106B-4FA9-8FF9-FA10DC5126B3}"/>
          </ac:spMkLst>
        </pc:spChg>
        <pc:spChg chg="add">
          <ac:chgData name="LAMIAE BEZZAZ" userId="f9bc3cc0-8e1c-4944-afa8-b4b36bbf20e1" providerId="ADAL" clId="{8E4634ED-B17B-452E-A69D-E19145BB6BD8}" dt="2026-03-13T00:44:28.735" v="9"/>
          <ac:spMkLst>
            <pc:docMk/>
            <pc:sldMk cId="3732556315" sldId="1109"/>
            <ac:spMk id="33" creationId="{3D8D8BB3-6615-4A16-9969-EA0E330F19B8}"/>
          </ac:spMkLst>
        </pc:spChg>
        <pc:spChg chg="add">
          <ac:chgData name="LAMIAE BEZZAZ" userId="f9bc3cc0-8e1c-4944-afa8-b4b36bbf20e1" providerId="ADAL" clId="{8E4634ED-B17B-452E-A69D-E19145BB6BD8}" dt="2026-03-13T00:44:28.735" v="9"/>
          <ac:spMkLst>
            <pc:docMk/>
            <pc:sldMk cId="3732556315" sldId="1109"/>
            <ac:spMk id="34" creationId="{4E4C7A53-9200-4D58-9094-A47328A7EE59}"/>
          </ac:spMkLst>
        </pc:spChg>
        <pc:spChg chg="add">
          <ac:chgData name="LAMIAE BEZZAZ" userId="f9bc3cc0-8e1c-4944-afa8-b4b36bbf20e1" providerId="ADAL" clId="{8E4634ED-B17B-452E-A69D-E19145BB6BD8}" dt="2026-03-13T00:44:28.735" v="9"/>
          <ac:spMkLst>
            <pc:docMk/>
            <pc:sldMk cId="3732556315" sldId="1109"/>
            <ac:spMk id="35" creationId="{862358F2-9E8B-4CB9-855F-C01D2ED61BB0}"/>
          </ac:spMkLst>
        </pc:spChg>
        <pc:picChg chg="add">
          <ac:chgData name="LAMIAE BEZZAZ" userId="f9bc3cc0-8e1c-4944-afa8-b4b36bbf20e1" providerId="ADAL" clId="{8E4634ED-B17B-452E-A69D-E19145BB6BD8}" dt="2026-03-13T00:44:28.735" v="9"/>
          <ac:picMkLst>
            <pc:docMk/>
            <pc:sldMk cId="3732556315" sldId="1109"/>
            <ac:picMk id="22" creationId="{D79F1ADB-7B21-44A0-8008-5699CA503B5C}"/>
          </ac:picMkLst>
        </pc:picChg>
        <pc:picChg chg="add">
          <ac:chgData name="LAMIAE BEZZAZ" userId="f9bc3cc0-8e1c-4944-afa8-b4b36bbf20e1" providerId="ADAL" clId="{8E4634ED-B17B-452E-A69D-E19145BB6BD8}" dt="2026-03-13T00:44:28.735" v="9"/>
          <ac:picMkLst>
            <pc:docMk/>
            <pc:sldMk cId="3732556315" sldId="1109"/>
            <ac:picMk id="23" creationId="{CDCBD94B-C6B0-491D-85BF-25304B17D557}"/>
          </ac:picMkLst>
        </pc:picChg>
        <pc:picChg chg="add">
          <ac:chgData name="LAMIAE BEZZAZ" userId="f9bc3cc0-8e1c-4944-afa8-b4b36bbf20e1" providerId="ADAL" clId="{8E4634ED-B17B-452E-A69D-E19145BB6BD8}" dt="2026-03-13T00:44:28.735" v="9"/>
          <ac:picMkLst>
            <pc:docMk/>
            <pc:sldMk cId="3732556315" sldId="1109"/>
            <ac:picMk id="24" creationId="{0BEAD426-03A7-4476-8261-BF0BCE5B4275}"/>
          </ac:picMkLst>
        </pc:picChg>
        <pc:picChg chg="add mod ord">
          <ac:chgData name="LAMIAE BEZZAZ" userId="f9bc3cc0-8e1c-4944-afa8-b4b36bbf20e1" providerId="ADAL" clId="{8E4634ED-B17B-452E-A69D-E19145BB6BD8}" dt="2026-03-13T00:44:54.180" v="11" actId="167"/>
          <ac:picMkLst>
            <pc:docMk/>
            <pc:sldMk cId="3732556315" sldId="1109"/>
            <ac:picMk id="27" creationId="{3E710646-DEB1-4D23-8657-3909D868736F}"/>
          </ac:picMkLst>
        </pc:picChg>
        <pc:picChg chg="add mod ord">
          <ac:chgData name="LAMIAE BEZZAZ" userId="f9bc3cc0-8e1c-4944-afa8-b4b36bbf20e1" providerId="ADAL" clId="{8E4634ED-B17B-452E-A69D-E19145BB6BD8}" dt="2026-03-13T00:44:54.180" v="11" actId="167"/>
          <ac:picMkLst>
            <pc:docMk/>
            <pc:sldMk cId="3732556315" sldId="1109"/>
            <ac:picMk id="28" creationId="{310CAE51-521B-4847-8E92-AAF4455AB238}"/>
          </ac:picMkLst>
        </pc:picChg>
        <pc:picChg chg="add mod ord">
          <ac:chgData name="LAMIAE BEZZAZ" userId="f9bc3cc0-8e1c-4944-afa8-b4b36bbf20e1" providerId="ADAL" clId="{8E4634ED-B17B-452E-A69D-E19145BB6BD8}" dt="2026-03-13T00:44:54.180" v="11" actId="167"/>
          <ac:picMkLst>
            <pc:docMk/>
            <pc:sldMk cId="3732556315" sldId="1109"/>
            <ac:picMk id="29" creationId="{6C1BE382-1B1A-44EA-9155-278C2F04926B}"/>
          </ac:picMkLst>
        </pc:picChg>
      </pc:sldChg>
      <pc:sldChg chg="addSp delSp modSp">
        <pc:chgData name="LAMIAE BEZZAZ" userId="f9bc3cc0-8e1c-4944-afa8-b4b36bbf20e1" providerId="ADAL" clId="{8E4634ED-B17B-452E-A69D-E19145BB6BD8}" dt="2026-03-13T01:01:01.700" v="89" actId="1076"/>
        <pc:sldMkLst>
          <pc:docMk/>
          <pc:sldMk cId="3358886425" sldId="1110"/>
        </pc:sldMkLst>
        <pc:picChg chg="add del mod">
          <ac:chgData name="LAMIAE BEZZAZ" userId="f9bc3cc0-8e1c-4944-afa8-b4b36bbf20e1" providerId="ADAL" clId="{8E4634ED-B17B-452E-A69D-E19145BB6BD8}" dt="2026-03-13T01:00:04.689" v="80" actId="478"/>
          <ac:picMkLst>
            <pc:docMk/>
            <pc:sldMk cId="3358886425" sldId="1110"/>
            <ac:picMk id="4" creationId="{FF38D5E7-03F8-4022-AB70-22B2CAF40D9C}"/>
          </ac:picMkLst>
        </pc:picChg>
        <pc:picChg chg="add mod modCrop">
          <ac:chgData name="LAMIAE BEZZAZ" userId="f9bc3cc0-8e1c-4944-afa8-b4b36bbf20e1" providerId="ADAL" clId="{8E4634ED-B17B-452E-A69D-E19145BB6BD8}" dt="2026-03-13T01:01:01.700" v="89" actId="1076"/>
          <ac:picMkLst>
            <pc:docMk/>
            <pc:sldMk cId="3358886425" sldId="1110"/>
            <ac:picMk id="10" creationId="{1B6DCC83-7453-4E6D-911B-39096DE39555}"/>
          </ac:picMkLst>
        </pc:picChg>
      </pc:sldChg>
      <pc:sldChg chg="addSp">
        <pc:chgData name="LAMIAE BEZZAZ" userId="f9bc3cc0-8e1c-4944-afa8-b4b36bbf20e1" providerId="ADAL" clId="{8E4634ED-B17B-452E-A69D-E19145BB6BD8}" dt="2026-03-13T01:01:06.672" v="90"/>
        <pc:sldMkLst>
          <pc:docMk/>
          <pc:sldMk cId="253704069" sldId="1111"/>
        </pc:sldMkLst>
        <pc:picChg chg="add">
          <ac:chgData name="LAMIAE BEZZAZ" userId="f9bc3cc0-8e1c-4944-afa8-b4b36bbf20e1" providerId="ADAL" clId="{8E4634ED-B17B-452E-A69D-E19145BB6BD8}" dt="2026-03-13T01:01:06.672" v="90"/>
          <ac:picMkLst>
            <pc:docMk/>
            <pc:sldMk cId="253704069" sldId="1111"/>
            <ac:picMk id="5" creationId="{4A725657-A3D6-4252-854D-CCB2E2EA423A}"/>
          </ac:picMkLst>
        </pc:picChg>
      </pc:sldChg>
      <pc:sldChg chg="addSp">
        <pc:chgData name="LAMIAE BEZZAZ" userId="f9bc3cc0-8e1c-4944-afa8-b4b36bbf20e1" providerId="ADAL" clId="{8E4634ED-B17B-452E-A69D-E19145BB6BD8}" dt="2026-03-13T01:01:10.767" v="91"/>
        <pc:sldMkLst>
          <pc:docMk/>
          <pc:sldMk cId="1884476804" sldId="1113"/>
        </pc:sldMkLst>
        <pc:picChg chg="add">
          <ac:chgData name="LAMIAE BEZZAZ" userId="f9bc3cc0-8e1c-4944-afa8-b4b36bbf20e1" providerId="ADAL" clId="{8E4634ED-B17B-452E-A69D-E19145BB6BD8}" dt="2026-03-13T01:01:10.767" v="91"/>
          <ac:picMkLst>
            <pc:docMk/>
            <pc:sldMk cId="1884476804" sldId="1113"/>
            <ac:picMk id="6" creationId="{19220445-7F6B-4D89-A597-CD34DC57227B}"/>
          </ac:picMkLst>
        </pc:picChg>
      </pc:sldChg>
      <pc:sldChg chg="addSp modSp">
        <pc:chgData name="LAMIAE BEZZAZ" userId="f9bc3cc0-8e1c-4944-afa8-b4b36bbf20e1" providerId="ADAL" clId="{8E4634ED-B17B-452E-A69D-E19145BB6BD8}" dt="2026-03-13T01:06:20.105" v="97"/>
        <pc:sldMkLst>
          <pc:docMk/>
          <pc:sldMk cId="1332544928" sldId="1114"/>
        </pc:sldMkLst>
        <pc:picChg chg="add mod modCrop">
          <ac:chgData name="LAMIAE BEZZAZ" userId="f9bc3cc0-8e1c-4944-afa8-b4b36bbf20e1" providerId="ADAL" clId="{8E4634ED-B17B-452E-A69D-E19145BB6BD8}" dt="2026-03-13T01:06:20.105" v="97"/>
          <ac:picMkLst>
            <pc:docMk/>
            <pc:sldMk cId="1332544928" sldId="1114"/>
            <ac:picMk id="4" creationId="{85AFA2B3-F139-4BF9-BDEE-F36895303494}"/>
          </ac:picMkLst>
        </pc:picChg>
      </pc:sldChg>
      <pc:sldChg chg="addSp">
        <pc:chgData name="LAMIAE BEZZAZ" userId="f9bc3cc0-8e1c-4944-afa8-b4b36bbf20e1" providerId="ADAL" clId="{8E4634ED-B17B-452E-A69D-E19145BB6BD8}" dt="2026-03-13T01:06:30.975" v="98"/>
        <pc:sldMkLst>
          <pc:docMk/>
          <pc:sldMk cId="67819121" sldId="1115"/>
        </pc:sldMkLst>
        <pc:picChg chg="add">
          <ac:chgData name="LAMIAE BEZZAZ" userId="f9bc3cc0-8e1c-4944-afa8-b4b36bbf20e1" providerId="ADAL" clId="{8E4634ED-B17B-452E-A69D-E19145BB6BD8}" dt="2026-03-13T01:06:30.975" v="98"/>
          <ac:picMkLst>
            <pc:docMk/>
            <pc:sldMk cId="67819121" sldId="1115"/>
            <ac:picMk id="5" creationId="{02EA3491-24B2-4693-961B-C11383E264E5}"/>
          </ac:picMkLst>
        </pc:picChg>
      </pc:sldChg>
      <pc:sldChg chg="addSp">
        <pc:chgData name="LAMIAE BEZZAZ" userId="f9bc3cc0-8e1c-4944-afa8-b4b36bbf20e1" providerId="ADAL" clId="{8E4634ED-B17B-452E-A69D-E19145BB6BD8}" dt="2026-03-13T01:06:35.780" v="99"/>
        <pc:sldMkLst>
          <pc:docMk/>
          <pc:sldMk cId="3861137482" sldId="1117"/>
        </pc:sldMkLst>
        <pc:picChg chg="add">
          <ac:chgData name="LAMIAE BEZZAZ" userId="f9bc3cc0-8e1c-4944-afa8-b4b36bbf20e1" providerId="ADAL" clId="{8E4634ED-B17B-452E-A69D-E19145BB6BD8}" dt="2026-03-13T01:06:35.780" v="99"/>
          <ac:picMkLst>
            <pc:docMk/>
            <pc:sldMk cId="3861137482" sldId="1117"/>
            <ac:picMk id="6" creationId="{0A23EE12-FB37-4000-AE30-DE95B8B95516}"/>
          </ac:picMkLst>
        </pc:picChg>
      </pc:sldChg>
      <pc:sldChg chg="addSp delSp modSp">
        <pc:chgData name="LAMIAE BEZZAZ" userId="f9bc3cc0-8e1c-4944-afa8-b4b36bbf20e1" providerId="ADAL" clId="{8E4634ED-B17B-452E-A69D-E19145BB6BD8}" dt="2026-03-13T01:18:57.922" v="160"/>
        <pc:sldMkLst>
          <pc:docMk/>
          <pc:sldMk cId="1612037192" sldId="1118"/>
        </pc:sldMkLst>
        <pc:picChg chg="add del mod">
          <ac:chgData name="LAMIAE BEZZAZ" userId="f9bc3cc0-8e1c-4944-afa8-b4b36bbf20e1" providerId="ADAL" clId="{8E4634ED-B17B-452E-A69D-E19145BB6BD8}" dt="2026-03-13T01:18:57.123" v="159" actId="478"/>
          <ac:picMkLst>
            <pc:docMk/>
            <pc:sldMk cId="1612037192" sldId="1118"/>
            <ac:picMk id="4" creationId="{C6B6C699-12DB-4D2E-AC0B-1BBCBF3733F1}"/>
          </ac:picMkLst>
        </pc:picChg>
        <pc:picChg chg="add">
          <ac:chgData name="LAMIAE BEZZAZ" userId="f9bc3cc0-8e1c-4944-afa8-b4b36bbf20e1" providerId="ADAL" clId="{8E4634ED-B17B-452E-A69D-E19145BB6BD8}" dt="2026-03-13T01:18:57.922" v="160"/>
          <ac:picMkLst>
            <pc:docMk/>
            <pc:sldMk cId="1612037192" sldId="1118"/>
            <ac:picMk id="10" creationId="{C097911D-25C2-44E0-A889-80935236CF59}"/>
          </ac:picMkLst>
        </pc:picChg>
      </pc:sldChg>
      <pc:sldChg chg="addSp delSp">
        <pc:chgData name="LAMIAE BEZZAZ" userId="f9bc3cc0-8e1c-4944-afa8-b4b36bbf20e1" providerId="ADAL" clId="{8E4634ED-B17B-452E-A69D-E19145BB6BD8}" dt="2026-03-13T01:18:52.709" v="158"/>
        <pc:sldMkLst>
          <pc:docMk/>
          <pc:sldMk cId="769102236" sldId="1119"/>
        </pc:sldMkLst>
        <pc:picChg chg="add del">
          <ac:chgData name="LAMIAE BEZZAZ" userId="f9bc3cc0-8e1c-4944-afa8-b4b36bbf20e1" providerId="ADAL" clId="{8E4634ED-B17B-452E-A69D-E19145BB6BD8}" dt="2026-03-13T01:18:52.214" v="157" actId="478"/>
          <ac:picMkLst>
            <pc:docMk/>
            <pc:sldMk cId="769102236" sldId="1119"/>
            <ac:picMk id="5" creationId="{A9882317-124F-4E31-8E04-22C3DD37396D}"/>
          </ac:picMkLst>
        </pc:picChg>
        <pc:picChg chg="add">
          <ac:chgData name="LAMIAE BEZZAZ" userId="f9bc3cc0-8e1c-4944-afa8-b4b36bbf20e1" providerId="ADAL" clId="{8E4634ED-B17B-452E-A69D-E19145BB6BD8}" dt="2026-03-13T01:18:52.709" v="158"/>
          <ac:picMkLst>
            <pc:docMk/>
            <pc:sldMk cId="769102236" sldId="1119"/>
            <ac:picMk id="6" creationId="{7011F117-241E-4C76-8F0C-A9DFF0BB34FB}"/>
          </ac:picMkLst>
        </pc:picChg>
      </pc:sldChg>
      <pc:sldChg chg="addSp delSp modSp">
        <pc:chgData name="LAMIAE BEZZAZ" userId="f9bc3cc0-8e1c-4944-afa8-b4b36bbf20e1" providerId="ADAL" clId="{8E4634ED-B17B-452E-A69D-E19145BB6BD8}" dt="2026-03-13T01:18:47.803" v="156" actId="1076"/>
        <pc:sldMkLst>
          <pc:docMk/>
          <pc:sldMk cId="173891654" sldId="1121"/>
        </pc:sldMkLst>
        <pc:picChg chg="add del mod">
          <ac:chgData name="LAMIAE BEZZAZ" userId="f9bc3cc0-8e1c-4944-afa8-b4b36bbf20e1" providerId="ADAL" clId="{8E4634ED-B17B-452E-A69D-E19145BB6BD8}" dt="2026-03-13T01:17:08.549" v="142"/>
          <ac:picMkLst>
            <pc:docMk/>
            <pc:sldMk cId="173891654" sldId="1121"/>
            <ac:picMk id="6" creationId="{B4F22C47-3110-4F72-9AE7-6DF75BEAA57B}"/>
          </ac:picMkLst>
        </pc:picChg>
        <pc:picChg chg="add mod modCrop">
          <ac:chgData name="LAMIAE BEZZAZ" userId="f9bc3cc0-8e1c-4944-afa8-b4b36bbf20e1" providerId="ADAL" clId="{8E4634ED-B17B-452E-A69D-E19145BB6BD8}" dt="2026-03-13T01:18:47.803" v="156" actId="1076"/>
          <ac:picMkLst>
            <pc:docMk/>
            <pc:sldMk cId="173891654" sldId="1121"/>
            <ac:picMk id="8" creationId="{83D52493-B5D6-447E-8C73-08DFFFCE8597}"/>
          </ac:picMkLst>
        </pc:picChg>
      </pc:sldChg>
      <pc:sldChg chg="add">
        <pc:chgData name="LAMIAE BEZZAZ" userId="f9bc3cc0-8e1c-4944-afa8-b4b36bbf20e1" providerId="ADAL" clId="{8E4634ED-B17B-452E-A69D-E19145BB6BD8}" dt="2026-03-13T00:41:32.076" v="0"/>
        <pc:sldMkLst>
          <pc:docMk/>
          <pc:sldMk cId="2495078729" sldId="1123"/>
        </pc:sldMkLst>
      </pc:sldChg>
    </pc:docChg>
  </pc:docChgLst>
  <pc:docChgLst>
    <pc:chgData name="LAMIAE BEZZAZ" userId="f9bc3cc0-8e1c-4944-afa8-b4b36bbf20e1" providerId="ADAL" clId="{BD77BB4D-CBA1-4599-A7C5-CB96A63216E0}"/>
    <pc:docChg chg="undo redo custSel addSld delSld modSld">
      <pc:chgData name="LAMIAE BEZZAZ" userId="f9bc3cc0-8e1c-4944-afa8-b4b36bbf20e1" providerId="ADAL" clId="{BD77BB4D-CBA1-4599-A7C5-CB96A63216E0}" dt="2026-03-08T23:46:39.263" v="327" actId="164"/>
      <pc:docMkLst>
        <pc:docMk/>
      </pc:docMkLst>
      <pc:sldChg chg="delSp modSp">
        <pc:chgData name="LAMIAE BEZZAZ" userId="f9bc3cc0-8e1c-4944-afa8-b4b36bbf20e1" providerId="ADAL" clId="{BD77BB4D-CBA1-4599-A7C5-CB96A63216E0}" dt="2026-03-08T23:40:00.838" v="248" actId="20577"/>
        <pc:sldMkLst>
          <pc:docMk/>
          <pc:sldMk cId="3079896629" sldId="817"/>
        </pc:sldMkLst>
        <pc:spChg chg="mod">
          <ac:chgData name="LAMIAE BEZZAZ" userId="f9bc3cc0-8e1c-4944-afa8-b4b36bbf20e1" providerId="ADAL" clId="{BD77BB4D-CBA1-4599-A7C5-CB96A63216E0}" dt="2026-03-08T23:40:00.838" v="248" actId="20577"/>
          <ac:spMkLst>
            <pc:docMk/>
            <pc:sldMk cId="3079896629" sldId="817"/>
            <ac:spMk id="4" creationId="{E6384F8A-E656-6861-497C-5F80E75BA727}"/>
          </ac:spMkLst>
        </pc:spChg>
        <pc:picChg chg="del">
          <ac:chgData name="LAMIAE BEZZAZ" userId="f9bc3cc0-8e1c-4944-afa8-b4b36bbf20e1" providerId="ADAL" clId="{BD77BB4D-CBA1-4599-A7C5-CB96A63216E0}" dt="2026-03-08T23:39:45.999" v="246" actId="478"/>
          <ac:picMkLst>
            <pc:docMk/>
            <pc:sldMk cId="3079896629" sldId="817"/>
            <ac:picMk id="5" creationId="{114045E9-D032-49F8-8D41-137EB3568E96}"/>
          </ac:picMkLst>
        </pc:picChg>
      </pc:sldChg>
      <pc:sldChg chg="addSp delSp modSp">
        <pc:chgData name="LAMIAE BEZZAZ" userId="f9bc3cc0-8e1c-4944-afa8-b4b36bbf20e1" providerId="ADAL" clId="{BD77BB4D-CBA1-4599-A7C5-CB96A63216E0}" dt="2026-03-08T23:40:44.130" v="257" actId="14100"/>
        <pc:sldMkLst>
          <pc:docMk/>
          <pc:sldMk cId="4137136973" sldId="818"/>
        </pc:sldMkLst>
        <pc:spChg chg="mod">
          <ac:chgData name="LAMIAE BEZZAZ" userId="f9bc3cc0-8e1c-4944-afa8-b4b36bbf20e1" providerId="ADAL" clId="{BD77BB4D-CBA1-4599-A7C5-CB96A63216E0}" dt="2026-03-08T23:40:44.130" v="257" actId="14100"/>
          <ac:spMkLst>
            <pc:docMk/>
            <pc:sldMk cId="4137136973" sldId="818"/>
            <ac:spMk id="12" creationId="{4D0B5543-74E9-471E-8B91-78E78CB3AD17}"/>
          </ac:spMkLst>
        </pc:spChg>
        <pc:picChg chg="add mod ord">
          <ac:chgData name="LAMIAE BEZZAZ" userId="f9bc3cc0-8e1c-4944-afa8-b4b36bbf20e1" providerId="ADAL" clId="{BD77BB4D-CBA1-4599-A7C5-CB96A63216E0}" dt="2026-03-08T23:40:36.217" v="255" actId="171"/>
          <ac:picMkLst>
            <pc:docMk/>
            <pc:sldMk cId="4137136973" sldId="818"/>
            <ac:picMk id="3" creationId="{13C491FC-DC0D-48B7-871B-D174B3823FF4}"/>
          </ac:picMkLst>
        </pc:picChg>
        <pc:picChg chg="del">
          <ac:chgData name="LAMIAE BEZZAZ" userId="f9bc3cc0-8e1c-4944-afa8-b4b36bbf20e1" providerId="ADAL" clId="{BD77BB4D-CBA1-4599-A7C5-CB96A63216E0}" dt="2026-03-08T23:40:05.221" v="249" actId="478"/>
          <ac:picMkLst>
            <pc:docMk/>
            <pc:sldMk cId="4137136973" sldId="818"/>
            <ac:picMk id="11" creationId="{F3D84D05-264F-4ACC-8C02-97B1E2A8CA57}"/>
          </ac:picMkLst>
        </pc:picChg>
      </pc:sldChg>
      <pc:sldChg chg="delSp modSp">
        <pc:chgData name="LAMIAE BEZZAZ" userId="f9bc3cc0-8e1c-4944-afa8-b4b36bbf20e1" providerId="ADAL" clId="{BD77BB4D-CBA1-4599-A7C5-CB96A63216E0}" dt="2026-03-08T23:14:13.560" v="44" actId="478"/>
        <pc:sldMkLst>
          <pc:docMk/>
          <pc:sldMk cId="1129089004" sldId="1044"/>
        </pc:sldMkLst>
        <pc:spChg chg="mod">
          <ac:chgData name="LAMIAE BEZZAZ" userId="f9bc3cc0-8e1c-4944-afa8-b4b36bbf20e1" providerId="ADAL" clId="{BD77BB4D-CBA1-4599-A7C5-CB96A63216E0}" dt="2026-03-08T23:13:48.840" v="32" actId="20577"/>
          <ac:spMkLst>
            <pc:docMk/>
            <pc:sldMk cId="1129089004" sldId="1044"/>
            <ac:spMk id="2" creationId="{0F01D034-1273-981C-8924-D2A787834EDA}"/>
          </ac:spMkLst>
        </pc:spChg>
        <pc:spChg chg="mod">
          <ac:chgData name="LAMIAE BEZZAZ" userId="f9bc3cc0-8e1c-4944-afa8-b4b36bbf20e1" providerId="ADAL" clId="{BD77BB4D-CBA1-4599-A7C5-CB96A63216E0}" dt="2026-03-08T23:14:11.267" v="43" actId="20577"/>
          <ac:spMkLst>
            <pc:docMk/>
            <pc:sldMk cId="1129089004" sldId="1044"/>
            <ac:spMk id="9" creationId="{D8D3BA66-4FD5-E593-7AA8-CEC2832BAD18}"/>
          </ac:spMkLst>
        </pc:spChg>
        <pc:picChg chg="del">
          <ac:chgData name="LAMIAE BEZZAZ" userId="f9bc3cc0-8e1c-4944-afa8-b4b36bbf20e1" providerId="ADAL" clId="{BD77BB4D-CBA1-4599-A7C5-CB96A63216E0}" dt="2026-03-08T23:14:13.560" v="44" actId="478"/>
          <ac:picMkLst>
            <pc:docMk/>
            <pc:sldMk cId="1129089004" sldId="1044"/>
            <ac:picMk id="13" creationId="{93580AAC-1EC6-450B-BDBD-AAE649517B48}"/>
          </ac:picMkLst>
        </pc:picChg>
      </pc:sldChg>
      <pc:sldChg chg="addSp delSp modSp">
        <pc:chgData name="LAMIAE BEZZAZ" userId="f9bc3cc0-8e1c-4944-afa8-b4b36bbf20e1" providerId="ADAL" clId="{BD77BB4D-CBA1-4599-A7C5-CB96A63216E0}" dt="2026-03-08T23:14:37.657" v="53" actId="478"/>
        <pc:sldMkLst>
          <pc:docMk/>
          <pc:sldMk cId="346004462" sldId="1045"/>
        </pc:sldMkLst>
        <pc:spChg chg="add del mod">
          <ac:chgData name="LAMIAE BEZZAZ" userId="f9bc3cc0-8e1c-4944-afa8-b4b36bbf20e1" providerId="ADAL" clId="{BD77BB4D-CBA1-4599-A7C5-CB96A63216E0}" dt="2026-03-08T23:14:28.217" v="47" actId="478"/>
          <ac:spMkLst>
            <pc:docMk/>
            <pc:sldMk cId="346004462" sldId="1045"/>
            <ac:spMk id="4" creationId="{C85272F7-38E2-4B3D-9A6D-99EF9864DD2B}"/>
          </ac:spMkLst>
        </pc:spChg>
        <pc:spChg chg="del">
          <ac:chgData name="LAMIAE BEZZAZ" userId="f9bc3cc0-8e1c-4944-afa8-b4b36bbf20e1" providerId="ADAL" clId="{BD77BB4D-CBA1-4599-A7C5-CB96A63216E0}" dt="2026-03-08T23:14:23.772" v="45" actId="478"/>
          <ac:spMkLst>
            <pc:docMk/>
            <pc:sldMk cId="346004462" sldId="1045"/>
            <ac:spMk id="6" creationId="{1816D577-16DC-441B-A2B8-E768A5CF730A}"/>
          </ac:spMkLst>
        </pc:spChg>
        <pc:spChg chg="add mod">
          <ac:chgData name="LAMIAE BEZZAZ" userId="f9bc3cc0-8e1c-4944-afa8-b4b36bbf20e1" providerId="ADAL" clId="{BD77BB4D-CBA1-4599-A7C5-CB96A63216E0}" dt="2026-03-08T23:14:35.404" v="52" actId="20577"/>
          <ac:spMkLst>
            <pc:docMk/>
            <pc:sldMk cId="346004462" sldId="1045"/>
            <ac:spMk id="8" creationId="{866234BB-17F8-413A-94B1-DB11224C053F}"/>
          </ac:spMkLst>
        </pc:spChg>
        <pc:picChg chg="del">
          <ac:chgData name="LAMIAE BEZZAZ" userId="f9bc3cc0-8e1c-4944-afa8-b4b36bbf20e1" providerId="ADAL" clId="{BD77BB4D-CBA1-4599-A7C5-CB96A63216E0}" dt="2026-03-08T23:14:37.657" v="53" actId="478"/>
          <ac:picMkLst>
            <pc:docMk/>
            <pc:sldMk cId="346004462" sldId="1045"/>
            <ac:picMk id="9" creationId="{B76F18EE-CDB3-4F0E-8901-89ED6AD8FCC5}"/>
          </ac:picMkLst>
        </pc:picChg>
      </pc:sldChg>
      <pc:sldChg chg="addSp delSp modSp">
        <pc:chgData name="LAMIAE BEZZAZ" userId="f9bc3cc0-8e1c-4944-afa8-b4b36bbf20e1" providerId="ADAL" clId="{BD77BB4D-CBA1-4599-A7C5-CB96A63216E0}" dt="2026-03-08T23:30:36.325" v="57"/>
        <pc:sldMkLst>
          <pc:docMk/>
          <pc:sldMk cId="4168451883" sldId="1047"/>
        </pc:sldMkLst>
        <pc:spChg chg="add del mod">
          <ac:chgData name="LAMIAE BEZZAZ" userId="f9bc3cc0-8e1c-4944-afa8-b4b36bbf20e1" providerId="ADAL" clId="{BD77BB4D-CBA1-4599-A7C5-CB96A63216E0}" dt="2026-03-08T23:30:35.100" v="56" actId="478"/>
          <ac:spMkLst>
            <pc:docMk/>
            <pc:sldMk cId="4168451883" sldId="1047"/>
            <ac:spMk id="5" creationId="{FBFC2B5D-7081-472A-8C4A-F05D73AE81F4}"/>
          </ac:spMkLst>
        </pc:spChg>
        <pc:spChg chg="del">
          <ac:chgData name="LAMIAE BEZZAZ" userId="f9bc3cc0-8e1c-4944-afa8-b4b36bbf20e1" providerId="ADAL" clId="{BD77BB4D-CBA1-4599-A7C5-CB96A63216E0}" dt="2026-03-08T23:30:30.837" v="55" actId="478"/>
          <ac:spMkLst>
            <pc:docMk/>
            <pc:sldMk cId="4168451883" sldId="1047"/>
            <ac:spMk id="8" creationId="{CCE9D000-9DA3-4CCF-BCBE-D984A6737EA1}"/>
          </ac:spMkLst>
        </pc:spChg>
        <pc:spChg chg="add">
          <ac:chgData name="LAMIAE BEZZAZ" userId="f9bc3cc0-8e1c-4944-afa8-b4b36bbf20e1" providerId="ADAL" clId="{BD77BB4D-CBA1-4599-A7C5-CB96A63216E0}" dt="2026-03-08T23:30:36.325" v="57"/>
          <ac:spMkLst>
            <pc:docMk/>
            <pc:sldMk cId="4168451883" sldId="1047"/>
            <ac:spMk id="9" creationId="{8AAB6810-6CB2-4F24-99EA-41CF74686D9F}"/>
          </ac:spMkLst>
        </pc:spChg>
        <pc:picChg chg="del">
          <ac:chgData name="LAMIAE BEZZAZ" userId="f9bc3cc0-8e1c-4944-afa8-b4b36bbf20e1" providerId="ADAL" clId="{BD77BB4D-CBA1-4599-A7C5-CB96A63216E0}" dt="2026-03-08T23:30:27.714" v="54" actId="478"/>
          <ac:picMkLst>
            <pc:docMk/>
            <pc:sldMk cId="4168451883" sldId="1047"/>
            <ac:picMk id="11" creationId="{FCB5D9CA-CB9A-4AD4-9734-4EC3A3D86EFC}"/>
          </ac:picMkLst>
        </pc:picChg>
      </pc:sldChg>
      <pc:sldChg chg="delSp modSp">
        <pc:chgData name="LAMIAE BEZZAZ" userId="f9bc3cc0-8e1c-4944-afa8-b4b36bbf20e1" providerId="ADAL" clId="{BD77BB4D-CBA1-4599-A7C5-CB96A63216E0}" dt="2026-03-08T23:36:18.302" v="167" actId="313"/>
        <pc:sldMkLst>
          <pc:docMk/>
          <pc:sldMk cId="3741657295" sldId="1088"/>
        </pc:sldMkLst>
        <pc:spChg chg="mod">
          <ac:chgData name="LAMIAE BEZZAZ" userId="f9bc3cc0-8e1c-4944-afa8-b4b36bbf20e1" providerId="ADAL" clId="{BD77BB4D-CBA1-4599-A7C5-CB96A63216E0}" dt="2026-03-08T23:36:18.302" v="167" actId="313"/>
          <ac:spMkLst>
            <pc:docMk/>
            <pc:sldMk cId="3741657295" sldId="1088"/>
            <ac:spMk id="2" creationId="{0F01D034-1273-981C-8924-D2A787834EDA}"/>
          </ac:spMkLst>
        </pc:spChg>
        <pc:spChg chg="mod">
          <ac:chgData name="LAMIAE BEZZAZ" userId="f9bc3cc0-8e1c-4944-afa8-b4b36bbf20e1" providerId="ADAL" clId="{BD77BB4D-CBA1-4599-A7C5-CB96A63216E0}" dt="2026-03-08T23:31:20.855" v="65" actId="20577"/>
          <ac:spMkLst>
            <pc:docMk/>
            <pc:sldMk cId="3741657295" sldId="1088"/>
            <ac:spMk id="9" creationId="{D8D3BA66-4FD5-E593-7AA8-CEC2832BAD18}"/>
          </ac:spMkLst>
        </pc:spChg>
        <pc:picChg chg="del">
          <ac:chgData name="LAMIAE BEZZAZ" userId="f9bc3cc0-8e1c-4944-afa8-b4b36bbf20e1" providerId="ADAL" clId="{BD77BB4D-CBA1-4599-A7C5-CB96A63216E0}" dt="2026-03-08T23:31:28.240" v="66" actId="478"/>
          <ac:picMkLst>
            <pc:docMk/>
            <pc:sldMk cId="3741657295" sldId="1088"/>
            <ac:picMk id="12" creationId="{D217C18E-E8BF-42F3-9D20-EBCC3CF90A8E}"/>
          </ac:picMkLst>
        </pc:picChg>
      </pc:sldChg>
      <pc:sldChg chg="addSp delSp modSp">
        <pc:chgData name="LAMIAE BEZZAZ" userId="f9bc3cc0-8e1c-4944-afa8-b4b36bbf20e1" providerId="ADAL" clId="{BD77BB4D-CBA1-4599-A7C5-CB96A63216E0}" dt="2026-03-08T23:31:48.901" v="75" actId="20577"/>
        <pc:sldMkLst>
          <pc:docMk/>
          <pc:sldMk cId="2723922401" sldId="1089"/>
        </pc:sldMkLst>
        <pc:spChg chg="add del mod">
          <ac:chgData name="LAMIAE BEZZAZ" userId="f9bc3cc0-8e1c-4944-afa8-b4b36bbf20e1" providerId="ADAL" clId="{BD77BB4D-CBA1-4599-A7C5-CB96A63216E0}" dt="2026-03-08T23:31:38.810" v="69" actId="478"/>
          <ac:spMkLst>
            <pc:docMk/>
            <pc:sldMk cId="2723922401" sldId="1089"/>
            <ac:spMk id="4" creationId="{DF82974A-1E5C-4A07-A676-79285A87FCCB}"/>
          </ac:spMkLst>
        </pc:spChg>
        <pc:spChg chg="del">
          <ac:chgData name="LAMIAE BEZZAZ" userId="f9bc3cc0-8e1c-4944-afa8-b4b36bbf20e1" providerId="ADAL" clId="{BD77BB4D-CBA1-4599-A7C5-CB96A63216E0}" dt="2026-03-08T23:31:35.096" v="68" actId="478"/>
          <ac:spMkLst>
            <pc:docMk/>
            <pc:sldMk cId="2723922401" sldId="1089"/>
            <ac:spMk id="8" creationId="{134B37B5-2617-4700-9BB1-1C8B0A154477}"/>
          </ac:spMkLst>
        </pc:spChg>
        <pc:spChg chg="add mod">
          <ac:chgData name="LAMIAE BEZZAZ" userId="f9bc3cc0-8e1c-4944-afa8-b4b36bbf20e1" providerId="ADAL" clId="{BD77BB4D-CBA1-4599-A7C5-CB96A63216E0}" dt="2026-03-08T23:31:48.901" v="75" actId="20577"/>
          <ac:spMkLst>
            <pc:docMk/>
            <pc:sldMk cId="2723922401" sldId="1089"/>
            <ac:spMk id="9" creationId="{833A9760-D900-4EC8-8A00-FAF593883E8D}"/>
          </ac:spMkLst>
        </pc:spChg>
        <pc:picChg chg="del">
          <ac:chgData name="LAMIAE BEZZAZ" userId="f9bc3cc0-8e1c-4944-afa8-b4b36bbf20e1" providerId="ADAL" clId="{BD77BB4D-CBA1-4599-A7C5-CB96A63216E0}" dt="2026-03-08T23:31:31.730" v="67" actId="478"/>
          <ac:picMkLst>
            <pc:docMk/>
            <pc:sldMk cId="2723922401" sldId="1089"/>
            <ac:picMk id="10" creationId="{4F7FF61E-7754-4D2B-BE3E-8C73BFFED892}"/>
          </ac:picMkLst>
        </pc:picChg>
      </pc:sldChg>
      <pc:sldChg chg="addSp delSp modSp">
        <pc:chgData name="LAMIAE BEZZAZ" userId="f9bc3cc0-8e1c-4944-afa8-b4b36bbf20e1" providerId="ADAL" clId="{BD77BB4D-CBA1-4599-A7C5-CB96A63216E0}" dt="2026-03-08T23:32:02.812" v="79"/>
        <pc:sldMkLst>
          <pc:docMk/>
          <pc:sldMk cId="342397839" sldId="1091"/>
        </pc:sldMkLst>
        <pc:spChg chg="add del mod">
          <ac:chgData name="LAMIAE BEZZAZ" userId="f9bc3cc0-8e1c-4944-afa8-b4b36bbf20e1" providerId="ADAL" clId="{BD77BB4D-CBA1-4599-A7C5-CB96A63216E0}" dt="2026-03-08T23:32:01.913" v="78" actId="478"/>
          <ac:spMkLst>
            <pc:docMk/>
            <pc:sldMk cId="342397839" sldId="1091"/>
            <ac:spMk id="5" creationId="{1C9D1CB1-89F0-43AF-B3F5-A5F4B646C489}"/>
          </ac:spMkLst>
        </pc:spChg>
        <pc:spChg chg="add">
          <ac:chgData name="LAMIAE BEZZAZ" userId="f9bc3cc0-8e1c-4944-afa8-b4b36bbf20e1" providerId="ADAL" clId="{BD77BB4D-CBA1-4599-A7C5-CB96A63216E0}" dt="2026-03-08T23:32:02.812" v="79"/>
          <ac:spMkLst>
            <pc:docMk/>
            <pc:sldMk cId="342397839" sldId="1091"/>
            <ac:spMk id="8" creationId="{D943B13A-0E3B-4418-A1C5-D040B98C5BDE}"/>
          </ac:spMkLst>
        </pc:spChg>
        <pc:spChg chg="del">
          <ac:chgData name="LAMIAE BEZZAZ" userId="f9bc3cc0-8e1c-4944-afa8-b4b36bbf20e1" providerId="ADAL" clId="{BD77BB4D-CBA1-4599-A7C5-CB96A63216E0}" dt="2026-03-08T23:31:58.192" v="77" actId="478"/>
          <ac:spMkLst>
            <pc:docMk/>
            <pc:sldMk cId="342397839" sldId="1091"/>
            <ac:spMk id="9" creationId="{0EACDF1D-7A31-41B6-A39A-E4A36B66B403}"/>
          </ac:spMkLst>
        </pc:spChg>
        <pc:picChg chg="del">
          <ac:chgData name="LAMIAE BEZZAZ" userId="f9bc3cc0-8e1c-4944-afa8-b4b36bbf20e1" providerId="ADAL" clId="{BD77BB4D-CBA1-4599-A7C5-CB96A63216E0}" dt="2026-03-08T23:31:54.080" v="76" actId="478"/>
          <ac:picMkLst>
            <pc:docMk/>
            <pc:sldMk cId="342397839" sldId="1091"/>
            <ac:picMk id="11" creationId="{3FAC83C8-5DAF-4951-8776-373A543B4DF5}"/>
          </ac:picMkLst>
        </pc:picChg>
      </pc:sldChg>
      <pc:sldChg chg="delSp modSp">
        <pc:chgData name="LAMIAE BEZZAZ" userId="f9bc3cc0-8e1c-4944-afa8-b4b36bbf20e1" providerId="ADAL" clId="{BD77BB4D-CBA1-4599-A7C5-CB96A63216E0}" dt="2026-03-08T23:35:57.205" v="156" actId="313"/>
        <pc:sldMkLst>
          <pc:docMk/>
          <pc:sldMk cId="28627535" sldId="1092"/>
        </pc:sldMkLst>
        <pc:spChg chg="mod">
          <ac:chgData name="LAMIAE BEZZAZ" userId="f9bc3cc0-8e1c-4944-afa8-b4b36bbf20e1" providerId="ADAL" clId="{BD77BB4D-CBA1-4599-A7C5-CB96A63216E0}" dt="2026-03-08T23:35:57.205" v="156" actId="313"/>
          <ac:spMkLst>
            <pc:docMk/>
            <pc:sldMk cId="28627535" sldId="1092"/>
            <ac:spMk id="2" creationId="{0F01D034-1273-981C-8924-D2A787834EDA}"/>
          </ac:spMkLst>
        </pc:spChg>
        <pc:spChg chg="mod">
          <ac:chgData name="LAMIAE BEZZAZ" userId="f9bc3cc0-8e1c-4944-afa8-b4b36bbf20e1" providerId="ADAL" clId="{BD77BB4D-CBA1-4599-A7C5-CB96A63216E0}" dt="2026-03-08T23:33:59.770" v="107" actId="14100"/>
          <ac:spMkLst>
            <pc:docMk/>
            <pc:sldMk cId="28627535" sldId="1092"/>
            <ac:spMk id="9" creationId="{D8D3BA66-4FD5-E593-7AA8-CEC2832BAD18}"/>
          </ac:spMkLst>
        </pc:spChg>
        <pc:picChg chg="del">
          <ac:chgData name="LAMIAE BEZZAZ" userId="f9bc3cc0-8e1c-4944-afa8-b4b36bbf20e1" providerId="ADAL" clId="{BD77BB4D-CBA1-4599-A7C5-CB96A63216E0}" dt="2026-03-08T23:34:02.501" v="108" actId="478"/>
          <ac:picMkLst>
            <pc:docMk/>
            <pc:sldMk cId="28627535" sldId="1092"/>
            <ac:picMk id="4" creationId="{7879B707-4D81-4EF6-8D42-B5895A02BABC}"/>
          </ac:picMkLst>
        </pc:picChg>
      </pc:sldChg>
      <pc:sldChg chg="addSp delSp modSp">
        <pc:chgData name="LAMIAE BEZZAZ" userId="f9bc3cc0-8e1c-4944-afa8-b4b36bbf20e1" providerId="ADAL" clId="{BD77BB4D-CBA1-4599-A7C5-CB96A63216E0}" dt="2026-03-08T23:34:23.560" v="116" actId="478"/>
        <pc:sldMkLst>
          <pc:docMk/>
          <pc:sldMk cId="1363136411" sldId="1093"/>
        </pc:sldMkLst>
        <pc:spChg chg="add mod">
          <ac:chgData name="LAMIAE BEZZAZ" userId="f9bc3cc0-8e1c-4944-afa8-b4b36bbf20e1" providerId="ADAL" clId="{BD77BB4D-CBA1-4599-A7C5-CB96A63216E0}" dt="2026-03-08T23:34:21.560" v="115" actId="20577"/>
          <ac:spMkLst>
            <pc:docMk/>
            <pc:sldMk cId="1363136411" sldId="1093"/>
            <ac:spMk id="6" creationId="{F20616B1-202D-478E-9754-93D383AEF4B4}"/>
          </ac:spMkLst>
        </pc:spChg>
        <pc:spChg chg="del">
          <ac:chgData name="LAMIAE BEZZAZ" userId="f9bc3cc0-8e1c-4944-afa8-b4b36bbf20e1" providerId="ADAL" clId="{BD77BB4D-CBA1-4599-A7C5-CB96A63216E0}" dt="2026-03-08T23:34:10.816" v="109" actId="478"/>
          <ac:spMkLst>
            <pc:docMk/>
            <pc:sldMk cId="1363136411" sldId="1093"/>
            <ac:spMk id="8" creationId="{71C7840D-0ED0-4B8F-83A7-A6880C41B45C}"/>
          </ac:spMkLst>
        </pc:spChg>
        <pc:picChg chg="del">
          <ac:chgData name="LAMIAE BEZZAZ" userId="f9bc3cc0-8e1c-4944-afa8-b4b36bbf20e1" providerId="ADAL" clId="{BD77BB4D-CBA1-4599-A7C5-CB96A63216E0}" dt="2026-03-08T23:34:23.560" v="116" actId="478"/>
          <ac:picMkLst>
            <pc:docMk/>
            <pc:sldMk cId="1363136411" sldId="1093"/>
            <ac:picMk id="9" creationId="{FA7677B8-E63E-453E-8241-FB52102E082E}"/>
          </ac:picMkLst>
        </pc:picChg>
      </pc:sldChg>
      <pc:sldChg chg="addSp delSp modSp">
        <pc:chgData name="LAMIAE BEZZAZ" userId="f9bc3cc0-8e1c-4944-afa8-b4b36bbf20e1" providerId="ADAL" clId="{BD77BB4D-CBA1-4599-A7C5-CB96A63216E0}" dt="2026-03-08T23:34:44.877" v="120" actId="478"/>
        <pc:sldMkLst>
          <pc:docMk/>
          <pc:sldMk cId="1955253813" sldId="1095"/>
        </pc:sldMkLst>
        <pc:spChg chg="add del mod">
          <ac:chgData name="LAMIAE BEZZAZ" userId="f9bc3cc0-8e1c-4944-afa8-b4b36bbf20e1" providerId="ADAL" clId="{BD77BB4D-CBA1-4599-A7C5-CB96A63216E0}" dt="2026-03-08T23:34:44.877" v="120" actId="478"/>
          <ac:spMkLst>
            <pc:docMk/>
            <pc:sldMk cId="1955253813" sldId="1095"/>
            <ac:spMk id="5" creationId="{DFE7721B-1975-4D4B-A7E1-B60DFBFF9BA9}"/>
          </ac:spMkLst>
        </pc:spChg>
        <pc:spChg chg="del">
          <ac:chgData name="LAMIAE BEZZAZ" userId="f9bc3cc0-8e1c-4944-afa8-b4b36bbf20e1" providerId="ADAL" clId="{BD77BB4D-CBA1-4599-A7C5-CB96A63216E0}" dt="2026-03-08T23:34:41.193" v="118" actId="478"/>
          <ac:spMkLst>
            <pc:docMk/>
            <pc:sldMk cId="1955253813" sldId="1095"/>
            <ac:spMk id="8" creationId="{4D984B61-0FF9-4CA5-B03F-CD441EB3814D}"/>
          </ac:spMkLst>
        </pc:spChg>
        <pc:spChg chg="add">
          <ac:chgData name="LAMIAE BEZZAZ" userId="f9bc3cc0-8e1c-4944-afa8-b4b36bbf20e1" providerId="ADAL" clId="{BD77BB4D-CBA1-4599-A7C5-CB96A63216E0}" dt="2026-03-08T23:34:41.760" v="119"/>
          <ac:spMkLst>
            <pc:docMk/>
            <pc:sldMk cId="1955253813" sldId="1095"/>
            <ac:spMk id="10" creationId="{6713AF86-1EF1-45F3-BAE6-437CE4DFC615}"/>
          </ac:spMkLst>
        </pc:spChg>
        <pc:picChg chg="del">
          <ac:chgData name="LAMIAE BEZZAZ" userId="f9bc3cc0-8e1c-4944-afa8-b4b36bbf20e1" providerId="ADAL" clId="{BD77BB4D-CBA1-4599-A7C5-CB96A63216E0}" dt="2026-03-08T23:34:37.830" v="117" actId="478"/>
          <ac:picMkLst>
            <pc:docMk/>
            <pc:sldMk cId="1955253813" sldId="1095"/>
            <ac:picMk id="9" creationId="{C5C3FE94-7B2F-4C1D-B04C-EAC816DE6FFE}"/>
          </ac:picMkLst>
        </pc:picChg>
      </pc:sldChg>
      <pc:sldChg chg="modSp add">
        <pc:chgData name="LAMIAE BEZZAZ" userId="f9bc3cc0-8e1c-4944-afa8-b4b36bbf20e1" providerId="ADAL" clId="{BD77BB4D-CBA1-4599-A7C5-CB96A63216E0}" dt="2026-03-08T23:35:31.394" v="134" actId="20577"/>
        <pc:sldMkLst>
          <pc:docMk/>
          <pc:sldMk cId="3358886425" sldId="1110"/>
        </pc:sldMkLst>
        <pc:spChg chg="mod">
          <ac:chgData name="LAMIAE BEZZAZ" userId="f9bc3cc0-8e1c-4944-afa8-b4b36bbf20e1" providerId="ADAL" clId="{BD77BB4D-CBA1-4599-A7C5-CB96A63216E0}" dt="2026-03-08T23:35:18.694" v="128" actId="20577"/>
          <ac:spMkLst>
            <pc:docMk/>
            <pc:sldMk cId="3358886425" sldId="1110"/>
            <ac:spMk id="2" creationId="{0F01D034-1273-981C-8924-D2A787834EDA}"/>
          </ac:spMkLst>
        </pc:spChg>
        <pc:spChg chg="mod">
          <ac:chgData name="LAMIAE BEZZAZ" userId="f9bc3cc0-8e1c-4944-afa8-b4b36bbf20e1" providerId="ADAL" clId="{BD77BB4D-CBA1-4599-A7C5-CB96A63216E0}" dt="2026-03-08T23:35:31.394" v="134" actId="20577"/>
          <ac:spMkLst>
            <pc:docMk/>
            <pc:sldMk cId="3358886425" sldId="1110"/>
            <ac:spMk id="9" creationId="{D8D3BA66-4FD5-E593-7AA8-CEC2832BAD18}"/>
          </ac:spMkLst>
        </pc:spChg>
      </pc:sldChg>
      <pc:sldChg chg="addSp delSp modSp add">
        <pc:chgData name="LAMIAE BEZZAZ" userId="f9bc3cc0-8e1c-4944-afa8-b4b36bbf20e1" providerId="ADAL" clId="{BD77BB4D-CBA1-4599-A7C5-CB96A63216E0}" dt="2026-03-08T23:36:53.759" v="175" actId="20577"/>
        <pc:sldMkLst>
          <pc:docMk/>
          <pc:sldMk cId="253704069" sldId="1111"/>
        </pc:sldMkLst>
        <pc:spChg chg="add del mod">
          <ac:chgData name="LAMIAE BEZZAZ" userId="f9bc3cc0-8e1c-4944-afa8-b4b36bbf20e1" providerId="ADAL" clId="{BD77BB4D-CBA1-4599-A7C5-CB96A63216E0}" dt="2026-03-08T23:36:45.549" v="169" actId="478"/>
          <ac:spMkLst>
            <pc:docMk/>
            <pc:sldMk cId="253704069" sldId="1111"/>
            <ac:spMk id="4" creationId="{527E3C6B-ADE4-4943-B750-6D9CBDB6C58D}"/>
          </ac:spMkLst>
        </pc:spChg>
        <pc:spChg chg="del">
          <ac:chgData name="LAMIAE BEZZAZ" userId="f9bc3cc0-8e1c-4944-afa8-b4b36bbf20e1" providerId="ADAL" clId="{BD77BB4D-CBA1-4599-A7C5-CB96A63216E0}" dt="2026-03-08T23:36:41.899" v="168" actId="478"/>
          <ac:spMkLst>
            <pc:docMk/>
            <pc:sldMk cId="253704069" sldId="1111"/>
            <ac:spMk id="6" creationId="{F20616B1-202D-478E-9754-93D383AEF4B4}"/>
          </ac:spMkLst>
        </pc:spChg>
        <pc:spChg chg="add mod">
          <ac:chgData name="LAMIAE BEZZAZ" userId="f9bc3cc0-8e1c-4944-afa8-b4b36bbf20e1" providerId="ADAL" clId="{BD77BB4D-CBA1-4599-A7C5-CB96A63216E0}" dt="2026-03-08T23:36:53.759" v="175" actId="20577"/>
          <ac:spMkLst>
            <pc:docMk/>
            <pc:sldMk cId="253704069" sldId="1111"/>
            <ac:spMk id="7" creationId="{E3735F24-C089-45F2-BECA-EFA772E98C48}"/>
          </ac:spMkLst>
        </pc:spChg>
      </pc:sldChg>
      <pc:sldChg chg="add">
        <pc:chgData name="LAMIAE BEZZAZ" userId="f9bc3cc0-8e1c-4944-afa8-b4b36bbf20e1" providerId="ADAL" clId="{BD77BB4D-CBA1-4599-A7C5-CB96A63216E0}" dt="2026-03-08T23:34:55.677" v="121"/>
        <pc:sldMkLst>
          <pc:docMk/>
          <pc:sldMk cId="3571383032" sldId="1112"/>
        </pc:sldMkLst>
      </pc:sldChg>
      <pc:sldChg chg="addSp delSp add">
        <pc:chgData name="LAMIAE BEZZAZ" userId="f9bc3cc0-8e1c-4944-afa8-b4b36bbf20e1" providerId="ADAL" clId="{BD77BB4D-CBA1-4599-A7C5-CB96A63216E0}" dt="2026-03-08T23:37:03.868" v="177"/>
        <pc:sldMkLst>
          <pc:docMk/>
          <pc:sldMk cId="1884476804" sldId="1113"/>
        </pc:sldMkLst>
        <pc:spChg chg="add">
          <ac:chgData name="LAMIAE BEZZAZ" userId="f9bc3cc0-8e1c-4944-afa8-b4b36bbf20e1" providerId="ADAL" clId="{BD77BB4D-CBA1-4599-A7C5-CB96A63216E0}" dt="2026-03-08T23:37:03.868" v="177"/>
          <ac:spMkLst>
            <pc:docMk/>
            <pc:sldMk cId="1884476804" sldId="1113"/>
            <ac:spMk id="5" creationId="{B8C4FB61-A454-40B9-9C3B-D1E816911595}"/>
          </ac:spMkLst>
        </pc:spChg>
        <pc:spChg chg="del">
          <ac:chgData name="LAMIAE BEZZAZ" userId="f9bc3cc0-8e1c-4944-afa8-b4b36bbf20e1" providerId="ADAL" clId="{BD77BB4D-CBA1-4599-A7C5-CB96A63216E0}" dt="2026-03-08T23:37:02.119" v="176" actId="478"/>
          <ac:spMkLst>
            <pc:docMk/>
            <pc:sldMk cId="1884476804" sldId="1113"/>
            <ac:spMk id="10" creationId="{6713AF86-1EF1-45F3-BAE6-437CE4DFC615}"/>
          </ac:spMkLst>
        </pc:spChg>
      </pc:sldChg>
      <pc:sldChg chg="modSp add">
        <pc:chgData name="LAMIAE BEZZAZ" userId="f9bc3cc0-8e1c-4944-afa8-b4b36bbf20e1" providerId="ADAL" clId="{BD77BB4D-CBA1-4599-A7C5-CB96A63216E0}" dt="2026-03-08T23:37:46.704" v="198" actId="108"/>
        <pc:sldMkLst>
          <pc:docMk/>
          <pc:sldMk cId="1332544928" sldId="1114"/>
        </pc:sldMkLst>
        <pc:spChg chg="mod">
          <ac:chgData name="LAMIAE BEZZAZ" userId="f9bc3cc0-8e1c-4944-afa8-b4b36bbf20e1" providerId="ADAL" clId="{BD77BB4D-CBA1-4599-A7C5-CB96A63216E0}" dt="2026-03-08T23:37:25.817" v="189" actId="313"/>
          <ac:spMkLst>
            <pc:docMk/>
            <pc:sldMk cId="1332544928" sldId="1114"/>
            <ac:spMk id="2" creationId="{0F01D034-1273-981C-8924-D2A787834EDA}"/>
          </ac:spMkLst>
        </pc:spChg>
        <pc:spChg chg="mod">
          <ac:chgData name="LAMIAE BEZZAZ" userId="f9bc3cc0-8e1c-4944-afa8-b4b36bbf20e1" providerId="ADAL" clId="{BD77BB4D-CBA1-4599-A7C5-CB96A63216E0}" dt="2026-03-08T23:37:46.704" v="198" actId="108"/>
          <ac:spMkLst>
            <pc:docMk/>
            <pc:sldMk cId="1332544928" sldId="1114"/>
            <ac:spMk id="9" creationId="{D8D3BA66-4FD5-E593-7AA8-CEC2832BAD18}"/>
          </ac:spMkLst>
        </pc:spChg>
      </pc:sldChg>
      <pc:sldChg chg="addSp delSp modSp add">
        <pc:chgData name="LAMIAE BEZZAZ" userId="f9bc3cc0-8e1c-4944-afa8-b4b36bbf20e1" providerId="ADAL" clId="{BD77BB4D-CBA1-4599-A7C5-CB96A63216E0}" dt="2026-03-08T23:38:11.223" v="207" actId="20577"/>
        <pc:sldMkLst>
          <pc:docMk/>
          <pc:sldMk cId="67819121" sldId="1115"/>
        </pc:sldMkLst>
        <pc:spChg chg="add del mod">
          <ac:chgData name="LAMIAE BEZZAZ" userId="f9bc3cc0-8e1c-4944-afa8-b4b36bbf20e1" providerId="ADAL" clId="{BD77BB4D-CBA1-4599-A7C5-CB96A63216E0}" dt="2026-03-08T23:38:02.282" v="200" actId="478"/>
          <ac:spMkLst>
            <pc:docMk/>
            <pc:sldMk cId="67819121" sldId="1115"/>
            <ac:spMk id="4" creationId="{65A5FB51-1728-4D1E-9041-22FA2794C0C7}"/>
          </ac:spMkLst>
        </pc:spChg>
        <pc:spChg chg="del">
          <ac:chgData name="LAMIAE BEZZAZ" userId="f9bc3cc0-8e1c-4944-afa8-b4b36bbf20e1" providerId="ADAL" clId="{BD77BB4D-CBA1-4599-A7C5-CB96A63216E0}" dt="2026-03-08T23:37:56.161" v="199" actId="478"/>
          <ac:spMkLst>
            <pc:docMk/>
            <pc:sldMk cId="67819121" sldId="1115"/>
            <ac:spMk id="6" creationId="{F20616B1-202D-478E-9754-93D383AEF4B4}"/>
          </ac:spMkLst>
        </pc:spChg>
        <pc:spChg chg="add mod">
          <ac:chgData name="LAMIAE BEZZAZ" userId="f9bc3cc0-8e1c-4944-afa8-b4b36bbf20e1" providerId="ADAL" clId="{BD77BB4D-CBA1-4599-A7C5-CB96A63216E0}" dt="2026-03-08T23:38:11.223" v="207" actId="20577"/>
          <ac:spMkLst>
            <pc:docMk/>
            <pc:sldMk cId="67819121" sldId="1115"/>
            <ac:spMk id="7" creationId="{C0E8DC1A-DD8A-4C4E-94A9-C328602D6CA0}"/>
          </ac:spMkLst>
        </pc:spChg>
      </pc:sldChg>
      <pc:sldChg chg="add">
        <pc:chgData name="LAMIAE BEZZAZ" userId="f9bc3cc0-8e1c-4944-afa8-b4b36bbf20e1" providerId="ADAL" clId="{BD77BB4D-CBA1-4599-A7C5-CB96A63216E0}" dt="2026-03-08T23:34:59.676" v="122"/>
        <pc:sldMkLst>
          <pc:docMk/>
          <pc:sldMk cId="319473378" sldId="1116"/>
        </pc:sldMkLst>
      </pc:sldChg>
      <pc:sldChg chg="addSp delSp add">
        <pc:chgData name="LAMIAE BEZZAZ" userId="f9bc3cc0-8e1c-4944-afa8-b4b36bbf20e1" providerId="ADAL" clId="{BD77BB4D-CBA1-4599-A7C5-CB96A63216E0}" dt="2026-03-08T23:38:17.273" v="209"/>
        <pc:sldMkLst>
          <pc:docMk/>
          <pc:sldMk cId="3861137482" sldId="1117"/>
        </pc:sldMkLst>
        <pc:spChg chg="add">
          <ac:chgData name="LAMIAE BEZZAZ" userId="f9bc3cc0-8e1c-4944-afa8-b4b36bbf20e1" providerId="ADAL" clId="{BD77BB4D-CBA1-4599-A7C5-CB96A63216E0}" dt="2026-03-08T23:38:17.273" v="209"/>
          <ac:spMkLst>
            <pc:docMk/>
            <pc:sldMk cId="3861137482" sldId="1117"/>
            <ac:spMk id="5" creationId="{EE52C475-BF28-42C4-8CAE-6FFFEF7D35DF}"/>
          </ac:spMkLst>
        </pc:spChg>
        <pc:spChg chg="del">
          <ac:chgData name="LAMIAE BEZZAZ" userId="f9bc3cc0-8e1c-4944-afa8-b4b36bbf20e1" providerId="ADAL" clId="{BD77BB4D-CBA1-4599-A7C5-CB96A63216E0}" dt="2026-03-08T23:38:16.639" v="208" actId="478"/>
          <ac:spMkLst>
            <pc:docMk/>
            <pc:sldMk cId="3861137482" sldId="1117"/>
            <ac:spMk id="10" creationId="{6713AF86-1EF1-45F3-BAE6-437CE4DFC615}"/>
          </ac:spMkLst>
        </pc:spChg>
      </pc:sldChg>
      <pc:sldChg chg="modSp add">
        <pc:chgData name="LAMIAE BEZZAZ" userId="f9bc3cc0-8e1c-4944-afa8-b4b36bbf20e1" providerId="ADAL" clId="{BD77BB4D-CBA1-4599-A7C5-CB96A63216E0}" dt="2026-03-08T23:39:08.072" v="237" actId="20577"/>
        <pc:sldMkLst>
          <pc:docMk/>
          <pc:sldMk cId="1612037192" sldId="1118"/>
        </pc:sldMkLst>
        <pc:spChg chg="mod">
          <ac:chgData name="LAMIAE BEZZAZ" userId="f9bc3cc0-8e1c-4944-afa8-b4b36bbf20e1" providerId="ADAL" clId="{BD77BB4D-CBA1-4599-A7C5-CB96A63216E0}" dt="2026-03-08T23:38:53.305" v="224" actId="20577"/>
          <ac:spMkLst>
            <pc:docMk/>
            <pc:sldMk cId="1612037192" sldId="1118"/>
            <ac:spMk id="2" creationId="{0F01D034-1273-981C-8924-D2A787834EDA}"/>
          </ac:spMkLst>
        </pc:spChg>
        <pc:spChg chg="mod">
          <ac:chgData name="LAMIAE BEZZAZ" userId="f9bc3cc0-8e1c-4944-afa8-b4b36bbf20e1" providerId="ADAL" clId="{BD77BB4D-CBA1-4599-A7C5-CB96A63216E0}" dt="2026-03-08T23:39:08.072" v="237" actId="20577"/>
          <ac:spMkLst>
            <pc:docMk/>
            <pc:sldMk cId="1612037192" sldId="1118"/>
            <ac:spMk id="9" creationId="{D8D3BA66-4FD5-E593-7AA8-CEC2832BAD18}"/>
          </ac:spMkLst>
        </pc:spChg>
      </pc:sldChg>
      <pc:sldChg chg="modSp add">
        <pc:chgData name="LAMIAE BEZZAZ" userId="f9bc3cc0-8e1c-4944-afa8-b4b36bbf20e1" providerId="ADAL" clId="{BD77BB4D-CBA1-4599-A7C5-CB96A63216E0}" dt="2026-03-08T23:39:31.373" v="244" actId="20577"/>
        <pc:sldMkLst>
          <pc:docMk/>
          <pc:sldMk cId="769102236" sldId="1119"/>
        </pc:sldMkLst>
        <pc:spChg chg="mod">
          <ac:chgData name="LAMIAE BEZZAZ" userId="f9bc3cc0-8e1c-4944-afa8-b4b36bbf20e1" providerId="ADAL" clId="{BD77BB4D-CBA1-4599-A7C5-CB96A63216E0}" dt="2026-03-08T23:39:31.373" v="244" actId="20577"/>
          <ac:spMkLst>
            <pc:docMk/>
            <pc:sldMk cId="769102236" sldId="1119"/>
            <ac:spMk id="7" creationId="{C0E8DC1A-DD8A-4C4E-94A9-C328602D6CA0}"/>
          </ac:spMkLst>
        </pc:spChg>
      </pc:sldChg>
      <pc:sldChg chg="add">
        <pc:chgData name="LAMIAE BEZZAZ" userId="f9bc3cc0-8e1c-4944-afa8-b4b36bbf20e1" providerId="ADAL" clId="{BD77BB4D-CBA1-4599-A7C5-CB96A63216E0}" dt="2026-03-08T23:38:25.078" v="210"/>
        <pc:sldMkLst>
          <pc:docMk/>
          <pc:sldMk cId="1856178251" sldId="1120"/>
        </pc:sldMkLst>
      </pc:sldChg>
      <pc:sldChg chg="modSp add">
        <pc:chgData name="LAMIAE BEZZAZ" userId="f9bc3cc0-8e1c-4944-afa8-b4b36bbf20e1" providerId="ADAL" clId="{BD77BB4D-CBA1-4599-A7C5-CB96A63216E0}" dt="2026-03-08T23:39:38.089" v="245"/>
        <pc:sldMkLst>
          <pc:docMk/>
          <pc:sldMk cId="173891654" sldId="1121"/>
        </pc:sldMkLst>
        <pc:spChg chg="mod">
          <ac:chgData name="LAMIAE BEZZAZ" userId="f9bc3cc0-8e1c-4944-afa8-b4b36bbf20e1" providerId="ADAL" clId="{BD77BB4D-CBA1-4599-A7C5-CB96A63216E0}" dt="2026-03-08T23:39:38.089" v="245"/>
          <ac:spMkLst>
            <pc:docMk/>
            <pc:sldMk cId="173891654" sldId="1121"/>
            <ac:spMk id="5" creationId="{EE52C475-BF28-42C4-8CAE-6FFFEF7D35DF}"/>
          </ac:spMkLst>
        </pc:spChg>
      </pc:sldChg>
      <pc:sldChg chg="addSp delSp modSp add">
        <pc:chgData name="LAMIAE BEZZAZ" userId="f9bc3cc0-8e1c-4944-afa8-b4b36bbf20e1" providerId="ADAL" clId="{BD77BB4D-CBA1-4599-A7C5-CB96A63216E0}" dt="2026-03-08T23:46:39.263" v="327" actId="164"/>
        <pc:sldMkLst>
          <pc:docMk/>
          <pc:sldMk cId="2148615386" sldId="1122"/>
        </pc:sldMkLst>
        <pc:spChg chg="mod">
          <ac:chgData name="LAMIAE BEZZAZ" userId="f9bc3cc0-8e1c-4944-afa8-b4b36bbf20e1" providerId="ADAL" clId="{BD77BB4D-CBA1-4599-A7C5-CB96A63216E0}" dt="2026-03-08T23:45:59.435" v="321" actId="14100"/>
          <ac:spMkLst>
            <pc:docMk/>
            <pc:sldMk cId="2148615386" sldId="1122"/>
            <ac:spMk id="10" creationId="{B0E0EC35-807E-4C55-BF31-C0F072281EAC}"/>
          </ac:spMkLst>
        </pc:spChg>
        <pc:spChg chg="mod">
          <ac:chgData name="LAMIAE BEZZAZ" userId="f9bc3cc0-8e1c-4944-afa8-b4b36bbf20e1" providerId="ADAL" clId="{BD77BB4D-CBA1-4599-A7C5-CB96A63216E0}" dt="2026-03-08T23:46:05.077" v="322" actId="1076"/>
          <ac:spMkLst>
            <pc:docMk/>
            <pc:sldMk cId="2148615386" sldId="1122"/>
            <ac:spMk id="16" creationId="{D845B8B8-89CA-47BA-AAEC-1C1510C17532}"/>
          </ac:spMkLst>
        </pc:spChg>
        <pc:spChg chg="mod">
          <ac:chgData name="LAMIAE BEZZAZ" userId="f9bc3cc0-8e1c-4944-afa8-b4b36bbf20e1" providerId="ADAL" clId="{BD77BB4D-CBA1-4599-A7C5-CB96A63216E0}" dt="2026-03-08T23:46:24.714" v="325" actId="1076"/>
          <ac:spMkLst>
            <pc:docMk/>
            <pc:sldMk cId="2148615386" sldId="1122"/>
            <ac:spMk id="17" creationId="{1F944690-9034-4ADC-981D-83870F20BBBA}"/>
          </ac:spMkLst>
        </pc:spChg>
        <pc:grpChg chg="add mod ord">
          <ac:chgData name="LAMIAE BEZZAZ" userId="f9bc3cc0-8e1c-4944-afa8-b4b36bbf20e1" providerId="ADAL" clId="{BD77BB4D-CBA1-4599-A7C5-CB96A63216E0}" dt="2026-03-08T23:46:39.263" v="327" actId="164"/>
          <ac:grpSpMkLst>
            <pc:docMk/>
            <pc:sldMk cId="2148615386" sldId="1122"/>
            <ac:grpSpMk id="8" creationId="{05CA2110-3EEA-4D65-B85C-E0971FCA1237}"/>
          </ac:grpSpMkLst>
        </pc:grpChg>
        <pc:grpChg chg="add mod">
          <ac:chgData name="LAMIAE BEZZAZ" userId="f9bc3cc0-8e1c-4944-afa8-b4b36bbf20e1" providerId="ADAL" clId="{BD77BB4D-CBA1-4599-A7C5-CB96A63216E0}" dt="2026-03-08T23:46:39.263" v="327" actId="164"/>
          <ac:grpSpMkLst>
            <pc:docMk/>
            <pc:sldMk cId="2148615386" sldId="1122"/>
            <ac:grpSpMk id="9" creationId="{541D27A1-EC7F-47A5-94E8-B96CBAA5517C}"/>
          </ac:grpSpMkLst>
        </pc:grpChg>
        <pc:grpChg chg="mod">
          <ac:chgData name="LAMIAE BEZZAZ" userId="f9bc3cc0-8e1c-4944-afa8-b4b36bbf20e1" providerId="ADAL" clId="{BD77BB4D-CBA1-4599-A7C5-CB96A63216E0}" dt="2026-03-08T23:46:39.263" v="327" actId="164"/>
          <ac:grpSpMkLst>
            <pc:docMk/>
            <pc:sldMk cId="2148615386" sldId="1122"/>
            <ac:grpSpMk id="11" creationId="{62B1C4C0-D1FA-496B-A777-7EC2E3DC210D}"/>
          </ac:grpSpMkLst>
        </pc:grpChg>
        <pc:picChg chg="add del mod">
          <ac:chgData name="LAMIAE BEZZAZ" userId="f9bc3cc0-8e1c-4944-afa8-b4b36bbf20e1" providerId="ADAL" clId="{BD77BB4D-CBA1-4599-A7C5-CB96A63216E0}" dt="2026-03-08T23:44:41.566" v="306" actId="478"/>
          <ac:picMkLst>
            <pc:docMk/>
            <pc:sldMk cId="2148615386" sldId="1122"/>
            <ac:picMk id="3" creationId="{F0D2746D-A43A-4490-AC63-06CA7059332C}"/>
          </ac:picMkLst>
        </pc:picChg>
        <pc:picChg chg="del">
          <ac:chgData name="LAMIAE BEZZAZ" userId="f9bc3cc0-8e1c-4944-afa8-b4b36bbf20e1" providerId="ADAL" clId="{BD77BB4D-CBA1-4599-A7C5-CB96A63216E0}" dt="2026-03-08T23:44:14.334" v="301" actId="478"/>
          <ac:picMkLst>
            <pc:docMk/>
            <pc:sldMk cId="2148615386" sldId="1122"/>
            <ac:picMk id="4" creationId="{3C73F473-46AF-4FCE-9994-0C34AFE5630F}"/>
          </ac:picMkLst>
        </pc:picChg>
        <pc:picChg chg="add mod">
          <ac:chgData name="LAMIAE BEZZAZ" userId="f9bc3cc0-8e1c-4944-afa8-b4b36bbf20e1" providerId="ADAL" clId="{BD77BB4D-CBA1-4599-A7C5-CB96A63216E0}" dt="2026-03-08T23:45:28.518" v="314" actId="164"/>
          <ac:picMkLst>
            <pc:docMk/>
            <pc:sldMk cId="2148615386" sldId="1122"/>
            <ac:picMk id="5" creationId="{046002AA-34B8-4940-A91D-5F0DFD61DF82}"/>
          </ac:picMkLst>
        </pc:picChg>
        <pc:picChg chg="add mod">
          <ac:chgData name="LAMIAE BEZZAZ" userId="f9bc3cc0-8e1c-4944-afa8-b4b36bbf20e1" providerId="ADAL" clId="{BD77BB4D-CBA1-4599-A7C5-CB96A63216E0}" dt="2026-03-08T23:45:28.518" v="314" actId="164"/>
          <ac:picMkLst>
            <pc:docMk/>
            <pc:sldMk cId="2148615386" sldId="1122"/>
            <ac:picMk id="6" creationId="{EF743F34-29CE-439F-AE2F-9FFA6079BE09}"/>
          </ac:picMkLst>
        </pc:picChg>
        <pc:picChg chg="add mod">
          <ac:chgData name="LAMIAE BEZZAZ" userId="f9bc3cc0-8e1c-4944-afa8-b4b36bbf20e1" providerId="ADAL" clId="{BD77BB4D-CBA1-4599-A7C5-CB96A63216E0}" dt="2026-03-08T23:45:28.518" v="314" actId="164"/>
          <ac:picMkLst>
            <pc:docMk/>
            <pc:sldMk cId="2148615386" sldId="1122"/>
            <ac:picMk id="7" creationId="{9C7F38AB-E21F-48B3-BAE4-2E439D29D1A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51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8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07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69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77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15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63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139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983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20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4718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3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72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5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38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0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5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42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1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89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1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6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9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2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2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14/03/2026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8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14184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49316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6.jpg"/><Relationship Id="rId7" Type="http://schemas.openxmlformats.org/officeDocument/2006/relationships/image" Target="../media/image38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7.jp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7" Type="http://schemas.openxmlformats.org/officeDocument/2006/relationships/image" Target="../media/image5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7" Type="http://schemas.openxmlformats.org/officeDocument/2006/relationships/image" Target="../media/image6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7" Type="http://schemas.openxmlformats.org/officeDocument/2006/relationships/image" Target="../media/image6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7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4" Type="http://schemas.microsoft.com/office/2007/relationships/hdphoto" Target="../media/hdphoto7.wdp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4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303D5A-172C-4B8D-B282-DF3FE17CE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3E710646-DEB1-4D23-8657-3909D8687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8" y="1938625"/>
            <a:ext cx="1744047" cy="190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10CAE51-521B-4847-8E92-AAF4455AB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3" y="1938625"/>
            <a:ext cx="1744047" cy="190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C1BE382-1B1A-44EA-9155-278C2F049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1" y="1938625"/>
            <a:ext cx="1744047" cy="190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87328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Une araignée – La campagne – Un beignet – Un champignon – Un oignon – Un peigne.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BED3203-A2D0-4A8B-B3E1-A3F20042F6E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BBC704E-FB34-446B-B3E2-5F11D6E5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A0820-E7F1-42D6-9560-B89AD5BBE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D79F1ADB-7B21-44A0-8008-5699CA503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0" y="4290969"/>
            <a:ext cx="1744047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DCBD94B-C6B0-491D-85BF-25304B17D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3" y="4290969"/>
            <a:ext cx="1744047" cy="190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BEAD426-03A7-4476-8261-BF0BCE5B4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7" y="4290969"/>
            <a:ext cx="1744047" cy="1908000"/>
          </a:xfrm>
          <a:prstGeom prst="rect">
            <a:avLst/>
          </a:prstGeom>
        </p:spPr>
      </p:pic>
      <p:sp>
        <p:nvSpPr>
          <p:cNvPr id="30" name="Espace réservé du texte 6">
            <a:extLst>
              <a:ext uri="{FF2B5EF4-FFF2-40B4-BE49-F238E27FC236}">
                <a16:creationId xmlns:a16="http://schemas.microsoft.com/office/drawing/2014/main" id="{F4BCECE5-B264-4ED6-8592-192D8533C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4254" y="3727880"/>
            <a:ext cx="2028918" cy="351328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araignée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FFB488BF-C4DF-4C78-A010-D58065C720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campagne </a:t>
            </a:r>
          </a:p>
        </p:txBody>
      </p:sp>
      <p:sp>
        <p:nvSpPr>
          <p:cNvPr id="32" name="Espace réservé du texte 8">
            <a:extLst>
              <a:ext uri="{FF2B5EF4-FFF2-40B4-BE49-F238E27FC236}">
                <a16:creationId xmlns:a16="http://schemas.microsoft.com/office/drawing/2014/main" id="{9E85C42E-106B-4FA9-8FF9-FA10DC5126B3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beignet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3D8D8BB3-6615-4A16-9969-EA0E330F19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43052" y="6113710"/>
            <a:ext cx="2198854" cy="344218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peigne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4E4C7A53-9200-4D58-9094-A47328A7EE59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champignon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862358F2-9E8B-4CB9-855F-C01D2ED61BB0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FR" dirty="0">
                <a:latin typeface="Dosis SemiBold" pitchFamily="2" charset="0"/>
              </a:rPr>
              <a:t> oignon</a:t>
            </a:r>
            <a:endParaRPr lang="fr-MA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5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727586-8F8A-4032-B470-DC0B803E5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8" y="1938625"/>
            <a:ext cx="1744047" cy="190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8184EB-2EA8-400A-8BC7-3AC076782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3" y="1938625"/>
            <a:ext cx="1744047" cy="190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B8E5DB-27A7-4874-974B-A6D46EEFD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1" y="1938625"/>
            <a:ext cx="1744047" cy="19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F8A6FF-54DA-4CAB-8B39-AAD4B692F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0" y="4290969"/>
            <a:ext cx="1744047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77E31D-89E3-471A-8A62-6E0551525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53" y="4290969"/>
            <a:ext cx="1744047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6AEE552-6BCD-4655-916F-A98F5B097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7" y="4290969"/>
            <a:ext cx="1744047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R_N2_P4_W1_S2_AdP_P01">
            <a:hlinkClick r:id="" action="ppaction://media"/>
            <a:extLst>
              <a:ext uri="{FF2B5EF4-FFF2-40B4-BE49-F238E27FC236}">
                <a16:creationId xmlns:a16="http://schemas.microsoft.com/office/drawing/2014/main" id="{BFDA088A-6A8F-E1AF-DFE9-F8A7D2C1C52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0788"/>
            <a:ext cx="7559675" cy="3297237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1332089" y="2449688"/>
            <a:ext cx="6611252" cy="2348089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43ABAB-21E5-E70C-FEF4-442F21C09674}"/>
              </a:ext>
            </a:extLst>
          </p:cNvPr>
          <p:cNvSpPr txBox="1"/>
          <p:nvPr/>
        </p:nvSpPr>
        <p:spPr>
          <a:xfrm>
            <a:off x="1653822" y="2967335"/>
            <a:ext cx="5967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Qu’est-ce que tu fais le matin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4D573D7-27A8-4B35-CA94-21A1E230E2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2E2BD4C-8801-647D-33BD-54C2E00D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3BDFBA-BD64-B0BE-E2DF-045433B61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7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483973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3948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314" y="217892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1080896" y="3592294"/>
            <a:ext cx="185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Qu’est-ce que tu fais le matin ? </a:t>
            </a: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98166" y="2554622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poser la question en français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8DEE68-5807-4D4B-906B-964C03D1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6505">
            <a:off x="5645738" y="1538866"/>
            <a:ext cx="1219370" cy="10860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89FB33-3D09-4FA2-A273-73621C6F563E}"/>
              </a:ext>
            </a:extLst>
          </p:cNvPr>
          <p:cNvSpPr txBox="1"/>
          <p:nvPr/>
        </p:nvSpPr>
        <p:spPr>
          <a:xfrm>
            <a:off x="6048263" y="3323612"/>
            <a:ext cx="201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 Qu’est-ce que tu fais le matin ? </a:t>
            </a:r>
          </a:p>
        </p:txBody>
      </p:sp>
    </p:spTree>
    <p:extLst>
      <p:ext uri="{BB962C8B-B14F-4D97-AF65-F5344CB8AC3E}">
        <p14:creationId xmlns:p14="http://schemas.microsoft.com/office/powerpoint/2010/main" val="2342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pose la question à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562217" y="3909351"/>
            <a:ext cx="1879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445C80"/>
                </a:solidFill>
                <a:latin typeface="Dosis SemiBold" pitchFamily="2" charset="0"/>
              </a:rPr>
              <a:t>Qu’est-ce que tu fais ________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 SemiBold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92FB28-B074-4016-A096-09346620A126}"/>
              </a:ext>
            </a:extLst>
          </p:cNvPr>
          <p:cNvSpPr txBox="1"/>
          <p:nvPr/>
        </p:nvSpPr>
        <p:spPr>
          <a:xfrm>
            <a:off x="6441272" y="3931728"/>
            <a:ext cx="1746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Qu’est-ce que tu fais ________?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8A3CF62-190D-4A62-819A-E9E7491344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314" y="2178926"/>
            <a:ext cx="1218404" cy="11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51838" y="2522109"/>
            <a:ext cx="5334127" cy="756000"/>
          </a:xfrm>
        </p:spPr>
        <p:txBody>
          <a:bodyPr/>
          <a:lstStyle/>
          <a:p>
            <a:r>
              <a:rPr lang="fr-FR" sz="1400" dirty="0"/>
              <a:t>Acte de parole 1 : Poser la question « Qu’est-ce que tu fais le matin ? 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du graphème (</a:t>
            </a:r>
            <a:r>
              <a:rPr lang="fr-FR" sz="1400" dirty="0" err="1"/>
              <a:t>gn</a:t>
            </a:r>
            <a:r>
              <a:rPr lang="fr-FR" sz="1400" dirty="0"/>
              <a:t>)  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à l’enseignant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du graphème (</a:t>
            </a:r>
            <a:r>
              <a:rPr lang="fr-FR" sz="1400" dirty="0" err="1"/>
              <a:t>gn</a:t>
            </a:r>
            <a:r>
              <a:rPr lang="fr-FR" sz="1400" dirty="0"/>
              <a:t>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141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le graphème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2" name="FR_N2_P4_SEM1_S2_lecture gn (2)">
            <a:hlinkClick r:id="" action="ppaction://media"/>
            <a:extLst>
              <a:ext uri="{FF2B5EF4-FFF2-40B4-BE49-F238E27FC236}">
                <a16:creationId xmlns:a16="http://schemas.microsoft.com/office/drawing/2014/main" id="{49252822-4EF1-4B39-AF19-3E14C79A7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386" y="1957798"/>
            <a:ext cx="7953614" cy="38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6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 « 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F1B9D4-69C6-0182-69CF-A053C7996D00}"/>
              </a:ext>
            </a:extLst>
          </p:cNvPr>
          <p:cNvSpPr txBox="1"/>
          <p:nvPr/>
        </p:nvSpPr>
        <p:spPr>
          <a:xfrm>
            <a:off x="1152000" y="2767280"/>
            <a:ext cx="6839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0" b="1" dirty="0" err="1">
                <a:solidFill>
                  <a:srgbClr val="424D7B"/>
                </a:solidFill>
                <a:latin typeface="Dosis SemiBold" pitchFamily="2" charset="0"/>
              </a:rPr>
              <a:t>gn</a:t>
            </a:r>
            <a:endParaRPr lang="fr-FR" sz="8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err="1">
                <a:solidFill>
                  <a:srgbClr val="00ACA4"/>
                </a:solidFill>
                <a:latin typeface="Dosis" pitchFamily="2" charset="0"/>
              </a:rPr>
              <a:t>gn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327287A-7918-4BEB-802F-05004CCC4AF4}"/>
              </a:ext>
            </a:extLst>
          </p:cNvPr>
          <p:cNvGrpSpPr/>
          <p:nvPr/>
        </p:nvGrpSpPr>
        <p:grpSpPr>
          <a:xfrm>
            <a:off x="1168584" y="3473833"/>
            <a:ext cx="6806831" cy="682426"/>
            <a:chOff x="474390" y="4710962"/>
            <a:chExt cx="6806831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47439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gn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1638964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gl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2803538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œu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3968112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gn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132686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qu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297260" y="471096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gn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C926-4E02-0A09-036F-3C1E180D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88253F-E0EE-2C50-00DE-EC73DAC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ED1CF0-4CE7-85F2-E677-3CFB112C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17079D-A405-4384-88EF-9BF59A0E8C4E}"/>
              </a:ext>
            </a:extLst>
          </p:cNvPr>
          <p:cNvGrpSpPr/>
          <p:nvPr/>
        </p:nvGrpSpPr>
        <p:grpSpPr>
          <a:xfrm>
            <a:off x="586298" y="3082817"/>
            <a:ext cx="7971405" cy="692365"/>
            <a:chOff x="1168584" y="3110203"/>
            <a:chExt cx="7971405" cy="6923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389C88D-C40C-4C29-88B6-2A7CC93CFA59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17EB9A66-7416-4CFC-A86A-ABABC7722C5C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h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CB6C3A-88D9-4C66-8FA8-0E2370027C1F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eu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41B2BF4B-CAE2-49E2-BD17-ADBC9300656F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gn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D18E1DAD-DAF6-41E5-9902-B087D225F476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qu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B6CDC900-5DD8-4448-8FC3-47EACEFE18FF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ph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E0D03F-FAC7-4DB0-9B15-673A21B1EFF9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q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039CB81-394A-4013-8228-026FEFD36B2E}"/>
                </a:ext>
              </a:extLst>
            </p:cNvPr>
            <p:cNvSpPr/>
            <p:nvPr/>
          </p:nvSpPr>
          <p:spPr>
            <a:xfrm>
              <a:off x="8156028" y="312014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ph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qu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œu</a:t>
                </a:r>
                <a:endParaRPr lang="fr-FR" sz="2800" kern="0" dirty="0">
                  <a:solidFill>
                    <a:srgbClr val="424D7B"/>
                  </a:solidFill>
                  <a:latin typeface="Dosis SemiBold" pitchFamily="2" charset="0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h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isa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gn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page 88.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A087A78-EB03-41FE-A6FA-11EDB2400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33" y="1615550"/>
            <a:ext cx="3302334" cy="506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674349-D61A-4C47-A20B-042F6BC57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02" y="1615550"/>
            <a:ext cx="3186511" cy="488766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Qui veut expliquer la consigne dans sa langue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86C039-0B11-4A5C-8BD0-389B8E14323F}"/>
              </a:ext>
            </a:extLst>
          </p:cNvPr>
          <p:cNvSpPr/>
          <p:nvPr/>
        </p:nvSpPr>
        <p:spPr>
          <a:xfrm>
            <a:off x="3155577" y="2364041"/>
            <a:ext cx="2662518" cy="7018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9D8A401-E7EC-4289-8278-2574A135C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20" y="2881630"/>
            <a:ext cx="4524706" cy="142748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1FD024-DB59-478F-9E52-86D2257A9F09}"/>
              </a:ext>
            </a:extLst>
          </p:cNvPr>
          <p:cNvSpPr/>
          <p:nvPr/>
        </p:nvSpPr>
        <p:spPr>
          <a:xfrm>
            <a:off x="674370" y="2881631"/>
            <a:ext cx="4620356" cy="14274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19A36BC-7B63-4C36-B9D6-1988DF62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61" y="2216554"/>
            <a:ext cx="8217146" cy="388544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0BAE655-12D9-4F32-A507-861B75630D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169DA7B-4674-4A95-870F-5B69672A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25A6F7-5ED8-4E41-9A44-65D5B3D1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E0A00353-0DE7-4E85-84BB-54F0B3CE1C18}"/>
              </a:ext>
            </a:extLst>
          </p:cNvPr>
          <p:cNvSpPr/>
          <p:nvPr/>
        </p:nvSpPr>
        <p:spPr>
          <a:xfrm>
            <a:off x="862733" y="3173506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7E74302-0B61-40BD-82AB-28D26DDE2982}"/>
              </a:ext>
            </a:extLst>
          </p:cNvPr>
          <p:cNvSpPr/>
          <p:nvPr/>
        </p:nvSpPr>
        <p:spPr>
          <a:xfrm>
            <a:off x="1692000" y="4589929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778FAE-4DFB-454D-9C38-0284164F97CB}"/>
              </a:ext>
            </a:extLst>
          </p:cNvPr>
          <p:cNvSpPr/>
          <p:nvPr/>
        </p:nvSpPr>
        <p:spPr>
          <a:xfrm>
            <a:off x="3989482" y="4589929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9185067-F80A-4EB1-8B33-F16B2256968C}"/>
              </a:ext>
            </a:extLst>
          </p:cNvPr>
          <p:cNvSpPr/>
          <p:nvPr/>
        </p:nvSpPr>
        <p:spPr>
          <a:xfrm>
            <a:off x="2429623" y="3890682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765CFEC-FD8A-4E64-9D65-9CF631568016}"/>
              </a:ext>
            </a:extLst>
          </p:cNvPr>
          <p:cNvSpPr/>
          <p:nvPr/>
        </p:nvSpPr>
        <p:spPr>
          <a:xfrm>
            <a:off x="4761320" y="3186953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76C99F-1AFF-4D20-9016-F6C76626E1EF}"/>
              </a:ext>
            </a:extLst>
          </p:cNvPr>
          <p:cNvSpPr/>
          <p:nvPr/>
        </p:nvSpPr>
        <p:spPr>
          <a:xfrm>
            <a:off x="7862235" y="5238387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7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du graphème  (</a:t>
            </a:r>
            <a:r>
              <a:rPr lang="fr-FR" sz="1400" dirty="0" err="1"/>
              <a:t>gn</a:t>
            </a:r>
            <a:r>
              <a:rPr lang="fr-FR" sz="1400" dirty="0"/>
              <a:t>)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9638" y="2522109"/>
            <a:ext cx="5598886" cy="756000"/>
          </a:xfrm>
        </p:spPr>
        <p:txBody>
          <a:bodyPr/>
          <a:lstStyle/>
          <a:p>
            <a:r>
              <a:rPr lang="fr-FR" sz="1400" dirty="0"/>
              <a:t>Acte de parole 1 : Poser la question « Qu’est-ce que tu fais le matin ?  » 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BBFE6241-3026-2F81-6968-41A8BAA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1DF7D4-06FF-49B4-564F-3062F64D9E5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47D42-3283-A7B7-5411-DB01DA09A80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053D5-8355-C0A4-6EE0-7FA8A9FDFB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FCDF0C3-19F7-DAFA-CBBC-75C8D0753F6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7FFC25E-F031-BF41-858D-B38AFCC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BF1CE-DD39-BE66-EC09-257F2C06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97" y="5694739"/>
            <a:ext cx="2696837" cy="495369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09" y="553416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du graphème  (</a:t>
            </a:r>
            <a:r>
              <a:rPr lang="fr-FR" sz="1400" dirty="0" err="1"/>
              <a:t>gn</a:t>
            </a:r>
            <a:r>
              <a:rPr lang="fr-FR" sz="1400" dirty="0"/>
              <a:t>)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13168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6" y="756000"/>
            <a:ext cx="59977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Soyez attentifs.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208" y="2276375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rossignol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g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rossi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7200" b="0" dirty="0">
                <a:latin typeface="Dosis SemiBold" pitchFamily="2" charset="0"/>
              </a:rPr>
              <a:t>ol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17E11F-406C-4BF8-B3ED-105E2B2F0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974" l="5273" r="89941">
                        <a14:foregroundMark x1="37500" y1="41862" x2="40625" y2="43294"/>
                        <a14:foregroundMark x1="40918" y1="57487" x2="9961" y2="51107"/>
                        <a14:foregroundMark x1="9961" y1="51107" x2="5273" y2="63932"/>
                        <a14:foregroundMark x1="5273" y1="63932" x2="18750" y2="70247"/>
                        <a14:foregroundMark x1="18750" y1="70247" x2="46875" y2="6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5" y="1979089"/>
            <a:ext cx="3046775" cy="362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866234BB-17F8-413A-94B1-DB11224C053F}"/>
              </a:ext>
            </a:extLst>
          </p:cNvPr>
          <p:cNvSpPr txBox="1">
            <a:spLocks/>
          </p:cNvSpPr>
          <p:nvPr/>
        </p:nvSpPr>
        <p:spPr>
          <a:xfrm>
            <a:off x="4412945" y="3460722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 err="1">
                <a:latin typeface="Dosis SemiBold" pitchFamily="2" charset="0"/>
              </a:rPr>
              <a:t>rossi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7200" b="0" dirty="0" err="1">
                <a:latin typeface="Dosis SemiBold" pitchFamily="2" charset="0"/>
              </a:rPr>
              <a:t>ol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42997B-0AF6-4AB4-B180-6AB71A8DF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974" l="5273" r="89941">
                        <a14:foregroundMark x1="37500" y1="41862" x2="40625" y2="43294"/>
                        <a14:foregroundMark x1="40918" y1="57487" x2="9961" y2="51107"/>
                        <a14:foregroundMark x1="9961" y1="51107" x2="5273" y2="63932"/>
                        <a14:foregroundMark x1="5273" y1="63932" x2="18750" y2="70247"/>
                        <a14:foregroundMark x1="18750" y1="70247" x2="46875" y2="6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5" y="1979089"/>
            <a:ext cx="3046775" cy="362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AAB6810-6CB2-4F24-99EA-41CF74686D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rossi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7200" b="0" dirty="0">
                <a:latin typeface="Dosis SemiBold" pitchFamily="2" charset="0"/>
              </a:rPr>
              <a:t>ol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A38E92-1191-48C5-A841-757DA1198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974" l="5273" r="89941">
                        <a14:foregroundMark x1="37500" y1="41862" x2="40625" y2="43294"/>
                        <a14:foregroundMark x1="40918" y1="57487" x2="9961" y2="51107"/>
                        <a14:foregroundMark x1="9961" y1="51107" x2="5273" y2="63932"/>
                        <a14:foregroundMark x1="5273" y1="63932" x2="18750" y2="70247"/>
                        <a14:foregroundMark x1="18750" y1="70247" x2="46875" y2="6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5" y="1979089"/>
            <a:ext cx="3046775" cy="362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beignet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g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bei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7200" b="0" dirty="0">
                <a:latin typeface="Dosis SemiBold" pitchFamily="2" charset="0"/>
              </a:rPr>
              <a:t>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D5DF5C-4107-4F01-93D4-F13C4ED65C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25006" r="23922" b="27543"/>
          <a:stretch/>
        </p:blipFill>
        <p:spPr>
          <a:xfrm>
            <a:off x="818831" y="2382801"/>
            <a:ext cx="3004909" cy="27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33A9760-D900-4EC8-8A00-FAF593883E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 err="1">
                <a:latin typeface="Dosis SemiBold" pitchFamily="2" charset="0"/>
              </a:rPr>
              <a:t>bei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7200" b="0" dirty="0">
                <a:latin typeface="Dosis SemiBold" pitchFamily="2" charset="0"/>
              </a:rPr>
              <a:t>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E565C5-CDE0-475D-98EE-FC53C11CE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25006" r="23922" b="27543"/>
          <a:stretch/>
        </p:blipFill>
        <p:spPr>
          <a:xfrm>
            <a:off x="818831" y="2382801"/>
            <a:ext cx="3004909" cy="27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37" y="756000"/>
            <a:ext cx="690116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3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943B13A-0E3B-4418-A1C5-D040B98C5B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bei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7200" b="0" dirty="0">
                <a:latin typeface="Dosis SemiBold" pitchFamily="2" charset="0"/>
              </a:rPr>
              <a:t>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AC906A-990F-4CC0-BE53-CAADAF9AA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25006" r="23922" b="27543"/>
          <a:stretch/>
        </p:blipFill>
        <p:spPr>
          <a:xfrm>
            <a:off x="818831" y="2382801"/>
            <a:ext cx="3004909" cy="27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720C91C1-4182-4A81-898E-C0EF5C7D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39" y="2307072"/>
            <a:ext cx="1901084" cy="29160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2CA060-B2F7-49D1-A86F-03B85B5EE933}"/>
              </a:ext>
            </a:extLst>
          </p:cNvPr>
          <p:cNvGrpSpPr/>
          <p:nvPr/>
        </p:nvGrpSpPr>
        <p:grpSpPr>
          <a:xfrm>
            <a:off x="3621458" y="2307072"/>
            <a:ext cx="3193200" cy="2916000"/>
            <a:chOff x="2816714" y="459844"/>
            <a:chExt cx="8915810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6EB5573-F261-47EB-925B-B9D10139E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714" y="459844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D7BBC74-AF41-4623-B263-73357D5C4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1456" y="459844"/>
              <a:ext cx="4471068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3678EC9-1D19-464D-95CF-73038407CB29}"/>
              </a:ext>
            </a:extLst>
          </p:cNvPr>
          <p:cNvGrpSpPr/>
          <p:nvPr/>
        </p:nvGrpSpPr>
        <p:grpSpPr>
          <a:xfrm>
            <a:off x="389977" y="2331416"/>
            <a:ext cx="3193200" cy="2916000"/>
            <a:chOff x="-2630944" y="-75415"/>
            <a:chExt cx="8887329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55EF779-86EC-4DAB-92ED-17D3DB4BF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317" y="-75415"/>
              <a:ext cx="4471068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EFDB479-9F08-4241-9215-F2A48FA12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0944" y="-75415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507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champignon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g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champi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6000" b="0" dirty="0">
                <a:latin typeface="Dosis SemiBold" pitchFamily="2" charset="0"/>
              </a:rPr>
              <a:t>on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5E72DC-E5B1-4E7B-9335-3E631B025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17485" r="18071" b="17063"/>
          <a:stretch/>
        </p:blipFill>
        <p:spPr>
          <a:xfrm>
            <a:off x="818831" y="2164334"/>
            <a:ext cx="3033959" cy="31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F20616B1-202D-478E-9754-93D383AEF4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 err="1">
                <a:latin typeface="Dosis SemiBold" pitchFamily="2" charset="0"/>
              </a:rPr>
              <a:t>champi</a:t>
            </a:r>
            <a:r>
              <a:rPr lang="fr-FR" sz="6000" b="0" dirty="0" err="1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6000" b="0" dirty="0" err="1">
                <a:latin typeface="Dosis SemiBold" pitchFamily="2" charset="0"/>
              </a:rPr>
              <a:t>on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1CF702-675E-4654-B31F-5314BADB7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17485" r="18071" b="17063"/>
          <a:stretch/>
        </p:blipFill>
        <p:spPr>
          <a:xfrm>
            <a:off x="818831" y="2164334"/>
            <a:ext cx="3033959" cy="31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2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6713AF86-1EF1-45F3-BAE6-437CE4DFC615}"/>
              </a:ext>
            </a:extLst>
          </p:cNvPr>
          <p:cNvSpPr txBox="1">
            <a:spLocks/>
          </p:cNvSpPr>
          <p:nvPr/>
        </p:nvSpPr>
        <p:spPr>
          <a:xfrm>
            <a:off x="4572000" y="3429000"/>
            <a:ext cx="4070129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000" b="0">
                <a:latin typeface="Dosis SemiBold" pitchFamily="2" charset="0"/>
              </a:rPr>
              <a:t>champi</a:t>
            </a:r>
            <a:r>
              <a:rPr lang="fr-FR" sz="6000" b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6000" b="0">
                <a:latin typeface="Dosis SemiBold" pitchFamily="2" charset="0"/>
              </a:rPr>
              <a:t>on</a:t>
            </a:r>
            <a:r>
              <a:rPr lang="fr-FR" sz="7200" b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23EC85-08F9-4C7D-ABDC-96C97ED0B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17485" r="18071" b="17063"/>
          <a:stretch/>
        </p:blipFill>
        <p:spPr>
          <a:xfrm>
            <a:off x="818831" y="2164334"/>
            <a:ext cx="3033959" cy="319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agneau.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g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a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6000" b="0" dirty="0">
                <a:latin typeface="Dosis SemiBold" pitchFamily="2" charset="0"/>
              </a:rPr>
              <a:t>eau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6DCC83-7453-4E6D-911B-39096DE395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22354" r="24379" b="21437"/>
          <a:stretch/>
        </p:blipFill>
        <p:spPr>
          <a:xfrm>
            <a:off x="818831" y="2061240"/>
            <a:ext cx="3073664" cy="339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E3735F24-C089-45F2-BECA-EFA772E98C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 err="1">
                <a:latin typeface="Dosis SemiBold" pitchFamily="2" charset="0"/>
              </a:rPr>
              <a:t>a</a:t>
            </a:r>
            <a:r>
              <a:rPr lang="fr-FR" sz="6000" b="0" dirty="0" err="1">
                <a:solidFill>
                  <a:srgbClr val="00ACA4"/>
                </a:solidFill>
                <a:latin typeface="Dosis SemiBold" pitchFamily="2" charset="0"/>
              </a:rPr>
              <a:t>___</a:t>
            </a:r>
            <a:r>
              <a:rPr lang="fr-FR" sz="6000" b="0" dirty="0" err="1">
                <a:latin typeface="Dosis SemiBold" pitchFamily="2" charset="0"/>
              </a:rPr>
              <a:t>eau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725657-A3D6-4252-854D-CCB2E2EA42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22354" r="24379" b="21437"/>
          <a:stretch/>
        </p:blipFill>
        <p:spPr>
          <a:xfrm>
            <a:off x="818831" y="2061240"/>
            <a:ext cx="3073664" cy="339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13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B8C4FB61-A454-40B9-9C3B-D1E8169115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a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6000" b="0" dirty="0">
                <a:latin typeface="Dosis SemiBold" pitchFamily="2" charset="0"/>
              </a:rPr>
              <a:t>eau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220445-7F6B-4D89-A597-CD34DC572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22354" r="24379" b="21437"/>
          <a:stretch/>
        </p:blipFill>
        <p:spPr>
          <a:xfrm>
            <a:off x="818831" y="2061240"/>
            <a:ext cx="3073664" cy="339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7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montagne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g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monta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6000" b="0" dirty="0">
                <a:latin typeface="Dosis SemiBold" pitchFamily="2" charset="0"/>
              </a:rPr>
              <a:t>e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AFA2B3-F139-4BF9-BDEE-F368953034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90"/>
          <a:stretch/>
        </p:blipFill>
        <p:spPr>
          <a:xfrm>
            <a:off x="818831" y="2506337"/>
            <a:ext cx="3370617" cy="27559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C0E8DC1A-DD8A-4C4E-94A9-C328602D6C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 err="1">
                <a:latin typeface="Dosis SemiBold" pitchFamily="2" charset="0"/>
              </a:rPr>
              <a:t>monta</a:t>
            </a:r>
            <a:r>
              <a:rPr lang="fr-FR" sz="6000" b="0" dirty="0" err="1">
                <a:solidFill>
                  <a:srgbClr val="00ACA4"/>
                </a:solidFill>
                <a:latin typeface="Dosis SemiBold" pitchFamily="2" charset="0"/>
              </a:rPr>
              <a:t>____</a:t>
            </a:r>
            <a:r>
              <a:rPr lang="fr-FR" sz="6000" b="0" dirty="0" err="1">
                <a:latin typeface="Dosis SemiBold" pitchFamily="2" charset="0"/>
              </a:rPr>
              <a:t>e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713553-3862-78AD-8A75-3BBC3C19B5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90"/>
          <a:stretch/>
        </p:blipFill>
        <p:spPr>
          <a:xfrm>
            <a:off x="818831" y="2506337"/>
            <a:ext cx="3370617" cy="27559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78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00" y="1119413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69163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A0C4F78-66B1-85DB-62FE-AB32821E248D}"/>
              </a:ext>
            </a:extLst>
          </p:cNvPr>
          <p:cNvSpPr/>
          <p:nvPr/>
        </p:nvSpPr>
        <p:spPr>
          <a:xfrm>
            <a:off x="828000" y="3797892"/>
            <a:ext cx="3420000" cy="889829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814762" y="3867307"/>
            <a:ext cx="3613238" cy="810588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Oral – Acte de parole</a:t>
            </a:r>
          </a:p>
          <a:p>
            <a:pPr lvl="0">
              <a:defRPr/>
            </a:pPr>
            <a:r>
              <a:rPr lang="fr-FR" dirty="0"/>
              <a:t>Lecture – Graphème : </a:t>
            </a:r>
            <a:r>
              <a:rPr lang="fr-FR" dirty="0" err="1"/>
              <a:t>Gn</a:t>
            </a:r>
            <a:r>
              <a:rPr lang="fr-FR" dirty="0"/>
              <a:t>. </a:t>
            </a:r>
          </a:p>
          <a:p>
            <a:pPr lvl="0">
              <a:defRPr/>
            </a:pPr>
            <a:r>
              <a:rPr lang="fr-FR" dirty="0"/>
              <a:t>Écriture – Graphème : </a:t>
            </a:r>
            <a:r>
              <a:rPr lang="fr-FR" dirty="0" err="1"/>
              <a:t>Gn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EE52C475-BF28-42C4-8CAE-6FFFEF7D3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monta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6000" b="0" dirty="0">
                <a:latin typeface="Dosis SemiBold" pitchFamily="2" charset="0"/>
              </a:rPr>
              <a:t>e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BBBEA5-3009-32DB-177A-F32083132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90"/>
          <a:stretch/>
        </p:blipFill>
        <p:spPr>
          <a:xfrm>
            <a:off x="818831" y="2506337"/>
            <a:ext cx="3370617" cy="27559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baignoire 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gn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g et 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bai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6000" b="0" dirty="0">
                <a:latin typeface="Dosis SemiBold" pitchFamily="2" charset="0"/>
              </a:rPr>
              <a:t>oire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097911D-25C2-44E0-A889-80935236CF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t="15204" r="16894" b="16961"/>
          <a:stretch/>
        </p:blipFill>
        <p:spPr>
          <a:xfrm>
            <a:off x="766515" y="2543066"/>
            <a:ext cx="3628504" cy="24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C0E8DC1A-DD8A-4C4E-94A9-C328602D6C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bai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____</a:t>
            </a:r>
            <a:r>
              <a:rPr lang="fr-FR" sz="6000" b="0" dirty="0" err="1">
                <a:latin typeface="Dosis SemiBold" pitchFamily="2" charset="0"/>
              </a:rPr>
              <a:t>oire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11F117-241E-4C76-8F0C-A9DFF0BB34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t="15204" r="16894" b="16961"/>
          <a:stretch/>
        </p:blipFill>
        <p:spPr>
          <a:xfrm>
            <a:off x="766515" y="2543066"/>
            <a:ext cx="3628504" cy="24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61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EE52C475-BF28-42C4-8CAE-6FFFEF7D3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bai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gn</a:t>
            </a:r>
            <a:r>
              <a:rPr lang="fr-FR" sz="6000" b="0" dirty="0">
                <a:latin typeface="Dosis SemiBold" pitchFamily="2" charset="0"/>
              </a:rPr>
              <a:t>oire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D52493-B5D6-447E-8C73-08DFFFCE8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t="15204" r="16894" b="16961"/>
          <a:stretch/>
        </p:blipFill>
        <p:spPr>
          <a:xfrm>
            <a:off x="766515" y="2543066"/>
            <a:ext cx="3628504" cy="24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90.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3BBF2A8-37D5-4048-9780-64853236B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27" y="1624585"/>
            <a:ext cx="3232345" cy="49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556897" y="777385"/>
            <a:ext cx="696443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Je vais expliquer la consigne 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66" y="2123712"/>
            <a:ext cx="3006113" cy="30061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C491FC-DC0D-48B7-871B-D174B3823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32" y="2729839"/>
            <a:ext cx="4651816" cy="1857344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D0B5543-74E9-471E-8B91-78E78CB3AD17}"/>
              </a:ext>
            </a:extLst>
          </p:cNvPr>
          <p:cNvSpPr/>
          <p:nvPr/>
        </p:nvSpPr>
        <p:spPr>
          <a:xfrm>
            <a:off x="409757" y="2729838"/>
            <a:ext cx="4797891" cy="18573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541D27A1-EC7F-47A5-94E8-B96CBAA5517C}"/>
              </a:ext>
            </a:extLst>
          </p:cNvPr>
          <p:cNvGrpSpPr/>
          <p:nvPr/>
        </p:nvGrpSpPr>
        <p:grpSpPr>
          <a:xfrm>
            <a:off x="555832" y="2428734"/>
            <a:ext cx="7948568" cy="3377705"/>
            <a:chOff x="555832" y="2428734"/>
            <a:chExt cx="7948568" cy="3377705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5CA2110-3EEA-4D65-B85C-E0971FCA1237}"/>
                </a:ext>
              </a:extLst>
            </p:cNvPr>
            <p:cNvGrpSpPr/>
            <p:nvPr/>
          </p:nvGrpSpPr>
          <p:grpSpPr>
            <a:xfrm>
              <a:off x="555832" y="2428734"/>
              <a:ext cx="7948568" cy="3377705"/>
              <a:chOff x="2407601" y="2428735"/>
              <a:chExt cx="4328798" cy="1962424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046002AA-34B8-4940-A91D-5F0DFD61D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7601" y="2466840"/>
                <a:ext cx="1543265" cy="1876687"/>
              </a:xfrm>
              <a:prstGeom prst="rect">
                <a:avLst/>
              </a:prstGeom>
            </p:spPr>
          </p:pic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EF743F34-29CE-439F-AE2F-9FFA6079B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24183" y="2466840"/>
                <a:ext cx="1495634" cy="1924319"/>
              </a:xfrm>
              <a:prstGeom prst="rect">
                <a:avLst/>
              </a:prstGeom>
            </p:spPr>
          </p:pic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9C7F38AB-E21F-48B3-BAE4-2E439D29D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69344" y="2428735"/>
                <a:ext cx="1467055" cy="1914792"/>
              </a:xfrm>
              <a:prstGeom prst="rect">
                <a:avLst/>
              </a:prstGeom>
            </p:spPr>
          </p:pic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2B1C4C0-D1FA-496B-A777-7EC2E3DC210D}"/>
                </a:ext>
              </a:extLst>
            </p:cNvPr>
            <p:cNvGrpSpPr/>
            <p:nvPr/>
          </p:nvGrpSpPr>
          <p:grpSpPr>
            <a:xfrm>
              <a:off x="2045970" y="5034785"/>
              <a:ext cx="5600699" cy="472007"/>
              <a:chOff x="2045970" y="5034785"/>
              <a:chExt cx="5600699" cy="472007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0E0EC35-807E-4C55-BF31-C0F072281EAC}"/>
                  </a:ext>
                </a:extLst>
              </p:cNvPr>
              <p:cNvSpPr txBox="1"/>
              <p:nvPr/>
            </p:nvSpPr>
            <p:spPr>
              <a:xfrm>
                <a:off x="2045970" y="5034786"/>
                <a:ext cx="6175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err="1">
                    <a:solidFill>
                      <a:srgbClr val="C00000"/>
                    </a:solidFill>
                    <a:latin typeface="Dosis ExtraBold" pitchFamily="2" charset="0"/>
                  </a:rPr>
                  <a:t>gn</a:t>
                </a:r>
                <a:endParaRPr lang="fr-FR" dirty="0">
                  <a:solidFill>
                    <a:srgbClr val="C00000"/>
                  </a:solidFill>
                  <a:latin typeface="Dosis ExtraBold" pitchFamily="2" charset="0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845B8B8-89CA-47BA-AAEC-1C1510C17532}"/>
                  </a:ext>
                </a:extLst>
              </p:cNvPr>
              <p:cNvSpPr txBox="1"/>
              <p:nvPr/>
            </p:nvSpPr>
            <p:spPr>
              <a:xfrm>
                <a:off x="4675416" y="5045127"/>
                <a:ext cx="6606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rgbClr val="C00000"/>
                    </a:solidFill>
                    <a:latin typeface="Dosis ExtraBold" pitchFamily="2" charset="0"/>
                  </a:rPr>
                  <a:t>eau</a:t>
                </a:r>
                <a:endParaRPr lang="fr-FR" sz="2000" dirty="0">
                  <a:solidFill>
                    <a:srgbClr val="C00000"/>
                  </a:solidFill>
                  <a:latin typeface="Dosis ExtraBold" pitchFamily="2" charset="0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F944690-9034-4ADC-981D-83870F20BBBA}"/>
                  </a:ext>
                </a:extLst>
              </p:cNvPr>
              <p:cNvSpPr txBox="1"/>
              <p:nvPr/>
            </p:nvSpPr>
            <p:spPr>
              <a:xfrm>
                <a:off x="6982626" y="5034785"/>
                <a:ext cx="6640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err="1">
                    <a:solidFill>
                      <a:srgbClr val="C00000"/>
                    </a:solidFill>
                    <a:latin typeface="Dosis ExtraBold" pitchFamily="2" charset="0"/>
                  </a:rPr>
                  <a:t>gn</a:t>
                </a:r>
                <a:endParaRPr lang="fr-FR" dirty="0">
                  <a:solidFill>
                    <a:srgbClr val="C00000"/>
                  </a:solidFill>
                  <a:latin typeface="Dosis ExtraBold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86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293755-6AF3-429E-701A-AC3A2F60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192797" y="21524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Acte de parole 1 : Poser la question « Qu’est-ce que tu fais le matin ? 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892EE380-A38B-92FB-E143-31DDD68E7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Lecture du graphème (</a:t>
            </a:r>
            <a:r>
              <a:rPr lang="fr-FR" sz="1400" dirty="0" err="1"/>
              <a:t>gn</a:t>
            </a:r>
            <a:r>
              <a:rPr lang="fr-FR" sz="1400" dirty="0"/>
              <a:t>) </a:t>
            </a:r>
            <a:endParaRPr lang="fr-MA" sz="1400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94B371D-3E1D-2CD2-1782-B60D9F8EB0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 du graphème (</a:t>
            </a:r>
            <a:r>
              <a:rPr lang="fr-FR" sz="1400" dirty="0" err="1"/>
              <a:t>gn</a:t>
            </a:r>
            <a:r>
              <a:rPr lang="fr-FR" sz="1400" dirty="0"/>
              <a:t>)</a:t>
            </a:r>
            <a:endParaRPr lang="fr-MA" sz="1400" dirty="0"/>
          </a:p>
        </p:txBody>
      </p:sp>
      <p:pic>
        <p:nvPicPr>
          <p:cNvPr id="10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2DEA49F-63D4-2615-D31E-4269C8DC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669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B586A70-B6C8-4C6A-8D04-502AC2816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82" y="4184376"/>
            <a:ext cx="1744047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F8A1F8-7FAA-472B-A0C9-7DDE0628E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6" y="4184376"/>
            <a:ext cx="1744047" cy="1908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3A92577-91E3-4BE7-A0D5-3647EF55A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87" y="4144668"/>
            <a:ext cx="1744047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E8E66CF-5F53-4660-9C26-8137545D5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6" y="1923141"/>
            <a:ext cx="1744047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C360C95-0E28-48EE-A361-BF9BB907A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74" y="1923141"/>
            <a:ext cx="1744047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817C06D-47CF-4B59-8BE5-2B0979D0E7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73" y="1923141"/>
            <a:ext cx="1744047" cy="190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7230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Se réveiller – Se laver – S’habiller – Se brosser les cheveux – Préparer le cartable – Un agneau.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964" y="3697072"/>
            <a:ext cx="2680936" cy="405053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réveiller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Se laver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S’habiller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FR" dirty="0">
                <a:solidFill>
                  <a:srgbClr val="565F88"/>
                </a:solidFill>
                <a:latin typeface="Dosis SemiBold" pitchFamily="2" charset="0"/>
              </a:rPr>
              <a:t>agneau</a:t>
            </a:r>
            <a:r>
              <a:rPr lang="fr-FR" dirty="0">
                <a:latin typeface="Dosis SemiBold" pitchFamily="2" charset="0"/>
              </a:rPr>
              <a:t>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Se brosser les cheveux 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Préparer le cartable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6A70DDA-A315-49B7-A2E1-73C5CC2630B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B5E5E44-407D-43AA-8F3D-2E910B572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6E38AB-CEB9-457E-A9DA-9B1C8C311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24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37B31B-2DF9-40CB-88F3-52B4CAF81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82" y="4184376"/>
            <a:ext cx="1744047" cy="190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590732-1BE6-45E0-9F1B-7463101A2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6" y="4184376"/>
            <a:ext cx="1744047" cy="190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493FB1-0AFC-43D3-9482-079FC59A9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87" y="4144668"/>
            <a:ext cx="1744047" cy="190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24EA56-0BAA-4908-B7E9-9F3C88B47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76" y="1923141"/>
            <a:ext cx="1744047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6B5CA4-1B9D-4689-97FF-0118DA6C2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74" y="1923141"/>
            <a:ext cx="1744047" cy="190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14F48E-1540-4917-BA3D-805EBEFCE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73" y="1923141"/>
            <a:ext cx="1744047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42A20C-6713-4306-AF06-F55A46A24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ABE855-8BB2-429D-A116-664B8BBEE7D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f0534ec5-868f-4ce6-85c7-99f0612daa5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E6AA07-77C3-43AE-A96A-3665FF5A6A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15088</TotalTime>
  <Words>896</Words>
  <PresentationFormat>Affichage à l'écran (4:3)</PresentationFormat>
  <Paragraphs>167</Paragraphs>
  <Slides>59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59</vt:i4>
      </vt:variant>
    </vt:vector>
  </HeadingPairs>
  <TitlesOfParts>
    <vt:vector size="77" baseType="lpstr">
      <vt:lpstr>Dosis ExtraBold</vt:lpstr>
      <vt:lpstr>Aptos Display</vt:lpstr>
      <vt:lpstr>Dosis Medium</vt:lpstr>
      <vt:lpstr>Mistral</vt:lpstr>
      <vt:lpstr>Aptos</vt:lpstr>
      <vt:lpstr>Wingdings</vt:lpstr>
      <vt:lpstr>Calibri</vt:lpstr>
      <vt:lpstr>Arial</vt:lpstr>
      <vt:lpstr>Dosis</vt:lpstr>
      <vt:lpstr>Dosis SemiBold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Thème Office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La leçon de français commence maintenant. Soyez attentifs.</vt:lpstr>
      <vt:lpstr>Répétons ensemble : Se réveiller – Se laver – S’habiller – Se brosser les cheveux – Préparer le cartable – Un agneau.</vt:lpstr>
      <vt:lpstr>Qui veut passer au tableau pour nommer les images ? </vt:lpstr>
      <vt:lpstr>Répétons ensemble : Une araignée – La campagne – Un beignet – Un champignon – Un oignon – Un peigne.</vt:lpstr>
      <vt:lpstr>Qui veut passer au tableau pour nommer les images ? </vt:lpstr>
      <vt:lpstr>Maintenant, on passe à l’activité de l’oral. Nous allons apprendre à poser une question avec Majd et Nada. </vt:lpstr>
      <vt:lpstr>Lecture de la vidéo. </vt:lpstr>
      <vt:lpstr>Répétons ensemble. </vt:lpstr>
      <vt:lpstr>Présentation PowerPoint</vt:lpstr>
      <vt:lpstr>Présentation PowerPoint</vt:lpstr>
      <vt:lpstr>Chacun pose la question à son voisin. </vt:lpstr>
      <vt:lpstr>Plan de la séance 2</vt:lpstr>
      <vt:lpstr>Maintenant, on va faire de la lecture. On va apprendre à lire le graphème « gn ».  Soyez attentifs.</vt:lpstr>
      <vt:lpstr>Lecture de la vidéo. </vt:lpstr>
      <vt:lpstr>Lisons ensemble :  « gn ». </vt:lpstr>
      <vt:lpstr>Qui veut passer au tableau pour montrer les cartes qui font le son « gn »  ?</vt:lpstr>
      <vt:lpstr>Qui veut passer au tableau pour lire ?</vt:lpstr>
      <vt:lpstr>Qui veut passer au tableau pour lire ?</vt:lpstr>
      <vt:lpstr>Ouvrez votre livret à la page 88. </vt:lpstr>
      <vt:lpstr>Vous allez faire l’activité 1. Qui veut expliquer la consigne dans sa langue ? </vt:lpstr>
      <vt:lpstr>Maintenant vous allez travailler en binômes. Comparez et discutez vos réponses avec votre voisin. </vt:lpstr>
      <vt:lpstr>Corrigez.</vt:lpstr>
      <vt:lpstr>Plan de la séance 2</vt:lpstr>
      <vt:lpstr>Maintenant, nous allons écrire des mots avec le son « gn ». Soyez attentifs.</vt:lpstr>
      <vt:lpstr>Prenez vos ardoises.</vt:lpstr>
      <vt:lpstr>Observez le mot « rossignol ». Le son « gn » s’écrit avec les lettres g et n. </vt:lpstr>
      <vt:lpstr>Écrivez le mot complet sur vos ardoises.</vt:lpstr>
      <vt:lpstr>Levez vos ardoises. </vt:lpstr>
      <vt:lpstr>Corrigez. </vt:lpstr>
      <vt:lpstr>Observez le mot « beignet ». Le son « gn » s’écrit avec les lettres g et n. </vt:lpstr>
      <vt:lpstr>Écrivez le mot complet sur vos ardoises.</vt:lpstr>
      <vt:lpstr>Levez vos ardoises. </vt:lpstr>
      <vt:lpstr>Corrigez. </vt:lpstr>
      <vt:lpstr>Observez le mot « champignon ». Le son « gn » s’écrit avec les lettres g et n. </vt:lpstr>
      <vt:lpstr>Écrivez le mot complet sur vos ardoises.</vt:lpstr>
      <vt:lpstr>Levez vos ardoises. </vt:lpstr>
      <vt:lpstr>Corrigez. </vt:lpstr>
      <vt:lpstr>Observez le mot agneau. Le son « gn » s’écrit avec les lettres g et n. </vt:lpstr>
      <vt:lpstr>Écrivez le mot complet sur vos ardoises.</vt:lpstr>
      <vt:lpstr>Levez vos ardoises. </vt:lpstr>
      <vt:lpstr>Corrigez. </vt:lpstr>
      <vt:lpstr>Observez le mot « montagne ». Le son « gn » s’écrit avec les lettres g et n. </vt:lpstr>
      <vt:lpstr>Écrivez le mot complet sur vos ardoises.</vt:lpstr>
      <vt:lpstr>Levez vos ardoises. </vt:lpstr>
      <vt:lpstr>Corrigez. </vt:lpstr>
      <vt:lpstr>Observez le mot « baignoire ». Le son « gn » s’écrit avec les lettres g et n. </vt:lpstr>
      <vt:lpstr>Écrivez le mot complet sur vos ardoises.</vt:lpstr>
      <vt:lpstr>Levez vos ardoises. </vt:lpstr>
      <vt:lpstr>Corrigez. </vt:lpstr>
      <vt:lpstr>Prenez vos livrets à la page 90.</vt:lpstr>
      <vt:lpstr>Présentation PowerPoint</vt:lpstr>
      <vt:lpstr>Présentation PowerPoint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2026-03-14T11:56:12Z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