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5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6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7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41" r:id="rId4"/>
    <p:sldMasterId id="2147483743" r:id="rId5"/>
    <p:sldMasterId id="2147483697" r:id="rId6"/>
    <p:sldMasterId id="2147483711" r:id="rId7"/>
    <p:sldMasterId id="2147483720" r:id="rId8"/>
    <p:sldMasterId id="2147483757" r:id="rId9"/>
    <p:sldMasterId id="2147483772" r:id="rId10"/>
    <p:sldMasterId id="2147483784" r:id="rId11"/>
  </p:sldMasterIdLst>
  <p:notesMasterIdLst>
    <p:notesMasterId r:id="rId71"/>
  </p:notesMasterIdLst>
  <p:sldIdLst>
    <p:sldId id="256" r:id="rId12"/>
    <p:sldId id="1029" r:id="rId13"/>
    <p:sldId id="705" r:id="rId14"/>
    <p:sldId id="1123" r:id="rId15"/>
    <p:sldId id="1038" r:id="rId16"/>
    <p:sldId id="864" r:id="rId17"/>
    <p:sldId id="779" r:id="rId18"/>
    <p:sldId id="1108" r:id="rId19"/>
    <p:sldId id="1048" r:id="rId20"/>
    <p:sldId id="1109" r:id="rId21"/>
    <p:sldId id="1101" r:id="rId22"/>
    <p:sldId id="780" r:id="rId23"/>
    <p:sldId id="884" r:id="rId24"/>
    <p:sldId id="1043" r:id="rId25"/>
    <p:sldId id="887" r:id="rId26"/>
    <p:sldId id="1066" r:id="rId27"/>
    <p:sldId id="1106" r:id="rId28"/>
    <p:sldId id="800" r:id="rId29"/>
    <p:sldId id="814" r:id="rId30"/>
    <p:sldId id="819" r:id="rId31"/>
    <p:sldId id="820" r:id="rId32"/>
    <p:sldId id="1069" r:id="rId33"/>
    <p:sldId id="1056" r:id="rId34"/>
    <p:sldId id="1057" r:id="rId35"/>
    <p:sldId id="855" r:id="rId36"/>
    <p:sldId id="831" r:id="rId37"/>
    <p:sldId id="856" r:id="rId38"/>
    <p:sldId id="1050" r:id="rId39"/>
    <p:sldId id="805" r:id="rId40"/>
    <p:sldId id="653" r:id="rId41"/>
    <p:sldId id="835" r:id="rId42"/>
    <p:sldId id="1044" r:id="rId43"/>
    <p:sldId id="1045" r:id="rId44"/>
    <p:sldId id="1046" r:id="rId45"/>
    <p:sldId id="1047" r:id="rId46"/>
    <p:sldId id="1088" r:id="rId47"/>
    <p:sldId id="1089" r:id="rId48"/>
    <p:sldId id="1090" r:id="rId49"/>
    <p:sldId id="1091" r:id="rId50"/>
    <p:sldId id="1092" r:id="rId51"/>
    <p:sldId id="1093" r:id="rId52"/>
    <p:sldId id="1094" r:id="rId53"/>
    <p:sldId id="1095" r:id="rId54"/>
    <p:sldId id="1110" r:id="rId55"/>
    <p:sldId id="1111" r:id="rId56"/>
    <p:sldId id="1112" r:id="rId57"/>
    <p:sldId id="1113" r:id="rId58"/>
    <p:sldId id="1114" r:id="rId59"/>
    <p:sldId id="1115" r:id="rId60"/>
    <p:sldId id="1116" r:id="rId61"/>
    <p:sldId id="1117" r:id="rId62"/>
    <p:sldId id="1118" r:id="rId63"/>
    <p:sldId id="1119" r:id="rId64"/>
    <p:sldId id="1120" r:id="rId65"/>
    <p:sldId id="1121" r:id="rId66"/>
    <p:sldId id="817" r:id="rId67"/>
    <p:sldId id="818" r:id="rId68"/>
    <p:sldId id="1122" r:id="rId69"/>
    <p:sldId id="679" r:id="rId70"/>
  </p:sldIdLst>
  <p:sldSz cx="9144000" cy="6858000" type="screen4x3"/>
  <p:notesSz cx="6735763" cy="9866313"/>
  <p:embeddedFontLst>
    <p:embeddedFont>
      <p:font typeface="Dosis" pitchFamily="2" charset="0"/>
      <p:regular r:id="rId72"/>
      <p:bold r:id="rId73"/>
    </p:embeddedFont>
    <p:embeddedFont>
      <p:font typeface="Dosis ExtraBold" pitchFamily="2" charset="0"/>
      <p:bold r:id="rId74"/>
    </p:embeddedFont>
    <p:embeddedFont>
      <p:font typeface="Dosis Medium" pitchFamily="2" charset="0"/>
      <p:regular r:id="rId75"/>
      <p:bold r:id="rId76"/>
    </p:embeddedFont>
    <p:embeddedFont>
      <p:font typeface="Dosis SemiBold" pitchFamily="2" charset="0"/>
      <p:regular r:id="rId77"/>
      <p:bold r:id="rId78"/>
    </p:embeddedFont>
    <p:embeddedFont>
      <p:font typeface="Mistral" panose="03090702030407020403" pitchFamily="66" charset="0"/>
      <p:regular r:id="rId79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239" userDrawn="1">
          <p15:clr>
            <a:srgbClr val="A4A3A4"/>
          </p15:clr>
        </p15:guide>
        <p15:guide id="2" pos="453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565F88"/>
    <a:srgbClr val="00ACA4"/>
    <a:srgbClr val="445C7E"/>
    <a:srgbClr val="424D7B"/>
    <a:srgbClr val="E9E8E8"/>
    <a:srgbClr val="E13B82"/>
    <a:srgbClr val="E84234"/>
    <a:srgbClr val="F26553"/>
    <a:srgbClr val="FEF1E3"/>
    <a:srgbClr val="00AD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8" autoAdjust="0"/>
    <p:restoredTop sz="94620" autoAdjust="0"/>
  </p:normalViewPr>
  <p:slideViewPr>
    <p:cSldViewPr snapToGrid="0">
      <p:cViewPr varScale="1">
        <p:scale>
          <a:sx n="77" d="100"/>
          <a:sy n="77" d="100"/>
        </p:scale>
        <p:origin x="120" y="45"/>
      </p:cViewPr>
      <p:guideLst>
        <p:guide pos="5239"/>
        <p:guide pos="453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50" Type="http://schemas.openxmlformats.org/officeDocument/2006/relationships/slide" Target="slides/slide39.xml"/><Relationship Id="rId55" Type="http://schemas.openxmlformats.org/officeDocument/2006/relationships/slide" Target="slides/slide44.xml"/><Relationship Id="rId63" Type="http://schemas.openxmlformats.org/officeDocument/2006/relationships/slide" Target="slides/slide52.xml"/><Relationship Id="rId68" Type="http://schemas.openxmlformats.org/officeDocument/2006/relationships/slide" Target="slides/slide57.xml"/><Relationship Id="rId76" Type="http://schemas.openxmlformats.org/officeDocument/2006/relationships/font" Target="fonts/font5.fntdata"/><Relationship Id="rId84" Type="http://schemas.microsoft.com/office/2016/11/relationships/changesInfo" Target="changesInfos/changesInfo1.xml"/><Relationship Id="rId7" Type="http://schemas.openxmlformats.org/officeDocument/2006/relationships/slideMaster" Target="slideMasters/slideMaster4.xml"/><Relationship Id="rId71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9" Type="http://schemas.openxmlformats.org/officeDocument/2006/relationships/slide" Target="slides/slide18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53" Type="http://schemas.openxmlformats.org/officeDocument/2006/relationships/slide" Target="slides/slide42.xml"/><Relationship Id="rId58" Type="http://schemas.openxmlformats.org/officeDocument/2006/relationships/slide" Target="slides/slide47.xml"/><Relationship Id="rId66" Type="http://schemas.openxmlformats.org/officeDocument/2006/relationships/slide" Target="slides/slide55.xml"/><Relationship Id="rId74" Type="http://schemas.openxmlformats.org/officeDocument/2006/relationships/font" Target="fonts/font3.fntdata"/><Relationship Id="rId79" Type="http://schemas.openxmlformats.org/officeDocument/2006/relationships/font" Target="fonts/font8.fntdata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50.xml"/><Relationship Id="rId82" Type="http://schemas.openxmlformats.org/officeDocument/2006/relationships/theme" Target="theme/theme1.xml"/><Relationship Id="rId19" Type="http://schemas.openxmlformats.org/officeDocument/2006/relationships/slide" Target="slides/slide8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slide" Target="slides/slide37.xml"/><Relationship Id="rId56" Type="http://schemas.openxmlformats.org/officeDocument/2006/relationships/slide" Target="slides/slide45.xml"/><Relationship Id="rId64" Type="http://schemas.openxmlformats.org/officeDocument/2006/relationships/slide" Target="slides/slide53.xml"/><Relationship Id="rId69" Type="http://schemas.openxmlformats.org/officeDocument/2006/relationships/slide" Target="slides/slide58.xml"/><Relationship Id="rId77" Type="http://schemas.openxmlformats.org/officeDocument/2006/relationships/font" Target="fonts/font6.fntdata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0.xml"/><Relationship Id="rId72" Type="http://schemas.openxmlformats.org/officeDocument/2006/relationships/font" Target="fonts/font1.fntdata"/><Relationship Id="rId80" Type="http://schemas.openxmlformats.org/officeDocument/2006/relationships/presProps" Target="presProps.xml"/><Relationship Id="rId85" Type="http://schemas.microsoft.com/office/2018/10/relationships/authors" Target="authors.xml"/><Relationship Id="rId3" Type="http://schemas.openxmlformats.org/officeDocument/2006/relationships/customXml" Target="../customXml/item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slide" Target="slides/slide35.xml"/><Relationship Id="rId59" Type="http://schemas.openxmlformats.org/officeDocument/2006/relationships/slide" Target="slides/slide48.xml"/><Relationship Id="rId67" Type="http://schemas.openxmlformats.org/officeDocument/2006/relationships/slide" Target="slides/slide56.xml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54" Type="http://schemas.openxmlformats.org/officeDocument/2006/relationships/slide" Target="slides/slide43.xml"/><Relationship Id="rId62" Type="http://schemas.openxmlformats.org/officeDocument/2006/relationships/slide" Target="slides/slide51.xml"/><Relationship Id="rId70" Type="http://schemas.openxmlformats.org/officeDocument/2006/relationships/slide" Target="slides/slide59.xml"/><Relationship Id="rId75" Type="http://schemas.openxmlformats.org/officeDocument/2006/relationships/font" Target="fonts/font4.fntdata"/><Relationship Id="rId83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slide" Target="slides/slide38.xml"/><Relationship Id="rId57" Type="http://schemas.openxmlformats.org/officeDocument/2006/relationships/slide" Target="slides/slide46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slide" Target="slides/slide41.xml"/><Relationship Id="rId60" Type="http://schemas.openxmlformats.org/officeDocument/2006/relationships/slide" Target="slides/slide49.xml"/><Relationship Id="rId65" Type="http://schemas.openxmlformats.org/officeDocument/2006/relationships/slide" Target="slides/slide54.xml"/><Relationship Id="rId73" Type="http://schemas.openxmlformats.org/officeDocument/2006/relationships/font" Target="fonts/font2.fntdata"/><Relationship Id="rId78" Type="http://schemas.openxmlformats.org/officeDocument/2006/relationships/font" Target="fonts/font7.fntdata"/><Relationship Id="rId8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MIAE BEZZAZ" userId="f9bc3cc0-8e1c-4944-afa8-b4b36bbf20e1" providerId="ADAL" clId="{8E4634ED-B17B-452E-A69D-E19145BB6BD8}"/>
    <pc:docChg chg="undo custSel addSld delSld modSld">
      <pc:chgData name="LAMIAE BEZZAZ" userId="f9bc3cc0-8e1c-4944-afa8-b4b36bbf20e1" providerId="ADAL" clId="{8E4634ED-B17B-452E-A69D-E19145BB6BD8}" dt="2026-03-13T22:19:10.573" v="175"/>
      <pc:docMkLst>
        <pc:docMk/>
      </pc:docMkLst>
      <pc:sldChg chg="addSp modSp">
        <pc:chgData name="LAMIAE BEZZAZ" userId="f9bc3cc0-8e1c-4944-afa8-b4b36bbf20e1" providerId="ADAL" clId="{8E4634ED-B17B-452E-A69D-E19145BB6BD8}" dt="2026-03-13T01:19:54.718" v="163" actId="14100"/>
        <pc:sldMkLst>
          <pc:docMk/>
          <pc:sldMk cId="2851840032" sldId="256"/>
        </pc:sldMkLst>
        <pc:picChg chg="add mod">
          <ac:chgData name="LAMIAE BEZZAZ" userId="f9bc3cc0-8e1c-4944-afa8-b4b36bbf20e1" providerId="ADAL" clId="{8E4634ED-B17B-452E-A69D-E19145BB6BD8}" dt="2026-03-13T01:19:54.718" v="163" actId="14100"/>
          <ac:picMkLst>
            <pc:docMk/>
            <pc:sldMk cId="2851840032" sldId="256"/>
            <ac:picMk id="3" creationId="{B8303D5A-172C-4B8D-B282-DF3FE17CE6BC}"/>
          </ac:picMkLst>
        </pc:picChg>
      </pc:sldChg>
      <pc:sldChg chg="addSp modSp">
        <pc:chgData name="LAMIAE BEZZAZ" userId="f9bc3cc0-8e1c-4944-afa8-b4b36bbf20e1" providerId="ADAL" clId="{8E4634ED-B17B-452E-A69D-E19145BB6BD8}" dt="2026-03-13T01:09:23.194" v="104" actId="1076"/>
        <pc:sldMkLst>
          <pc:docMk/>
          <pc:sldMk cId="3079896629" sldId="817"/>
        </pc:sldMkLst>
        <pc:picChg chg="add mod">
          <ac:chgData name="LAMIAE BEZZAZ" userId="f9bc3cc0-8e1c-4944-afa8-b4b36bbf20e1" providerId="ADAL" clId="{8E4634ED-B17B-452E-A69D-E19145BB6BD8}" dt="2026-03-13T01:09:23.194" v="104" actId="1076"/>
          <ac:picMkLst>
            <pc:docMk/>
            <pc:sldMk cId="3079896629" sldId="817"/>
            <ac:picMk id="3" creationId="{C3BBF2A8-37D5-4048-9780-64853236BF2A}"/>
          </ac:picMkLst>
        </pc:picChg>
      </pc:sldChg>
      <pc:sldChg chg="addSp modSp modAnim">
        <pc:chgData name="LAMIAE BEZZAZ" userId="f9bc3cc0-8e1c-4944-afa8-b4b36bbf20e1" providerId="ADAL" clId="{8E4634ED-B17B-452E-A69D-E19145BB6BD8}" dt="2026-03-13T22:19:10.573" v="175"/>
        <pc:sldMkLst>
          <pc:docMk/>
          <pc:sldMk cId="2956649512" sldId="819"/>
        </pc:sldMkLst>
        <pc:picChg chg="add mod">
          <ac:chgData name="LAMIAE BEZZAZ" userId="f9bc3cc0-8e1c-4944-afa8-b4b36bbf20e1" providerId="ADAL" clId="{8E4634ED-B17B-452E-A69D-E19145BB6BD8}" dt="2026-03-13T22:18:55.057" v="173" actId="1076"/>
          <ac:picMkLst>
            <pc:docMk/>
            <pc:sldMk cId="2956649512" sldId="819"/>
            <ac:picMk id="2" creationId="{49252822-4EF1-4B39-AF19-3E14C79A717C}"/>
          </ac:picMkLst>
        </pc:picChg>
      </pc:sldChg>
      <pc:sldChg chg="addSp modSp">
        <pc:chgData name="LAMIAE BEZZAZ" userId="f9bc3cc0-8e1c-4944-afa8-b4b36bbf20e1" providerId="ADAL" clId="{8E4634ED-B17B-452E-A69D-E19145BB6BD8}" dt="2026-03-13T00:54:22.714" v="31" actId="14100"/>
        <pc:sldMkLst>
          <pc:docMk/>
          <pc:sldMk cId="1808541968" sldId="831"/>
        </pc:sldMkLst>
        <pc:spChg chg="mod">
          <ac:chgData name="LAMIAE BEZZAZ" userId="f9bc3cc0-8e1c-4944-afa8-b4b36bbf20e1" providerId="ADAL" clId="{8E4634ED-B17B-452E-A69D-E19145BB6BD8}" dt="2026-03-13T00:54:22.714" v="31" actId="14100"/>
          <ac:spMkLst>
            <pc:docMk/>
            <pc:sldMk cId="1808541968" sldId="831"/>
            <ac:spMk id="9" creationId="{5986C039-0B11-4A5C-8BD0-389B8E14323F}"/>
          </ac:spMkLst>
        </pc:spChg>
        <pc:picChg chg="add mod ord">
          <ac:chgData name="LAMIAE BEZZAZ" userId="f9bc3cc0-8e1c-4944-afa8-b4b36bbf20e1" providerId="ADAL" clId="{8E4634ED-B17B-452E-A69D-E19145BB6BD8}" dt="2026-03-13T00:54:13.146" v="28" actId="167"/>
          <ac:picMkLst>
            <pc:docMk/>
            <pc:sldMk cId="1808541968" sldId="831"/>
            <ac:picMk id="3" creationId="{10674349-D61A-4C47-A20B-042F6BC57259}"/>
          </ac:picMkLst>
        </pc:picChg>
      </pc:sldChg>
      <pc:sldChg chg="del">
        <pc:chgData name="LAMIAE BEZZAZ" userId="f9bc3cc0-8e1c-4944-afa8-b4b36bbf20e1" providerId="ADAL" clId="{8E4634ED-B17B-452E-A69D-E19145BB6BD8}" dt="2026-03-13T00:41:34.084" v="1" actId="47"/>
        <pc:sldMkLst>
          <pc:docMk/>
          <pc:sldMk cId="3005613515" sldId="847"/>
        </pc:sldMkLst>
      </pc:sldChg>
      <pc:sldChg chg="addSp modSp">
        <pc:chgData name="LAMIAE BEZZAZ" userId="f9bc3cc0-8e1c-4944-afa8-b4b36bbf20e1" providerId="ADAL" clId="{8E4634ED-B17B-452E-A69D-E19145BB6BD8}" dt="2026-03-13T00:53:49.623" v="22" actId="1076"/>
        <pc:sldMkLst>
          <pc:docMk/>
          <pc:sldMk cId="2252523974" sldId="855"/>
        </pc:sldMkLst>
        <pc:picChg chg="add mod">
          <ac:chgData name="LAMIAE BEZZAZ" userId="f9bc3cc0-8e1c-4944-afa8-b4b36bbf20e1" providerId="ADAL" clId="{8E4634ED-B17B-452E-A69D-E19145BB6BD8}" dt="2026-03-13T00:53:49.623" v="22" actId="1076"/>
          <ac:picMkLst>
            <pc:docMk/>
            <pc:sldMk cId="2252523974" sldId="855"/>
            <ac:picMk id="3" creationId="{EA087A78-EB03-41FE-A6FA-11EDB2400CF3}"/>
          </ac:picMkLst>
        </pc:picChg>
      </pc:sldChg>
      <pc:sldChg chg="modSp">
        <pc:chgData name="LAMIAE BEZZAZ" userId="f9bc3cc0-8e1c-4944-afa8-b4b36bbf20e1" providerId="ADAL" clId="{8E4634ED-B17B-452E-A69D-E19145BB6BD8}" dt="2026-03-13T22:18:06.103" v="167" actId="20577"/>
        <pc:sldMkLst>
          <pc:docMk/>
          <pc:sldMk cId="1647952956" sldId="1038"/>
        </pc:sldMkLst>
        <pc:spChg chg="mod">
          <ac:chgData name="LAMIAE BEZZAZ" userId="f9bc3cc0-8e1c-4944-afa8-b4b36bbf20e1" providerId="ADAL" clId="{8E4634ED-B17B-452E-A69D-E19145BB6BD8}" dt="2026-03-13T22:18:06.103" v="167" actId="20577"/>
          <ac:spMkLst>
            <pc:docMk/>
            <pc:sldMk cId="1647952956" sldId="1038"/>
            <ac:spMk id="13" creationId="{4358E425-9D4F-78BA-8B0D-1FD1E9281E46}"/>
          </ac:spMkLst>
        </pc:spChg>
      </pc:sldChg>
      <pc:sldChg chg="addSp delSp modSp">
        <pc:chgData name="LAMIAE BEZZAZ" userId="f9bc3cc0-8e1c-4944-afa8-b4b36bbf20e1" providerId="ADAL" clId="{8E4634ED-B17B-452E-A69D-E19145BB6BD8}" dt="2026-03-13T00:58:36.034" v="64"/>
        <pc:sldMkLst>
          <pc:docMk/>
          <pc:sldMk cId="1129089004" sldId="1044"/>
        </pc:sldMkLst>
        <pc:picChg chg="add del mod">
          <ac:chgData name="LAMIAE BEZZAZ" userId="f9bc3cc0-8e1c-4944-afa8-b4b36bbf20e1" providerId="ADAL" clId="{8E4634ED-B17B-452E-A69D-E19145BB6BD8}" dt="2026-03-13T00:58:35.480" v="63" actId="478"/>
          <ac:picMkLst>
            <pc:docMk/>
            <pc:sldMk cId="1129089004" sldId="1044"/>
            <ac:picMk id="4" creationId="{2AE7BFFC-2C5C-4183-9B48-4FC79A02D510}"/>
          </ac:picMkLst>
        </pc:picChg>
        <pc:picChg chg="add">
          <ac:chgData name="LAMIAE BEZZAZ" userId="f9bc3cc0-8e1c-4944-afa8-b4b36bbf20e1" providerId="ADAL" clId="{8E4634ED-B17B-452E-A69D-E19145BB6BD8}" dt="2026-03-13T00:58:36.034" v="64"/>
          <ac:picMkLst>
            <pc:docMk/>
            <pc:sldMk cId="1129089004" sldId="1044"/>
            <ac:picMk id="10" creationId="{6E17E11F-406C-4BF8-B3ED-105E2B2F0962}"/>
          </ac:picMkLst>
        </pc:picChg>
      </pc:sldChg>
      <pc:sldChg chg="addSp delSp">
        <pc:chgData name="LAMIAE BEZZAZ" userId="f9bc3cc0-8e1c-4944-afa8-b4b36bbf20e1" providerId="ADAL" clId="{8E4634ED-B17B-452E-A69D-E19145BB6BD8}" dt="2026-03-13T00:58:31.953" v="62"/>
        <pc:sldMkLst>
          <pc:docMk/>
          <pc:sldMk cId="346004462" sldId="1045"/>
        </pc:sldMkLst>
        <pc:picChg chg="add del">
          <ac:chgData name="LAMIAE BEZZAZ" userId="f9bc3cc0-8e1c-4944-afa8-b4b36bbf20e1" providerId="ADAL" clId="{8E4634ED-B17B-452E-A69D-E19145BB6BD8}" dt="2026-03-13T00:58:31.193" v="61" actId="478"/>
          <ac:picMkLst>
            <pc:docMk/>
            <pc:sldMk cId="346004462" sldId="1045"/>
            <ac:picMk id="5" creationId="{BC2F8112-F91A-4980-9203-610C4FF6AA70}"/>
          </ac:picMkLst>
        </pc:picChg>
        <pc:picChg chg="add">
          <ac:chgData name="LAMIAE BEZZAZ" userId="f9bc3cc0-8e1c-4944-afa8-b4b36bbf20e1" providerId="ADAL" clId="{8E4634ED-B17B-452E-A69D-E19145BB6BD8}" dt="2026-03-13T00:58:31.953" v="62"/>
          <ac:picMkLst>
            <pc:docMk/>
            <pc:sldMk cId="346004462" sldId="1045"/>
            <ac:picMk id="6" creationId="{8942997B-0AF6-4AB4-B180-6AB71A8DF1B9}"/>
          </ac:picMkLst>
        </pc:picChg>
      </pc:sldChg>
      <pc:sldChg chg="addSp modSp">
        <pc:chgData name="LAMIAE BEZZAZ" userId="f9bc3cc0-8e1c-4944-afa8-b4b36bbf20e1" providerId="ADAL" clId="{8E4634ED-B17B-452E-A69D-E19145BB6BD8}" dt="2026-03-13T00:58:24.634" v="60" actId="1076"/>
        <pc:sldMkLst>
          <pc:docMk/>
          <pc:sldMk cId="4168451883" sldId="1047"/>
        </pc:sldMkLst>
        <pc:picChg chg="add mod">
          <ac:chgData name="LAMIAE BEZZAZ" userId="f9bc3cc0-8e1c-4944-afa8-b4b36bbf20e1" providerId="ADAL" clId="{8E4634ED-B17B-452E-A69D-E19145BB6BD8}" dt="2026-03-13T00:58:24.634" v="60" actId="1076"/>
          <ac:picMkLst>
            <pc:docMk/>
            <pc:sldMk cId="4168451883" sldId="1047"/>
            <ac:picMk id="5" creationId="{40A38E92-1191-48C5-A841-757DA119830F}"/>
          </ac:picMkLst>
        </pc:picChg>
      </pc:sldChg>
      <pc:sldChg chg="addSp">
        <pc:chgData name="LAMIAE BEZZAZ" userId="f9bc3cc0-8e1c-4944-afa8-b4b36bbf20e1" providerId="ADAL" clId="{8E4634ED-B17B-452E-A69D-E19145BB6BD8}" dt="2026-03-13T00:43:44.947" v="6"/>
        <pc:sldMkLst>
          <pc:docMk/>
          <pc:sldMk cId="191914420" sldId="1048"/>
        </pc:sldMkLst>
        <pc:picChg chg="add">
          <ac:chgData name="LAMIAE BEZZAZ" userId="f9bc3cc0-8e1c-4944-afa8-b4b36bbf20e1" providerId="ADAL" clId="{8E4634ED-B17B-452E-A69D-E19145BB6BD8}" dt="2026-03-13T00:43:44.947" v="6"/>
          <ac:picMkLst>
            <pc:docMk/>
            <pc:sldMk cId="191914420" sldId="1048"/>
            <ac:picMk id="4" creationId="{E337B31B-2DF9-40CB-88F3-52B4CAF8114F}"/>
          </ac:picMkLst>
        </pc:picChg>
        <pc:picChg chg="add">
          <ac:chgData name="LAMIAE BEZZAZ" userId="f9bc3cc0-8e1c-4944-afa8-b4b36bbf20e1" providerId="ADAL" clId="{8E4634ED-B17B-452E-A69D-E19145BB6BD8}" dt="2026-03-13T00:43:44.947" v="6"/>
          <ac:picMkLst>
            <pc:docMk/>
            <pc:sldMk cId="191914420" sldId="1048"/>
            <ac:picMk id="5" creationId="{30590732-1BE6-45E0-9F1B-7463101A296C}"/>
          </ac:picMkLst>
        </pc:picChg>
        <pc:picChg chg="add">
          <ac:chgData name="LAMIAE BEZZAZ" userId="f9bc3cc0-8e1c-4944-afa8-b4b36bbf20e1" providerId="ADAL" clId="{8E4634ED-B17B-452E-A69D-E19145BB6BD8}" dt="2026-03-13T00:43:44.947" v="6"/>
          <ac:picMkLst>
            <pc:docMk/>
            <pc:sldMk cId="191914420" sldId="1048"/>
            <ac:picMk id="6" creationId="{CE493FB1-0AFC-43D3-9482-079FC59A9944}"/>
          </ac:picMkLst>
        </pc:picChg>
        <pc:picChg chg="add">
          <ac:chgData name="LAMIAE BEZZAZ" userId="f9bc3cc0-8e1c-4944-afa8-b4b36bbf20e1" providerId="ADAL" clId="{8E4634ED-B17B-452E-A69D-E19145BB6BD8}" dt="2026-03-13T00:43:44.947" v="6"/>
          <ac:picMkLst>
            <pc:docMk/>
            <pc:sldMk cId="191914420" sldId="1048"/>
            <ac:picMk id="7" creationId="{7124EA56-0BAA-4908-B7E9-9F3C88B47A4A}"/>
          </ac:picMkLst>
        </pc:picChg>
        <pc:picChg chg="add">
          <ac:chgData name="LAMIAE BEZZAZ" userId="f9bc3cc0-8e1c-4944-afa8-b4b36bbf20e1" providerId="ADAL" clId="{8E4634ED-B17B-452E-A69D-E19145BB6BD8}" dt="2026-03-13T00:43:44.947" v="6"/>
          <ac:picMkLst>
            <pc:docMk/>
            <pc:sldMk cId="191914420" sldId="1048"/>
            <ac:picMk id="8" creationId="{EB6B5CA4-1B9D-4689-97FF-0118DA6C25B2}"/>
          </ac:picMkLst>
        </pc:picChg>
        <pc:picChg chg="add">
          <ac:chgData name="LAMIAE BEZZAZ" userId="f9bc3cc0-8e1c-4944-afa8-b4b36bbf20e1" providerId="ADAL" clId="{8E4634ED-B17B-452E-A69D-E19145BB6BD8}" dt="2026-03-13T00:43:44.947" v="6"/>
          <ac:picMkLst>
            <pc:docMk/>
            <pc:sldMk cId="191914420" sldId="1048"/>
            <ac:picMk id="9" creationId="{DB14F48E-1540-4917-BA3D-805EBEFCEC8F}"/>
          </ac:picMkLst>
        </pc:picChg>
      </pc:sldChg>
      <pc:sldChg chg="addSp modSp">
        <pc:chgData name="LAMIAE BEZZAZ" userId="f9bc3cc0-8e1c-4944-afa8-b4b36bbf20e1" providerId="ADAL" clId="{8E4634ED-B17B-452E-A69D-E19145BB6BD8}" dt="2026-03-13T00:57:16.368" v="51" actId="1076"/>
        <pc:sldMkLst>
          <pc:docMk/>
          <pc:sldMk cId="3741657295" sldId="1088"/>
        </pc:sldMkLst>
        <pc:picChg chg="add mod modCrop">
          <ac:chgData name="LAMIAE BEZZAZ" userId="f9bc3cc0-8e1c-4944-afa8-b4b36bbf20e1" providerId="ADAL" clId="{8E4634ED-B17B-452E-A69D-E19145BB6BD8}" dt="2026-03-13T00:57:16.368" v="51" actId="1076"/>
          <ac:picMkLst>
            <pc:docMk/>
            <pc:sldMk cId="3741657295" sldId="1088"/>
            <ac:picMk id="4" creationId="{9CD5DF5C-4107-4F01-93D4-F13C4ED65C38}"/>
          </ac:picMkLst>
        </pc:picChg>
      </pc:sldChg>
      <pc:sldChg chg="addSp">
        <pc:chgData name="LAMIAE BEZZAZ" userId="f9bc3cc0-8e1c-4944-afa8-b4b36bbf20e1" providerId="ADAL" clId="{8E4634ED-B17B-452E-A69D-E19145BB6BD8}" dt="2026-03-13T00:57:21.509" v="52"/>
        <pc:sldMkLst>
          <pc:docMk/>
          <pc:sldMk cId="2723922401" sldId="1089"/>
        </pc:sldMkLst>
        <pc:picChg chg="add">
          <ac:chgData name="LAMIAE BEZZAZ" userId="f9bc3cc0-8e1c-4944-afa8-b4b36bbf20e1" providerId="ADAL" clId="{8E4634ED-B17B-452E-A69D-E19145BB6BD8}" dt="2026-03-13T00:57:21.509" v="52"/>
          <ac:picMkLst>
            <pc:docMk/>
            <pc:sldMk cId="2723922401" sldId="1089"/>
            <ac:picMk id="5" creationId="{E6E565C5-CDE0-475D-98EE-FC53C11CE8FC}"/>
          </ac:picMkLst>
        </pc:picChg>
      </pc:sldChg>
      <pc:sldChg chg="addSp">
        <pc:chgData name="LAMIAE BEZZAZ" userId="f9bc3cc0-8e1c-4944-afa8-b4b36bbf20e1" providerId="ADAL" clId="{8E4634ED-B17B-452E-A69D-E19145BB6BD8}" dt="2026-03-13T00:57:25.051" v="53"/>
        <pc:sldMkLst>
          <pc:docMk/>
          <pc:sldMk cId="342397839" sldId="1091"/>
        </pc:sldMkLst>
        <pc:picChg chg="add">
          <ac:chgData name="LAMIAE BEZZAZ" userId="f9bc3cc0-8e1c-4944-afa8-b4b36bbf20e1" providerId="ADAL" clId="{8E4634ED-B17B-452E-A69D-E19145BB6BD8}" dt="2026-03-13T00:57:25.051" v="53"/>
          <ac:picMkLst>
            <pc:docMk/>
            <pc:sldMk cId="342397839" sldId="1091"/>
            <ac:picMk id="5" creationId="{C8AC906A-990F-4CC0-BE53-CAADAF9AADD0}"/>
          </ac:picMkLst>
        </pc:picChg>
      </pc:sldChg>
      <pc:sldChg chg="addSp modSp">
        <pc:chgData name="LAMIAE BEZZAZ" userId="f9bc3cc0-8e1c-4944-afa8-b4b36bbf20e1" providerId="ADAL" clId="{8E4634ED-B17B-452E-A69D-E19145BB6BD8}" dt="2026-03-13T00:59:30.300" v="76" actId="1076"/>
        <pc:sldMkLst>
          <pc:docMk/>
          <pc:sldMk cId="28627535" sldId="1092"/>
        </pc:sldMkLst>
        <pc:picChg chg="add mod modCrop">
          <ac:chgData name="LAMIAE BEZZAZ" userId="f9bc3cc0-8e1c-4944-afa8-b4b36bbf20e1" providerId="ADAL" clId="{8E4634ED-B17B-452E-A69D-E19145BB6BD8}" dt="2026-03-13T00:59:30.300" v="76" actId="1076"/>
          <ac:picMkLst>
            <pc:docMk/>
            <pc:sldMk cId="28627535" sldId="1092"/>
            <ac:picMk id="4" creationId="{7F5E72DC-E5B1-4E7B-9335-3E631B02593C}"/>
          </ac:picMkLst>
        </pc:picChg>
      </pc:sldChg>
      <pc:sldChg chg="addSp">
        <pc:chgData name="LAMIAE BEZZAZ" userId="f9bc3cc0-8e1c-4944-afa8-b4b36bbf20e1" providerId="ADAL" clId="{8E4634ED-B17B-452E-A69D-E19145BB6BD8}" dt="2026-03-13T00:59:34.031" v="77"/>
        <pc:sldMkLst>
          <pc:docMk/>
          <pc:sldMk cId="1363136411" sldId="1093"/>
        </pc:sldMkLst>
        <pc:picChg chg="add">
          <ac:chgData name="LAMIAE BEZZAZ" userId="f9bc3cc0-8e1c-4944-afa8-b4b36bbf20e1" providerId="ADAL" clId="{8E4634ED-B17B-452E-A69D-E19145BB6BD8}" dt="2026-03-13T00:59:34.031" v="77"/>
          <ac:picMkLst>
            <pc:docMk/>
            <pc:sldMk cId="1363136411" sldId="1093"/>
            <ac:picMk id="5" creationId="{7D1CF702-675E-4654-B31F-5314BADB7010}"/>
          </ac:picMkLst>
        </pc:picChg>
      </pc:sldChg>
      <pc:sldChg chg="addSp">
        <pc:chgData name="LAMIAE BEZZAZ" userId="f9bc3cc0-8e1c-4944-afa8-b4b36bbf20e1" providerId="ADAL" clId="{8E4634ED-B17B-452E-A69D-E19145BB6BD8}" dt="2026-03-13T00:59:38.048" v="78"/>
        <pc:sldMkLst>
          <pc:docMk/>
          <pc:sldMk cId="1955253813" sldId="1095"/>
        </pc:sldMkLst>
        <pc:picChg chg="add">
          <ac:chgData name="LAMIAE BEZZAZ" userId="f9bc3cc0-8e1c-4944-afa8-b4b36bbf20e1" providerId="ADAL" clId="{8E4634ED-B17B-452E-A69D-E19145BB6BD8}" dt="2026-03-13T00:59:38.048" v="78"/>
          <ac:picMkLst>
            <pc:docMk/>
            <pc:sldMk cId="1955253813" sldId="1095"/>
            <ac:picMk id="5" creationId="{E323EC85-08F9-4C7D-ABDC-96C97ED0BAD1}"/>
          </ac:picMkLst>
        </pc:picChg>
      </pc:sldChg>
      <pc:sldChg chg="addSp">
        <pc:chgData name="LAMIAE BEZZAZ" userId="f9bc3cc0-8e1c-4944-afa8-b4b36bbf20e1" providerId="ADAL" clId="{8E4634ED-B17B-452E-A69D-E19145BB6BD8}" dt="2026-03-13T00:45:12.370" v="12"/>
        <pc:sldMkLst>
          <pc:docMk/>
          <pc:sldMk cId="3836432667" sldId="1101"/>
        </pc:sldMkLst>
        <pc:picChg chg="add">
          <ac:chgData name="LAMIAE BEZZAZ" userId="f9bc3cc0-8e1c-4944-afa8-b4b36bbf20e1" providerId="ADAL" clId="{8E4634ED-B17B-452E-A69D-E19145BB6BD8}" dt="2026-03-13T00:45:12.370" v="12"/>
          <ac:picMkLst>
            <pc:docMk/>
            <pc:sldMk cId="3836432667" sldId="1101"/>
            <ac:picMk id="4" creationId="{2F727586-8F8A-4032-B470-DC0B803E57C3}"/>
          </ac:picMkLst>
        </pc:picChg>
        <pc:picChg chg="add">
          <ac:chgData name="LAMIAE BEZZAZ" userId="f9bc3cc0-8e1c-4944-afa8-b4b36bbf20e1" providerId="ADAL" clId="{8E4634ED-B17B-452E-A69D-E19145BB6BD8}" dt="2026-03-13T00:45:12.370" v="12"/>
          <ac:picMkLst>
            <pc:docMk/>
            <pc:sldMk cId="3836432667" sldId="1101"/>
            <ac:picMk id="5" creationId="{958184EB-2EA8-400A-8BC7-3AC0767826BE}"/>
          </ac:picMkLst>
        </pc:picChg>
        <pc:picChg chg="add">
          <ac:chgData name="LAMIAE BEZZAZ" userId="f9bc3cc0-8e1c-4944-afa8-b4b36bbf20e1" providerId="ADAL" clId="{8E4634ED-B17B-452E-A69D-E19145BB6BD8}" dt="2026-03-13T00:45:12.370" v="12"/>
          <ac:picMkLst>
            <pc:docMk/>
            <pc:sldMk cId="3836432667" sldId="1101"/>
            <ac:picMk id="6" creationId="{3FB8E5DB-27A7-4874-974B-A6D46EEFD87B}"/>
          </ac:picMkLst>
        </pc:picChg>
        <pc:picChg chg="add">
          <ac:chgData name="LAMIAE BEZZAZ" userId="f9bc3cc0-8e1c-4944-afa8-b4b36bbf20e1" providerId="ADAL" clId="{8E4634ED-B17B-452E-A69D-E19145BB6BD8}" dt="2026-03-13T00:45:12.370" v="12"/>
          <ac:picMkLst>
            <pc:docMk/>
            <pc:sldMk cId="3836432667" sldId="1101"/>
            <ac:picMk id="7" creationId="{81F8A6FF-54DA-4CAB-8B39-AAD4B692FE32}"/>
          </ac:picMkLst>
        </pc:picChg>
        <pc:picChg chg="add">
          <ac:chgData name="LAMIAE BEZZAZ" userId="f9bc3cc0-8e1c-4944-afa8-b4b36bbf20e1" providerId="ADAL" clId="{8E4634ED-B17B-452E-A69D-E19145BB6BD8}" dt="2026-03-13T00:45:12.370" v="12"/>
          <ac:picMkLst>
            <pc:docMk/>
            <pc:sldMk cId="3836432667" sldId="1101"/>
            <ac:picMk id="8" creationId="{2877E31D-89E3-471A-8A62-6E05515252E8}"/>
          </ac:picMkLst>
        </pc:picChg>
        <pc:picChg chg="add">
          <ac:chgData name="LAMIAE BEZZAZ" userId="f9bc3cc0-8e1c-4944-afa8-b4b36bbf20e1" providerId="ADAL" clId="{8E4634ED-B17B-452E-A69D-E19145BB6BD8}" dt="2026-03-13T00:45:12.370" v="12"/>
          <ac:picMkLst>
            <pc:docMk/>
            <pc:sldMk cId="3836432667" sldId="1101"/>
            <ac:picMk id="9" creationId="{E6AEE552-6BCD-4655-916F-A98F5B097A7B}"/>
          </ac:picMkLst>
        </pc:picChg>
      </pc:sldChg>
      <pc:sldChg chg="addSp modSp">
        <pc:chgData name="LAMIAE BEZZAZ" userId="f9bc3cc0-8e1c-4944-afa8-b4b36bbf20e1" providerId="ADAL" clId="{8E4634ED-B17B-452E-A69D-E19145BB6BD8}" dt="2026-03-13T00:48:48.373" v="19"/>
        <pc:sldMkLst>
          <pc:docMk/>
          <pc:sldMk cId="3385240790" sldId="1108"/>
        </pc:sldMkLst>
        <pc:spChg chg="mod">
          <ac:chgData name="LAMIAE BEZZAZ" userId="f9bc3cc0-8e1c-4944-afa8-b4b36bbf20e1" providerId="ADAL" clId="{8E4634ED-B17B-452E-A69D-E19145BB6BD8}" dt="2026-03-13T00:47:57.916" v="17"/>
          <ac:spMkLst>
            <pc:docMk/>
            <pc:sldMk cId="3385240790" sldId="1108"/>
            <ac:spMk id="2" creationId="{B47DE896-4736-7EC2-5A24-59E12635C4DF}"/>
          </ac:spMkLst>
        </pc:spChg>
        <pc:spChg chg="mod">
          <ac:chgData name="LAMIAE BEZZAZ" userId="f9bc3cc0-8e1c-4944-afa8-b4b36bbf20e1" providerId="ADAL" clId="{8E4634ED-B17B-452E-A69D-E19145BB6BD8}" dt="2026-03-13T00:48:48.373" v="19"/>
          <ac:spMkLst>
            <pc:docMk/>
            <pc:sldMk cId="3385240790" sldId="1108"/>
            <ac:spMk id="7" creationId="{CA0C4D9B-2359-3FCA-D242-2232DB49599E}"/>
          </ac:spMkLst>
        </pc:spChg>
        <pc:spChg chg="mod">
          <ac:chgData name="LAMIAE BEZZAZ" userId="f9bc3cc0-8e1c-4944-afa8-b4b36bbf20e1" providerId="ADAL" clId="{8E4634ED-B17B-452E-A69D-E19145BB6BD8}" dt="2026-03-13T00:48:30.698" v="18" actId="207"/>
          <ac:spMkLst>
            <pc:docMk/>
            <pc:sldMk cId="3385240790" sldId="1108"/>
            <ac:spMk id="9" creationId="{51A965F6-359F-7EDD-C950-8F8843379529}"/>
          </ac:spMkLst>
        </pc:spChg>
        <pc:picChg chg="add mod ord">
          <ac:chgData name="LAMIAE BEZZAZ" userId="f9bc3cc0-8e1c-4944-afa8-b4b36bbf20e1" providerId="ADAL" clId="{8E4634ED-B17B-452E-A69D-E19145BB6BD8}" dt="2026-03-13T00:43:21.737" v="4" actId="167"/>
          <ac:picMkLst>
            <pc:docMk/>
            <pc:sldMk cId="3385240790" sldId="1108"/>
            <ac:picMk id="13" creationId="{8B586A70-B6C8-4C6A-8D04-502AC28164FC}"/>
          </ac:picMkLst>
        </pc:picChg>
        <pc:picChg chg="add mod ord">
          <ac:chgData name="LAMIAE BEZZAZ" userId="f9bc3cc0-8e1c-4944-afa8-b4b36bbf20e1" providerId="ADAL" clId="{8E4634ED-B17B-452E-A69D-E19145BB6BD8}" dt="2026-03-13T00:43:21.737" v="4" actId="167"/>
          <ac:picMkLst>
            <pc:docMk/>
            <pc:sldMk cId="3385240790" sldId="1108"/>
            <ac:picMk id="14" creationId="{12F8A1F8-7FAA-472B-A0C9-7DDE0628E69A}"/>
          </ac:picMkLst>
        </pc:picChg>
        <pc:picChg chg="add mod ord">
          <ac:chgData name="LAMIAE BEZZAZ" userId="f9bc3cc0-8e1c-4944-afa8-b4b36bbf20e1" providerId="ADAL" clId="{8E4634ED-B17B-452E-A69D-E19145BB6BD8}" dt="2026-03-13T00:43:21.737" v="4" actId="167"/>
          <ac:picMkLst>
            <pc:docMk/>
            <pc:sldMk cId="3385240790" sldId="1108"/>
            <ac:picMk id="16" creationId="{A3A92577-91E3-4BE7-A0D5-3647EF55AB17}"/>
          </ac:picMkLst>
        </pc:picChg>
        <pc:picChg chg="add mod ord">
          <ac:chgData name="LAMIAE BEZZAZ" userId="f9bc3cc0-8e1c-4944-afa8-b4b36bbf20e1" providerId="ADAL" clId="{8E4634ED-B17B-452E-A69D-E19145BB6BD8}" dt="2026-03-13T00:43:34.325" v="5" actId="1076"/>
          <ac:picMkLst>
            <pc:docMk/>
            <pc:sldMk cId="3385240790" sldId="1108"/>
            <ac:picMk id="21" creationId="{8E8E66CF-5F53-4660-9C26-8137545D5283}"/>
          </ac:picMkLst>
        </pc:picChg>
        <pc:picChg chg="add mod ord">
          <ac:chgData name="LAMIAE BEZZAZ" userId="f9bc3cc0-8e1c-4944-afa8-b4b36bbf20e1" providerId="ADAL" clId="{8E4634ED-B17B-452E-A69D-E19145BB6BD8}" dt="2026-03-13T00:43:34.325" v="5" actId="1076"/>
          <ac:picMkLst>
            <pc:docMk/>
            <pc:sldMk cId="3385240790" sldId="1108"/>
            <ac:picMk id="22" creationId="{DC360C95-0E28-48EE-A361-BF9BB907A505}"/>
          </ac:picMkLst>
        </pc:picChg>
        <pc:picChg chg="add mod ord">
          <ac:chgData name="LAMIAE BEZZAZ" userId="f9bc3cc0-8e1c-4944-afa8-b4b36bbf20e1" providerId="ADAL" clId="{8E4634ED-B17B-452E-A69D-E19145BB6BD8}" dt="2026-03-13T00:43:34.325" v="5" actId="1076"/>
          <ac:picMkLst>
            <pc:docMk/>
            <pc:sldMk cId="3385240790" sldId="1108"/>
            <ac:picMk id="23" creationId="{E817C06D-47CF-4B59-8BE5-2B0979D0E732}"/>
          </ac:picMkLst>
        </pc:picChg>
      </pc:sldChg>
      <pc:sldChg chg="addSp delSp modSp">
        <pc:chgData name="LAMIAE BEZZAZ" userId="f9bc3cc0-8e1c-4944-afa8-b4b36bbf20e1" providerId="ADAL" clId="{8E4634ED-B17B-452E-A69D-E19145BB6BD8}" dt="2026-03-13T00:46:08.205" v="15"/>
        <pc:sldMkLst>
          <pc:docMk/>
          <pc:sldMk cId="3732556315" sldId="1109"/>
        </pc:sldMkLst>
        <pc:spChg chg="mod">
          <ac:chgData name="LAMIAE BEZZAZ" userId="f9bc3cc0-8e1c-4944-afa8-b4b36bbf20e1" providerId="ADAL" clId="{8E4634ED-B17B-452E-A69D-E19145BB6BD8}" dt="2026-03-13T00:46:08.205" v="15"/>
          <ac:spMkLst>
            <pc:docMk/>
            <pc:sldMk cId="3732556315" sldId="1109"/>
            <ac:spMk id="2" creationId="{B47DE896-4736-7EC2-5A24-59E12635C4DF}"/>
          </ac:spMkLst>
        </pc:spChg>
        <pc:spChg chg="add del mod">
          <ac:chgData name="LAMIAE BEZZAZ" userId="f9bc3cc0-8e1c-4944-afa8-b4b36bbf20e1" providerId="ADAL" clId="{8E4634ED-B17B-452E-A69D-E19145BB6BD8}" dt="2026-03-13T00:44:27.880" v="8" actId="478"/>
          <ac:spMkLst>
            <pc:docMk/>
            <pc:sldMk cId="3732556315" sldId="1109"/>
            <ac:spMk id="4" creationId="{020D2ABC-5163-4F16-9465-C5C39AB90444}"/>
          </ac:spMkLst>
        </pc:spChg>
        <pc:spChg chg="add del mod">
          <ac:chgData name="LAMIAE BEZZAZ" userId="f9bc3cc0-8e1c-4944-afa8-b4b36bbf20e1" providerId="ADAL" clId="{8E4634ED-B17B-452E-A69D-E19145BB6BD8}" dt="2026-03-13T00:44:27.880" v="8" actId="478"/>
          <ac:spMkLst>
            <pc:docMk/>
            <pc:sldMk cId="3732556315" sldId="1109"/>
            <ac:spMk id="6" creationId="{2F6166B7-5A3D-4A46-A94D-36416476CF54}"/>
          </ac:spMkLst>
        </pc:spChg>
        <pc:spChg chg="del">
          <ac:chgData name="LAMIAE BEZZAZ" userId="f9bc3cc0-8e1c-4944-afa8-b4b36bbf20e1" providerId="ADAL" clId="{8E4634ED-B17B-452E-A69D-E19145BB6BD8}" dt="2026-03-13T00:44:22.580" v="7" actId="478"/>
          <ac:spMkLst>
            <pc:docMk/>
            <pc:sldMk cId="3732556315" sldId="1109"/>
            <ac:spMk id="7" creationId="{CA0C4D9B-2359-3FCA-D242-2232DB49599E}"/>
          </ac:spMkLst>
        </pc:spChg>
        <pc:spChg chg="del">
          <ac:chgData name="LAMIAE BEZZAZ" userId="f9bc3cc0-8e1c-4944-afa8-b4b36bbf20e1" providerId="ADAL" clId="{8E4634ED-B17B-452E-A69D-E19145BB6BD8}" dt="2026-03-13T00:44:22.580" v="7" actId="478"/>
          <ac:spMkLst>
            <pc:docMk/>
            <pc:sldMk cId="3732556315" sldId="1109"/>
            <ac:spMk id="9" creationId="{51A965F6-359F-7EDD-C950-8F8843379529}"/>
          </ac:spMkLst>
        </pc:spChg>
        <pc:spChg chg="add del mod">
          <ac:chgData name="LAMIAE BEZZAZ" userId="f9bc3cc0-8e1c-4944-afa8-b4b36bbf20e1" providerId="ADAL" clId="{8E4634ED-B17B-452E-A69D-E19145BB6BD8}" dt="2026-03-13T00:44:27.880" v="8" actId="478"/>
          <ac:spMkLst>
            <pc:docMk/>
            <pc:sldMk cId="3732556315" sldId="1109"/>
            <ac:spMk id="10" creationId="{6B772336-ED14-4625-8AF4-71DB55BA95B2}"/>
          </ac:spMkLst>
        </pc:spChg>
        <pc:spChg chg="del">
          <ac:chgData name="LAMIAE BEZZAZ" userId="f9bc3cc0-8e1c-4944-afa8-b4b36bbf20e1" providerId="ADAL" clId="{8E4634ED-B17B-452E-A69D-E19145BB6BD8}" dt="2026-03-13T00:44:22.580" v="7" actId="478"/>
          <ac:spMkLst>
            <pc:docMk/>
            <pc:sldMk cId="3732556315" sldId="1109"/>
            <ac:spMk id="15" creationId="{45D8F350-5B04-365D-B4EA-828F943FB1D3}"/>
          </ac:spMkLst>
        </pc:spChg>
        <pc:spChg chg="del">
          <ac:chgData name="LAMIAE BEZZAZ" userId="f9bc3cc0-8e1c-4944-afa8-b4b36bbf20e1" providerId="ADAL" clId="{8E4634ED-B17B-452E-A69D-E19145BB6BD8}" dt="2026-03-13T00:44:22.580" v="7" actId="478"/>
          <ac:spMkLst>
            <pc:docMk/>
            <pc:sldMk cId="3732556315" sldId="1109"/>
            <ac:spMk id="18" creationId="{7DB76DDE-8AB3-4F9F-88FE-F1BA5DB0DB03}"/>
          </ac:spMkLst>
        </pc:spChg>
        <pc:spChg chg="del">
          <ac:chgData name="LAMIAE BEZZAZ" userId="f9bc3cc0-8e1c-4944-afa8-b4b36bbf20e1" providerId="ADAL" clId="{8E4634ED-B17B-452E-A69D-E19145BB6BD8}" dt="2026-03-13T00:44:22.580" v="7" actId="478"/>
          <ac:spMkLst>
            <pc:docMk/>
            <pc:sldMk cId="3732556315" sldId="1109"/>
            <ac:spMk id="25" creationId="{E2D9EE52-8EE4-B98C-683E-152CAF1D04D6}"/>
          </ac:spMkLst>
        </pc:spChg>
        <pc:spChg chg="del">
          <ac:chgData name="LAMIAE BEZZAZ" userId="f9bc3cc0-8e1c-4944-afa8-b4b36bbf20e1" providerId="ADAL" clId="{8E4634ED-B17B-452E-A69D-E19145BB6BD8}" dt="2026-03-13T00:44:22.580" v="7" actId="478"/>
          <ac:spMkLst>
            <pc:docMk/>
            <pc:sldMk cId="3732556315" sldId="1109"/>
            <ac:spMk id="26" creationId="{29B5418A-DFA9-B32A-4D10-474C6A6BEF90}"/>
          </ac:spMkLst>
        </pc:spChg>
        <pc:spChg chg="add">
          <ac:chgData name="LAMIAE BEZZAZ" userId="f9bc3cc0-8e1c-4944-afa8-b4b36bbf20e1" providerId="ADAL" clId="{8E4634ED-B17B-452E-A69D-E19145BB6BD8}" dt="2026-03-13T00:44:28.735" v="9"/>
          <ac:spMkLst>
            <pc:docMk/>
            <pc:sldMk cId="3732556315" sldId="1109"/>
            <ac:spMk id="30" creationId="{F4BCECE5-B264-4ED6-8592-192D8533CEED}"/>
          </ac:spMkLst>
        </pc:spChg>
        <pc:spChg chg="add">
          <ac:chgData name="LAMIAE BEZZAZ" userId="f9bc3cc0-8e1c-4944-afa8-b4b36bbf20e1" providerId="ADAL" clId="{8E4634ED-B17B-452E-A69D-E19145BB6BD8}" dt="2026-03-13T00:44:28.735" v="9"/>
          <ac:spMkLst>
            <pc:docMk/>
            <pc:sldMk cId="3732556315" sldId="1109"/>
            <ac:spMk id="31" creationId="{FFB488BF-C4DF-4C78-A010-D58065C7207D}"/>
          </ac:spMkLst>
        </pc:spChg>
        <pc:spChg chg="add">
          <ac:chgData name="LAMIAE BEZZAZ" userId="f9bc3cc0-8e1c-4944-afa8-b4b36bbf20e1" providerId="ADAL" clId="{8E4634ED-B17B-452E-A69D-E19145BB6BD8}" dt="2026-03-13T00:44:28.735" v="9"/>
          <ac:spMkLst>
            <pc:docMk/>
            <pc:sldMk cId="3732556315" sldId="1109"/>
            <ac:spMk id="32" creationId="{9E85C42E-106B-4FA9-8FF9-FA10DC5126B3}"/>
          </ac:spMkLst>
        </pc:spChg>
        <pc:spChg chg="add">
          <ac:chgData name="LAMIAE BEZZAZ" userId="f9bc3cc0-8e1c-4944-afa8-b4b36bbf20e1" providerId="ADAL" clId="{8E4634ED-B17B-452E-A69D-E19145BB6BD8}" dt="2026-03-13T00:44:28.735" v="9"/>
          <ac:spMkLst>
            <pc:docMk/>
            <pc:sldMk cId="3732556315" sldId="1109"/>
            <ac:spMk id="33" creationId="{3D8D8BB3-6615-4A16-9969-EA0E330F19B8}"/>
          </ac:spMkLst>
        </pc:spChg>
        <pc:spChg chg="add">
          <ac:chgData name="LAMIAE BEZZAZ" userId="f9bc3cc0-8e1c-4944-afa8-b4b36bbf20e1" providerId="ADAL" clId="{8E4634ED-B17B-452E-A69D-E19145BB6BD8}" dt="2026-03-13T00:44:28.735" v="9"/>
          <ac:spMkLst>
            <pc:docMk/>
            <pc:sldMk cId="3732556315" sldId="1109"/>
            <ac:spMk id="34" creationId="{4E4C7A53-9200-4D58-9094-A47328A7EE59}"/>
          </ac:spMkLst>
        </pc:spChg>
        <pc:spChg chg="add">
          <ac:chgData name="LAMIAE BEZZAZ" userId="f9bc3cc0-8e1c-4944-afa8-b4b36bbf20e1" providerId="ADAL" clId="{8E4634ED-B17B-452E-A69D-E19145BB6BD8}" dt="2026-03-13T00:44:28.735" v="9"/>
          <ac:spMkLst>
            <pc:docMk/>
            <pc:sldMk cId="3732556315" sldId="1109"/>
            <ac:spMk id="35" creationId="{862358F2-9E8B-4CB9-855F-C01D2ED61BB0}"/>
          </ac:spMkLst>
        </pc:spChg>
        <pc:picChg chg="add">
          <ac:chgData name="LAMIAE BEZZAZ" userId="f9bc3cc0-8e1c-4944-afa8-b4b36bbf20e1" providerId="ADAL" clId="{8E4634ED-B17B-452E-A69D-E19145BB6BD8}" dt="2026-03-13T00:44:28.735" v="9"/>
          <ac:picMkLst>
            <pc:docMk/>
            <pc:sldMk cId="3732556315" sldId="1109"/>
            <ac:picMk id="22" creationId="{D79F1ADB-7B21-44A0-8008-5699CA503B5C}"/>
          </ac:picMkLst>
        </pc:picChg>
        <pc:picChg chg="add">
          <ac:chgData name="LAMIAE BEZZAZ" userId="f9bc3cc0-8e1c-4944-afa8-b4b36bbf20e1" providerId="ADAL" clId="{8E4634ED-B17B-452E-A69D-E19145BB6BD8}" dt="2026-03-13T00:44:28.735" v="9"/>
          <ac:picMkLst>
            <pc:docMk/>
            <pc:sldMk cId="3732556315" sldId="1109"/>
            <ac:picMk id="23" creationId="{CDCBD94B-C6B0-491D-85BF-25304B17D557}"/>
          </ac:picMkLst>
        </pc:picChg>
        <pc:picChg chg="add">
          <ac:chgData name="LAMIAE BEZZAZ" userId="f9bc3cc0-8e1c-4944-afa8-b4b36bbf20e1" providerId="ADAL" clId="{8E4634ED-B17B-452E-A69D-E19145BB6BD8}" dt="2026-03-13T00:44:28.735" v="9"/>
          <ac:picMkLst>
            <pc:docMk/>
            <pc:sldMk cId="3732556315" sldId="1109"/>
            <ac:picMk id="24" creationId="{0BEAD426-03A7-4476-8261-BF0BCE5B4275}"/>
          </ac:picMkLst>
        </pc:picChg>
        <pc:picChg chg="add mod ord">
          <ac:chgData name="LAMIAE BEZZAZ" userId="f9bc3cc0-8e1c-4944-afa8-b4b36bbf20e1" providerId="ADAL" clId="{8E4634ED-B17B-452E-A69D-E19145BB6BD8}" dt="2026-03-13T00:44:54.180" v="11" actId="167"/>
          <ac:picMkLst>
            <pc:docMk/>
            <pc:sldMk cId="3732556315" sldId="1109"/>
            <ac:picMk id="27" creationId="{3E710646-DEB1-4D23-8657-3909D868736F}"/>
          </ac:picMkLst>
        </pc:picChg>
        <pc:picChg chg="add mod ord">
          <ac:chgData name="LAMIAE BEZZAZ" userId="f9bc3cc0-8e1c-4944-afa8-b4b36bbf20e1" providerId="ADAL" clId="{8E4634ED-B17B-452E-A69D-E19145BB6BD8}" dt="2026-03-13T00:44:54.180" v="11" actId="167"/>
          <ac:picMkLst>
            <pc:docMk/>
            <pc:sldMk cId="3732556315" sldId="1109"/>
            <ac:picMk id="28" creationId="{310CAE51-521B-4847-8E92-AAF4455AB238}"/>
          </ac:picMkLst>
        </pc:picChg>
        <pc:picChg chg="add mod ord">
          <ac:chgData name="LAMIAE BEZZAZ" userId="f9bc3cc0-8e1c-4944-afa8-b4b36bbf20e1" providerId="ADAL" clId="{8E4634ED-B17B-452E-A69D-E19145BB6BD8}" dt="2026-03-13T00:44:54.180" v="11" actId="167"/>
          <ac:picMkLst>
            <pc:docMk/>
            <pc:sldMk cId="3732556315" sldId="1109"/>
            <ac:picMk id="29" creationId="{6C1BE382-1B1A-44EA-9155-278C2F04926B}"/>
          </ac:picMkLst>
        </pc:picChg>
      </pc:sldChg>
      <pc:sldChg chg="addSp delSp modSp">
        <pc:chgData name="LAMIAE BEZZAZ" userId="f9bc3cc0-8e1c-4944-afa8-b4b36bbf20e1" providerId="ADAL" clId="{8E4634ED-B17B-452E-A69D-E19145BB6BD8}" dt="2026-03-13T01:01:01.700" v="89" actId="1076"/>
        <pc:sldMkLst>
          <pc:docMk/>
          <pc:sldMk cId="3358886425" sldId="1110"/>
        </pc:sldMkLst>
        <pc:picChg chg="add del mod">
          <ac:chgData name="LAMIAE BEZZAZ" userId="f9bc3cc0-8e1c-4944-afa8-b4b36bbf20e1" providerId="ADAL" clId="{8E4634ED-B17B-452E-A69D-E19145BB6BD8}" dt="2026-03-13T01:00:04.689" v="80" actId="478"/>
          <ac:picMkLst>
            <pc:docMk/>
            <pc:sldMk cId="3358886425" sldId="1110"/>
            <ac:picMk id="4" creationId="{FF38D5E7-03F8-4022-AB70-22B2CAF40D9C}"/>
          </ac:picMkLst>
        </pc:picChg>
        <pc:picChg chg="add mod modCrop">
          <ac:chgData name="LAMIAE BEZZAZ" userId="f9bc3cc0-8e1c-4944-afa8-b4b36bbf20e1" providerId="ADAL" clId="{8E4634ED-B17B-452E-A69D-E19145BB6BD8}" dt="2026-03-13T01:01:01.700" v="89" actId="1076"/>
          <ac:picMkLst>
            <pc:docMk/>
            <pc:sldMk cId="3358886425" sldId="1110"/>
            <ac:picMk id="10" creationId="{1B6DCC83-7453-4E6D-911B-39096DE39555}"/>
          </ac:picMkLst>
        </pc:picChg>
      </pc:sldChg>
      <pc:sldChg chg="addSp">
        <pc:chgData name="LAMIAE BEZZAZ" userId="f9bc3cc0-8e1c-4944-afa8-b4b36bbf20e1" providerId="ADAL" clId="{8E4634ED-B17B-452E-A69D-E19145BB6BD8}" dt="2026-03-13T01:01:06.672" v="90"/>
        <pc:sldMkLst>
          <pc:docMk/>
          <pc:sldMk cId="253704069" sldId="1111"/>
        </pc:sldMkLst>
        <pc:picChg chg="add">
          <ac:chgData name="LAMIAE BEZZAZ" userId="f9bc3cc0-8e1c-4944-afa8-b4b36bbf20e1" providerId="ADAL" clId="{8E4634ED-B17B-452E-A69D-E19145BB6BD8}" dt="2026-03-13T01:01:06.672" v="90"/>
          <ac:picMkLst>
            <pc:docMk/>
            <pc:sldMk cId="253704069" sldId="1111"/>
            <ac:picMk id="5" creationId="{4A725657-A3D6-4252-854D-CCB2E2EA423A}"/>
          </ac:picMkLst>
        </pc:picChg>
      </pc:sldChg>
      <pc:sldChg chg="addSp">
        <pc:chgData name="LAMIAE BEZZAZ" userId="f9bc3cc0-8e1c-4944-afa8-b4b36bbf20e1" providerId="ADAL" clId="{8E4634ED-B17B-452E-A69D-E19145BB6BD8}" dt="2026-03-13T01:01:10.767" v="91"/>
        <pc:sldMkLst>
          <pc:docMk/>
          <pc:sldMk cId="1884476804" sldId="1113"/>
        </pc:sldMkLst>
        <pc:picChg chg="add">
          <ac:chgData name="LAMIAE BEZZAZ" userId="f9bc3cc0-8e1c-4944-afa8-b4b36bbf20e1" providerId="ADAL" clId="{8E4634ED-B17B-452E-A69D-E19145BB6BD8}" dt="2026-03-13T01:01:10.767" v="91"/>
          <ac:picMkLst>
            <pc:docMk/>
            <pc:sldMk cId="1884476804" sldId="1113"/>
            <ac:picMk id="6" creationId="{19220445-7F6B-4D89-A597-CD34DC57227B}"/>
          </ac:picMkLst>
        </pc:picChg>
      </pc:sldChg>
      <pc:sldChg chg="addSp modSp">
        <pc:chgData name="LAMIAE BEZZAZ" userId="f9bc3cc0-8e1c-4944-afa8-b4b36bbf20e1" providerId="ADAL" clId="{8E4634ED-B17B-452E-A69D-E19145BB6BD8}" dt="2026-03-13T01:06:20.105" v="97"/>
        <pc:sldMkLst>
          <pc:docMk/>
          <pc:sldMk cId="1332544928" sldId="1114"/>
        </pc:sldMkLst>
        <pc:picChg chg="add mod modCrop">
          <ac:chgData name="LAMIAE BEZZAZ" userId="f9bc3cc0-8e1c-4944-afa8-b4b36bbf20e1" providerId="ADAL" clId="{8E4634ED-B17B-452E-A69D-E19145BB6BD8}" dt="2026-03-13T01:06:20.105" v="97"/>
          <ac:picMkLst>
            <pc:docMk/>
            <pc:sldMk cId="1332544928" sldId="1114"/>
            <ac:picMk id="4" creationId="{85AFA2B3-F139-4BF9-BDEE-F36895303494}"/>
          </ac:picMkLst>
        </pc:picChg>
      </pc:sldChg>
      <pc:sldChg chg="addSp">
        <pc:chgData name="LAMIAE BEZZAZ" userId="f9bc3cc0-8e1c-4944-afa8-b4b36bbf20e1" providerId="ADAL" clId="{8E4634ED-B17B-452E-A69D-E19145BB6BD8}" dt="2026-03-13T01:06:30.975" v="98"/>
        <pc:sldMkLst>
          <pc:docMk/>
          <pc:sldMk cId="67819121" sldId="1115"/>
        </pc:sldMkLst>
        <pc:picChg chg="add">
          <ac:chgData name="LAMIAE BEZZAZ" userId="f9bc3cc0-8e1c-4944-afa8-b4b36bbf20e1" providerId="ADAL" clId="{8E4634ED-B17B-452E-A69D-E19145BB6BD8}" dt="2026-03-13T01:06:30.975" v="98"/>
          <ac:picMkLst>
            <pc:docMk/>
            <pc:sldMk cId="67819121" sldId="1115"/>
            <ac:picMk id="5" creationId="{02EA3491-24B2-4693-961B-C11383E264E5}"/>
          </ac:picMkLst>
        </pc:picChg>
      </pc:sldChg>
      <pc:sldChg chg="addSp">
        <pc:chgData name="LAMIAE BEZZAZ" userId="f9bc3cc0-8e1c-4944-afa8-b4b36bbf20e1" providerId="ADAL" clId="{8E4634ED-B17B-452E-A69D-E19145BB6BD8}" dt="2026-03-13T01:06:35.780" v="99"/>
        <pc:sldMkLst>
          <pc:docMk/>
          <pc:sldMk cId="3861137482" sldId="1117"/>
        </pc:sldMkLst>
        <pc:picChg chg="add">
          <ac:chgData name="LAMIAE BEZZAZ" userId="f9bc3cc0-8e1c-4944-afa8-b4b36bbf20e1" providerId="ADAL" clId="{8E4634ED-B17B-452E-A69D-E19145BB6BD8}" dt="2026-03-13T01:06:35.780" v="99"/>
          <ac:picMkLst>
            <pc:docMk/>
            <pc:sldMk cId="3861137482" sldId="1117"/>
            <ac:picMk id="6" creationId="{0A23EE12-FB37-4000-AE30-DE95B8B95516}"/>
          </ac:picMkLst>
        </pc:picChg>
      </pc:sldChg>
      <pc:sldChg chg="addSp delSp modSp">
        <pc:chgData name="LAMIAE BEZZAZ" userId="f9bc3cc0-8e1c-4944-afa8-b4b36bbf20e1" providerId="ADAL" clId="{8E4634ED-B17B-452E-A69D-E19145BB6BD8}" dt="2026-03-13T01:18:57.922" v="160"/>
        <pc:sldMkLst>
          <pc:docMk/>
          <pc:sldMk cId="1612037192" sldId="1118"/>
        </pc:sldMkLst>
        <pc:picChg chg="add del mod">
          <ac:chgData name="LAMIAE BEZZAZ" userId="f9bc3cc0-8e1c-4944-afa8-b4b36bbf20e1" providerId="ADAL" clId="{8E4634ED-B17B-452E-A69D-E19145BB6BD8}" dt="2026-03-13T01:18:57.123" v="159" actId="478"/>
          <ac:picMkLst>
            <pc:docMk/>
            <pc:sldMk cId="1612037192" sldId="1118"/>
            <ac:picMk id="4" creationId="{C6B6C699-12DB-4D2E-AC0B-1BBCBF3733F1}"/>
          </ac:picMkLst>
        </pc:picChg>
        <pc:picChg chg="add">
          <ac:chgData name="LAMIAE BEZZAZ" userId="f9bc3cc0-8e1c-4944-afa8-b4b36bbf20e1" providerId="ADAL" clId="{8E4634ED-B17B-452E-A69D-E19145BB6BD8}" dt="2026-03-13T01:18:57.922" v="160"/>
          <ac:picMkLst>
            <pc:docMk/>
            <pc:sldMk cId="1612037192" sldId="1118"/>
            <ac:picMk id="10" creationId="{C097911D-25C2-44E0-A889-80935236CF59}"/>
          </ac:picMkLst>
        </pc:picChg>
      </pc:sldChg>
      <pc:sldChg chg="addSp delSp">
        <pc:chgData name="LAMIAE BEZZAZ" userId="f9bc3cc0-8e1c-4944-afa8-b4b36bbf20e1" providerId="ADAL" clId="{8E4634ED-B17B-452E-A69D-E19145BB6BD8}" dt="2026-03-13T01:18:52.709" v="158"/>
        <pc:sldMkLst>
          <pc:docMk/>
          <pc:sldMk cId="769102236" sldId="1119"/>
        </pc:sldMkLst>
        <pc:picChg chg="add del">
          <ac:chgData name="LAMIAE BEZZAZ" userId="f9bc3cc0-8e1c-4944-afa8-b4b36bbf20e1" providerId="ADAL" clId="{8E4634ED-B17B-452E-A69D-E19145BB6BD8}" dt="2026-03-13T01:18:52.214" v="157" actId="478"/>
          <ac:picMkLst>
            <pc:docMk/>
            <pc:sldMk cId="769102236" sldId="1119"/>
            <ac:picMk id="5" creationId="{A9882317-124F-4E31-8E04-22C3DD37396D}"/>
          </ac:picMkLst>
        </pc:picChg>
        <pc:picChg chg="add">
          <ac:chgData name="LAMIAE BEZZAZ" userId="f9bc3cc0-8e1c-4944-afa8-b4b36bbf20e1" providerId="ADAL" clId="{8E4634ED-B17B-452E-A69D-E19145BB6BD8}" dt="2026-03-13T01:18:52.709" v="158"/>
          <ac:picMkLst>
            <pc:docMk/>
            <pc:sldMk cId="769102236" sldId="1119"/>
            <ac:picMk id="6" creationId="{7011F117-241E-4C76-8F0C-A9DFF0BB34FB}"/>
          </ac:picMkLst>
        </pc:picChg>
      </pc:sldChg>
      <pc:sldChg chg="addSp delSp modSp">
        <pc:chgData name="LAMIAE BEZZAZ" userId="f9bc3cc0-8e1c-4944-afa8-b4b36bbf20e1" providerId="ADAL" clId="{8E4634ED-B17B-452E-A69D-E19145BB6BD8}" dt="2026-03-13T01:18:47.803" v="156" actId="1076"/>
        <pc:sldMkLst>
          <pc:docMk/>
          <pc:sldMk cId="173891654" sldId="1121"/>
        </pc:sldMkLst>
        <pc:picChg chg="add del mod">
          <ac:chgData name="LAMIAE BEZZAZ" userId="f9bc3cc0-8e1c-4944-afa8-b4b36bbf20e1" providerId="ADAL" clId="{8E4634ED-B17B-452E-A69D-E19145BB6BD8}" dt="2026-03-13T01:17:08.549" v="142"/>
          <ac:picMkLst>
            <pc:docMk/>
            <pc:sldMk cId="173891654" sldId="1121"/>
            <ac:picMk id="6" creationId="{B4F22C47-3110-4F72-9AE7-6DF75BEAA57B}"/>
          </ac:picMkLst>
        </pc:picChg>
        <pc:picChg chg="add mod modCrop">
          <ac:chgData name="LAMIAE BEZZAZ" userId="f9bc3cc0-8e1c-4944-afa8-b4b36bbf20e1" providerId="ADAL" clId="{8E4634ED-B17B-452E-A69D-E19145BB6BD8}" dt="2026-03-13T01:18:47.803" v="156" actId="1076"/>
          <ac:picMkLst>
            <pc:docMk/>
            <pc:sldMk cId="173891654" sldId="1121"/>
            <ac:picMk id="8" creationId="{83D52493-B5D6-447E-8C73-08DFFFCE8597}"/>
          </ac:picMkLst>
        </pc:picChg>
      </pc:sldChg>
      <pc:sldChg chg="add">
        <pc:chgData name="LAMIAE BEZZAZ" userId="f9bc3cc0-8e1c-4944-afa8-b4b36bbf20e1" providerId="ADAL" clId="{8E4634ED-B17B-452E-A69D-E19145BB6BD8}" dt="2026-03-13T00:41:32.076" v="0"/>
        <pc:sldMkLst>
          <pc:docMk/>
          <pc:sldMk cId="2495078729" sldId="1123"/>
        </pc:sldMkLst>
      </pc:sldChg>
    </pc:docChg>
  </pc:docChgLst>
  <pc:docChgLst>
    <pc:chgData name="LAMIAE BEZZAZ" userId="f9bc3cc0-8e1c-4944-afa8-b4b36bbf20e1" providerId="ADAL" clId="{BD77BB4D-CBA1-4599-A7C5-CB96A63216E0}"/>
    <pc:docChg chg="undo redo custSel addSld delSld modSld">
      <pc:chgData name="LAMIAE BEZZAZ" userId="f9bc3cc0-8e1c-4944-afa8-b4b36bbf20e1" providerId="ADAL" clId="{BD77BB4D-CBA1-4599-A7C5-CB96A63216E0}" dt="2026-03-08T23:46:39.263" v="327" actId="164"/>
      <pc:docMkLst>
        <pc:docMk/>
      </pc:docMkLst>
      <pc:sldChg chg="delSp modSp">
        <pc:chgData name="LAMIAE BEZZAZ" userId="f9bc3cc0-8e1c-4944-afa8-b4b36bbf20e1" providerId="ADAL" clId="{BD77BB4D-CBA1-4599-A7C5-CB96A63216E0}" dt="2026-03-08T23:40:00.838" v="248" actId="20577"/>
        <pc:sldMkLst>
          <pc:docMk/>
          <pc:sldMk cId="3079896629" sldId="817"/>
        </pc:sldMkLst>
        <pc:spChg chg="mod">
          <ac:chgData name="LAMIAE BEZZAZ" userId="f9bc3cc0-8e1c-4944-afa8-b4b36bbf20e1" providerId="ADAL" clId="{BD77BB4D-CBA1-4599-A7C5-CB96A63216E0}" dt="2026-03-08T23:40:00.838" v="248" actId="20577"/>
          <ac:spMkLst>
            <pc:docMk/>
            <pc:sldMk cId="3079896629" sldId="817"/>
            <ac:spMk id="4" creationId="{E6384F8A-E656-6861-497C-5F80E75BA727}"/>
          </ac:spMkLst>
        </pc:spChg>
        <pc:picChg chg="del">
          <ac:chgData name="LAMIAE BEZZAZ" userId="f9bc3cc0-8e1c-4944-afa8-b4b36bbf20e1" providerId="ADAL" clId="{BD77BB4D-CBA1-4599-A7C5-CB96A63216E0}" dt="2026-03-08T23:39:45.999" v="246" actId="478"/>
          <ac:picMkLst>
            <pc:docMk/>
            <pc:sldMk cId="3079896629" sldId="817"/>
            <ac:picMk id="5" creationId="{114045E9-D032-49F8-8D41-137EB3568E96}"/>
          </ac:picMkLst>
        </pc:picChg>
      </pc:sldChg>
      <pc:sldChg chg="addSp delSp modSp">
        <pc:chgData name="LAMIAE BEZZAZ" userId="f9bc3cc0-8e1c-4944-afa8-b4b36bbf20e1" providerId="ADAL" clId="{BD77BB4D-CBA1-4599-A7C5-CB96A63216E0}" dt="2026-03-08T23:40:44.130" v="257" actId="14100"/>
        <pc:sldMkLst>
          <pc:docMk/>
          <pc:sldMk cId="4137136973" sldId="818"/>
        </pc:sldMkLst>
        <pc:spChg chg="mod">
          <ac:chgData name="LAMIAE BEZZAZ" userId="f9bc3cc0-8e1c-4944-afa8-b4b36bbf20e1" providerId="ADAL" clId="{BD77BB4D-CBA1-4599-A7C5-CB96A63216E0}" dt="2026-03-08T23:40:44.130" v="257" actId="14100"/>
          <ac:spMkLst>
            <pc:docMk/>
            <pc:sldMk cId="4137136973" sldId="818"/>
            <ac:spMk id="12" creationId="{4D0B5543-74E9-471E-8B91-78E78CB3AD17}"/>
          </ac:spMkLst>
        </pc:spChg>
        <pc:picChg chg="add mod ord">
          <ac:chgData name="LAMIAE BEZZAZ" userId="f9bc3cc0-8e1c-4944-afa8-b4b36bbf20e1" providerId="ADAL" clId="{BD77BB4D-CBA1-4599-A7C5-CB96A63216E0}" dt="2026-03-08T23:40:36.217" v="255" actId="171"/>
          <ac:picMkLst>
            <pc:docMk/>
            <pc:sldMk cId="4137136973" sldId="818"/>
            <ac:picMk id="3" creationId="{13C491FC-DC0D-48B7-871B-D174B3823FF4}"/>
          </ac:picMkLst>
        </pc:picChg>
        <pc:picChg chg="del">
          <ac:chgData name="LAMIAE BEZZAZ" userId="f9bc3cc0-8e1c-4944-afa8-b4b36bbf20e1" providerId="ADAL" clId="{BD77BB4D-CBA1-4599-A7C5-CB96A63216E0}" dt="2026-03-08T23:40:05.221" v="249" actId="478"/>
          <ac:picMkLst>
            <pc:docMk/>
            <pc:sldMk cId="4137136973" sldId="818"/>
            <ac:picMk id="11" creationId="{F3D84D05-264F-4ACC-8C02-97B1E2A8CA57}"/>
          </ac:picMkLst>
        </pc:picChg>
      </pc:sldChg>
      <pc:sldChg chg="delSp modSp">
        <pc:chgData name="LAMIAE BEZZAZ" userId="f9bc3cc0-8e1c-4944-afa8-b4b36bbf20e1" providerId="ADAL" clId="{BD77BB4D-CBA1-4599-A7C5-CB96A63216E0}" dt="2026-03-08T23:14:13.560" v="44" actId="478"/>
        <pc:sldMkLst>
          <pc:docMk/>
          <pc:sldMk cId="1129089004" sldId="1044"/>
        </pc:sldMkLst>
        <pc:spChg chg="mod">
          <ac:chgData name="LAMIAE BEZZAZ" userId="f9bc3cc0-8e1c-4944-afa8-b4b36bbf20e1" providerId="ADAL" clId="{BD77BB4D-CBA1-4599-A7C5-CB96A63216E0}" dt="2026-03-08T23:13:48.840" v="32" actId="20577"/>
          <ac:spMkLst>
            <pc:docMk/>
            <pc:sldMk cId="1129089004" sldId="1044"/>
            <ac:spMk id="2" creationId="{0F01D034-1273-981C-8924-D2A787834EDA}"/>
          </ac:spMkLst>
        </pc:spChg>
        <pc:spChg chg="mod">
          <ac:chgData name="LAMIAE BEZZAZ" userId="f9bc3cc0-8e1c-4944-afa8-b4b36bbf20e1" providerId="ADAL" clId="{BD77BB4D-CBA1-4599-A7C5-CB96A63216E0}" dt="2026-03-08T23:14:11.267" v="43" actId="20577"/>
          <ac:spMkLst>
            <pc:docMk/>
            <pc:sldMk cId="1129089004" sldId="1044"/>
            <ac:spMk id="9" creationId="{D8D3BA66-4FD5-E593-7AA8-CEC2832BAD18}"/>
          </ac:spMkLst>
        </pc:spChg>
        <pc:picChg chg="del">
          <ac:chgData name="LAMIAE BEZZAZ" userId="f9bc3cc0-8e1c-4944-afa8-b4b36bbf20e1" providerId="ADAL" clId="{BD77BB4D-CBA1-4599-A7C5-CB96A63216E0}" dt="2026-03-08T23:14:13.560" v="44" actId="478"/>
          <ac:picMkLst>
            <pc:docMk/>
            <pc:sldMk cId="1129089004" sldId="1044"/>
            <ac:picMk id="13" creationId="{93580AAC-1EC6-450B-BDBD-AAE649517B48}"/>
          </ac:picMkLst>
        </pc:picChg>
      </pc:sldChg>
      <pc:sldChg chg="addSp delSp modSp">
        <pc:chgData name="LAMIAE BEZZAZ" userId="f9bc3cc0-8e1c-4944-afa8-b4b36bbf20e1" providerId="ADAL" clId="{BD77BB4D-CBA1-4599-A7C5-CB96A63216E0}" dt="2026-03-08T23:14:37.657" v="53" actId="478"/>
        <pc:sldMkLst>
          <pc:docMk/>
          <pc:sldMk cId="346004462" sldId="1045"/>
        </pc:sldMkLst>
        <pc:spChg chg="add del mod">
          <ac:chgData name="LAMIAE BEZZAZ" userId="f9bc3cc0-8e1c-4944-afa8-b4b36bbf20e1" providerId="ADAL" clId="{BD77BB4D-CBA1-4599-A7C5-CB96A63216E0}" dt="2026-03-08T23:14:28.217" v="47" actId="478"/>
          <ac:spMkLst>
            <pc:docMk/>
            <pc:sldMk cId="346004462" sldId="1045"/>
            <ac:spMk id="4" creationId="{C85272F7-38E2-4B3D-9A6D-99EF9864DD2B}"/>
          </ac:spMkLst>
        </pc:spChg>
        <pc:spChg chg="del">
          <ac:chgData name="LAMIAE BEZZAZ" userId="f9bc3cc0-8e1c-4944-afa8-b4b36bbf20e1" providerId="ADAL" clId="{BD77BB4D-CBA1-4599-A7C5-CB96A63216E0}" dt="2026-03-08T23:14:23.772" v="45" actId="478"/>
          <ac:spMkLst>
            <pc:docMk/>
            <pc:sldMk cId="346004462" sldId="1045"/>
            <ac:spMk id="6" creationId="{1816D577-16DC-441B-A2B8-E768A5CF730A}"/>
          </ac:spMkLst>
        </pc:spChg>
        <pc:spChg chg="add mod">
          <ac:chgData name="LAMIAE BEZZAZ" userId="f9bc3cc0-8e1c-4944-afa8-b4b36bbf20e1" providerId="ADAL" clId="{BD77BB4D-CBA1-4599-A7C5-CB96A63216E0}" dt="2026-03-08T23:14:35.404" v="52" actId="20577"/>
          <ac:spMkLst>
            <pc:docMk/>
            <pc:sldMk cId="346004462" sldId="1045"/>
            <ac:spMk id="8" creationId="{866234BB-17F8-413A-94B1-DB11224C053F}"/>
          </ac:spMkLst>
        </pc:spChg>
        <pc:picChg chg="del">
          <ac:chgData name="LAMIAE BEZZAZ" userId="f9bc3cc0-8e1c-4944-afa8-b4b36bbf20e1" providerId="ADAL" clId="{BD77BB4D-CBA1-4599-A7C5-CB96A63216E0}" dt="2026-03-08T23:14:37.657" v="53" actId="478"/>
          <ac:picMkLst>
            <pc:docMk/>
            <pc:sldMk cId="346004462" sldId="1045"/>
            <ac:picMk id="9" creationId="{B76F18EE-CDB3-4F0E-8901-89ED6AD8FCC5}"/>
          </ac:picMkLst>
        </pc:picChg>
      </pc:sldChg>
      <pc:sldChg chg="addSp delSp modSp">
        <pc:chgData name="LAMIAE BEZZAZ" userId="f9bc3cc0-8e1c-4944-afa8-b4b36bbf20e1" providerId="ADAL" clId="{BD77BB4D-CBA1-4599-A7C5-CB96A63216E0}" dt="2026-03-08T23:30:36.325" v="57"/>
        <pc:sldMkLst>
          <pc:docMk/>
          <pc:sldMk cId="4168451883" sldId="1047"/>
        </pc:sldMkLst>
        <pc:spChg chg="add del mod">
          <ac:chgData name="LAMIAE BEZZAZ" userId="f9bc3cc0-8e1c-4944-afa8-b4b36bbf20e1" providerId="ADAL" clId="{BD77BB4D-CBA1-4599-A7C5-CB96A63216E0}" dt="2026-03-08T23:30:35.100" v="56" actId="478"/>
          <ac:spMkLst>
            <pc:docMk/>
            <pc:sldMk cId="4168451883" sldId="1047"/>
            <ac:spMk id="5" creationId="{FBFC2B5D-7081-472A-8C4A-F05D73AE81F4}"/>
          </ac:spMkLst>
        </pc:spChg>
        <pc:spChg chg="del">
          <ac:chgData name="LAMIAE BEZZAZ" userId="f9bc3cc0-8e1c-4944-afa8-b4b36bbf20e1" providerId="ADAL" clId="{BD77BB4D-CBA1-4599-A7C5-CB96A63216E0}" dt="2026-03-08T23:30:30.837" v="55" actId="478"/>
          <ac:spMkLst>
            <pc:docMk/>
            <pc:sldMk cId="4168451883" sldId="1047"/>
            <ac:spMk id="8" creationId="{CCE9D000-9DA3-4CCF-BCBE-D984A6737EA1}"/>
          </ac:spMkLst>
        </pc:spChg>
        <pc:spChg chg="add">
          <ac:chgData name="LAMIAE BEZZAZ" userId="f9bc3cc0-8e1c-4944-afa8-b4b36bbf20e1" providerId="ADAL" clId="{BD77BB4D-CBA1-4599-A7C5-CB96A63216E0}" dt="2026-03-08T23:30:36.325" v="57"/>
          <ac:spMkLst>
            <pc:docMk/>
            <pc:sldMk cId="4168451883" sldId="1047"/>
            <ac:spMk id="9" creationId="{8AAB6810-6CB2-4F24-99EA-41CF74686D9F}"/>
          </ac:spMkLst>
        </pc:spChg>
        <pc:picChg chg="del">
          <ac:chgData name="LAMIAE BEZZAZ" userId="f9bc3cc0-8e1c-4944-afa8-b4b36bbf20e1" providerId="ADAL" clId="{BD77BB4D-CBA1-4599-A7C5-CB96A63216E0}" dt="2026-03-08T23:30:27.714" v="54" actId="478"/>
          <ac:picMkLst>
            <pc:docMk/>
            <pc:sldMk cId="4168451883" sldId="1047"/>
            <ac:picMk id="11" creationId="{FCB5D9CA-CB9A-4AD4-9734-4EC3A3D86EFC}"/>
          </ac:picMkLst>
        </pc:picChg>
      </pc:sldChg>
      <pc:sldChg chg="delSp modSp">
        <pc:chgData name="LAMIAE BEZZAZ" userId="f9bc3cc0-8e1c-4944-afa8-b4b36bbf20e1" providerId="ADAL" clId="{BD77BB4D-CBA1-4599-A7C5-CB96A63216E0}" dt="2026-03-08T23:36:18.302" v="167" actId="313"/>
        <pc:sldMkLst>
          <pc:docMk/>
          <pc:sldMk cId="3741657295" sldId="1088"/>
        </pc:sldMkLst>
        <pc:spChg chg="mod">
          <ac:chgData name="LAMIAE BEZZAZ" userId="f9bc3cc0-8e1c-4944-afa8-b4b36bbf20e1" providerId="ADAL" clId="{BD77BB4D-CBA1-4599-A7C5-CB96A63216E0}" dt="2026-03-08T23:36:18.302" v="167" actId="313"/>
          <ac:spMkLst>
            <pc:docMk/>
            <pc:sldMk cId="3741657295" sldId="1088"/>
            <ac:spMk id="2" creationId="{0F01D034-1273-981C-8924-D2A787834EDA}"/>
          </ac:spMkLst>
        </pc:spChg>
        <pc:spChg chg="mod">
          <ac:chgData name="LAMIAE BEZZAZ" userId="f9bc3cc0-8e1c-4944-afa8-b4b36bbf20e1" providerId="ADAL" clId="{BD77BB4D-CBA1-4599-A7C5-CB96A63216E0}" dt="2026-03-08T23:31:20.855" v="65" actId="20577"/>
          <ac:spMkLst>
            <pc:docMk/>
            <pc:sldMk cId="3741657295" sldId="1088"/>
            <ac:spMk id="9" creationId="{D8D3BA66-4FD5-E593-7AA8-CEC2832BAD18}"/>
          </ac:spMkLst>
        </pc:spChg>
        <pc:picChg chg="del">
          <ac:chgData name="LAMIAE BEZZAZ" userId="f9bc3cc0-8e1c-4944-afa8-b4b36bbf20e1" providerId="ADAL" clId="{BD77BB4D-CBA1-4599-A7C5-CB96A63216E0}" dt="2026-03-08T23:31:28.240" v="66" actId="478"/>
          <ac:picMkLst>
            <pc:docMk/>
            <pc:sldMk cId="3741657295" sldId="1088"/>
            <ac:picMk id="12" creationId="{D217C18E-E8BF-42F3-9D20-EBCC3CF90A8E}"/>
          </ac:picMkLst>
        </pc:picChg>
      </pc:sldChg>
      <pc:sldChg chg="addSp delSp modSp">
        <pc:chgData name="LAMIAE BEZZAZ" userId="f9bc3cc0-8e1c-4944-afa8-b4b36bbf20e1" providerId="ADAL" clId="{BD77BB4D-CBA1-4599-A7C5-CB96A63216E0}" dt="2026-03-08T23:31:48.901" v="75" actId="20577"/>
        <pc:sldMkLst>
          <pc:docMk/>
          <pc:sldMk cId="2723922401" sldId="1089"/>
        </pc:sldMkLst>
        <pc:spChg chg="add del mod">
          <ac:chgData name="LAMIAE BEZZAZ" userId="f9bc3cc0-8e1c-4944-afa8-b4b36bbf20e1" providerId="ADAL" clId="{BD77BB4D-CBA1-4599-A7C5-CB96A63216E0}" dt="2026-03-08T23:31:38.810" v="69" actId="478"/>
          <ac:spMkLst>
            <pc:docMk/>
            <pc:sldMk cId="2723922401" sldId="1089"/>
            <ac:spMk id="4" creationId="{DF82974A-1E5C-4A07-A676-79285A87FCCB}"/>
          </ac:spMkLst>
        </pc:spChg>
        <pc:spChg chg="del">
          <ac:chgData name="LAMIAE BEZZAZ" userId="f9bc3cc0-8e1c-4944-afa8-b4b36bbf20e1" providerId="ADAL" clId="{BD77BB4D-CBA1-4599-A7C5-CB96A63216E0}" dt="2026-03-08T23:31:35.096" v="68" actId="478"/>
          <ac:spMkLst>
            <pc:docMk/>
            <pc:sldMk cId="2723922401" sldId="1089"/>
            <ac:spMk id="8" creationId="{134B37B5-2617-4700-9BB1-1C8B0A154477}"/>
          </ac:spMkLst>
        </pc:spChg>
        <pc:spChg chg="add mod">
          <ac:chgData name="LAMIAE BEZZAZ" userId="f9bc3cc0-8e1c-4944-afa8-b4b36bbf20e1" providerId="ADAL" clId="{BD77BB4D-CBA1-4599-A7C5-CB96A63216E0}" dt="2026-03-08T23:31:48.901" v="75" actId="20577"/>
          <ac:spMkLst>
            <pc:docMk/>
            <pc:sldMk cId="2723922401" sldId="1089"/>
            <ac:spMk id="9" creationId="{833A9760-D900-4EC8-8A00-FAF593883E8D}"/>
          </ac:spMkLst>
        </pc:spChg>
        <pc:picChg chg="del">
          <ac:chgData name="LAMIAE BEZZAZ" userId="f9bc3cc0-8e1c-4944-afa8-b4b36bbf20e1" providerId="ADAL" clId="{BD77BB4D-CBA1-4599-A7C5-CB96A63216E0}" dt="2026-03-08T23:31:31.730" v="67" actId="478"/>
          <ac:picMkLst>
            <pc:docMk/>
            <pc:sldMk cId="2723922401" sldId="1089"/>
            <ac:picMk id="10" creationId="{4F7FF61E-7754-4D2B-BE3E-8C73BFFED892}"/>
          </ac:picMkLst>
        </pc:picChg>
      </pc:sldChg>
      <pc:sldChg chg="addSp delSp modSp">
        <pc:chgData name="LAMIAE BEZZAZ" userId="f9bc3cc0-8e1c-4944-afa8-b4b36bbf20e1" providerId="ADAL" clId="{BD77BB4D-CBA1-4599-A7C5-CB96A63216E0}" dt="2026-03-08T23:32:02.812" v="79"/>
        <pc:sldMkLst>
          <pc:docMk/>
          <pc:sldMk cId="342397839" sldId="1091"/>
        </pc:sldMkLst>
        <pc:spChg chg="add del mod">
          <ac:chgData name="LAMIAE BEZZAZ" userId="f9bc3cc0-8e1c-4944-afa8-b4b36bbf20e1" providerId="ADAL" clId="{BD77BB4D-CBA1-4599-A7C5-CB96A63216E0}" dt="2026-03-08T23:32:01.913" v="78" actId="478"/>
          <ac:spMkLst>
            <pc:docMk/>
            <pc:sldMk cId="342397839" sldId="1091"/>
            <ac:spMk id="5" creationId="{1C9D1CB1-89F0-43AF-B3F5-A5F4B646C489}"/>
          </ac:spMkLst>
        </pc:spChg>
        <pc:spChg chg="add">
          <ac:chgData name="LAMIAE BEZZAZ" userId="f9bc3cc0-8e1c-4944-afa8-b4b36bbf20e1" providerId="ADAL" clId="{BD77BB4D-CBA1-4599-A7C5-CB96A63216E0}" dt="2026-03-08T23:32:02.812" v="79"/>
          <ac:spMkLst>
            <pc:docMk/>
            <pc:sldMk cId="342397839" sldId="1091"/>
            <ac:spMk id="8" creationId="{D943B13A-0E3B-4418-A1C5-D040B98C5BDE}"/>
          </ac:spMkLst>
        </pc:spChg>
        <pc:spChg chg="del">
          <ac:chgData name="LAMIAE BEZZAZ" userId="f9bc3cc0-8e1c-4944-afa8-b4b36bbf20e1" providerId="ADAL" clId="{BD77BB4D-CBA1-4599-A7C5-CB96A63216E0}" dt="2026-03-08T23:31:58.192" v="77" actId="478"/>
          <ac:spMkLst>
            <pc:docMk/>
            <pc:sldMk cId="342397839" sldId="1091"/>
            <ac:spMk id="9" creationId="{0EACDF1D-7A31-41B6-A39A-E4A36B66B403}"/>
          </ac:spMkLst>
        </pc:spChg>
        <pc:picChg chg="del">
          <ac:chgData name="LAMIAE BEZZAZ" userId="f9bc3cc0-8e1c-4944-afa8-b4b36bbf20e1" providerId="ADAL" clId="{BD77BB4D-CBA1-4599-A7C5-CB96A63216E0}" dt="2026-03-08T23:31:54.080" v="76" actId="478"/>
          <ac:picMkLst>
            <pc:docMk/>
            <pc:sldMk cId="342397839" sldId="1091"/>
            <ac:picMk id="11" creationId="{3FAC83C8-5DAF-4951-8776-373A543B4DF5}"/>
          </ac:picMkLst>
        </pc:picChg>
      </pc:sldChg>
      <pc:sldChg chg="delSp modSp">
        <pc:chgData name="LAMIAE BEZZAZ" userId="f9bc3cc0-8e1c-4944-afa8-b4b36bbf20e1" providerId="ADAL" clId="{BD77BB4D-CBA1-4599-A7C5-CB96A63216E0}" dt="2026-03-08T23:35:57.205" v="156" actId="313"/>
        <pc:sldMkLst>
          <pc:docMk/>
          <pc:sldMk cId="28627535" sldId="1092"/>
        </pc:sldMkLst>
        <pc:spChg chg="mod">
          <ac:chgData name="LAMIAE BEZZAZ" userId="f9bc3cc0-8e1c-4944-afa8-b4b36bbf20e1" providerId="ADAL" clId="{BD77BB4D-CBA1-4599-A7C5-CB96A63216E0}" dt="2026-03-08T23:35:57.205" v="156" actId="313"/>
          <ac:spMkLst>
            <pc:docMk/>
            <pc:sldMk cId="28627535" sldId="1092"/>
            <ac:spMk id="2" creationId="{0F01D034-1273-981C-8924-D2A787834EDA}"/>
          </ac:spMkLst>
        </pc:spChg>
        <pc:spChg chg="mod">
          <ac:chgData name="LAMIAE BEZZAZ" userId="f9bc3cc0-8e1c-4944-afa8-b4b36bbf20e1" providerId="ADAL" clId="{BD77BB4D-CBA1-4599-A7C5-CB96A63216E0}" dt="2026-03-08T23:33:59.770" v="107" actId="14100"/>
          <ac:spMkLst>
            <pc:docMk/>
            <pc:sldMk cId="28627535" sldId="1092"/>
            <ac:spMk id="9" creationId="{D8D3BA66-4FD5-E593-7AA8-CEC2832BAD18}"/>
          </ac:spMkLst>
        </pc:spChg>
        <pc:picChg chg="del">
          <ac:chgData name="LAMIAE BEZZAZ" userId="f9bc3cc0-8e1c-4944-afa8-b4b36bbf20e1" providerId="ADAL" clId="{BD77BB4D-CBA1-4599-A7C5-CB96A63216E0}" dt="2026-03-08T23:34:02.501" v="108" actId="478"/>
          <ac:picMkLst>
            <pc:docMk/>
            <pc:sldMk cId="28627535" sldId="1092"/>
            <ac:picMk id="4" creationId="{7879B707-4D81-4EF6-8D42-B5895A02BABC}"/>
          </ac:picMkLst>
        </pc:picChg>
      </pc:sldChg>
      <pc:sldChg chg="addSp delSp modSp">
        <pc:chgData name="LAMIAE BEZZAZ" userId="f9bc3cc0-8e1c-4944-afa8-b4b36bbf20e1" providerId="ADAL" clId="{BD77BB4D-CBA1-4599-A7C5-CB96A63216E0}" dt="2026-03-08T23:34:23.560" v="116" actId="478"/>
        <pc:sldMkLst>
          <pc:docMk/>
          <pc:sldMk cId="1363136411" sldId="1093"/>
        </pc:sldMkLst>
        <pc:spChg chg="add mod">
          <ac:chgData name="LAMIAE BEZZAZ" userId="f9bc3cc0-8e1c-4944-afa8-b4b36bbf20e1" providerId="ADAL" clId="{BD77BB4D-CBA1-4599-A7C5-CB96A63216E0}" dt="2026-03-08T23:34:21.560" v="115" actId="20577"/>
          <ac:spMkLst>
            <pc:docMk/>
            <pc:sldMk cId="1363136411" sldId="1093"/>
            <ac:spMk id="6" creationId="{F20616B1-202D-478E-9754-93D383AEF4B4}"/>
          </ac:spMkLst>
        </pc:spChg>
        <pc:spChg chg="del">
          <ac:chgData name="LAMIAE BEZZAZ" userId="f9bc3cc0-8e1c-4944-afa8-b4b36bbf20e1" providerId="ADAL" clId="{BD77BB4D-CBA1-4599-A7C5-CB96A63216E0}" dt="2026-03-08T23:34:10.816" v="109" actId="478"/>
          <ac:spMkLst>
            <pc:docMk/>
            <pc:sldMk cId="1363136411" sldId="1093"/>
            <ac:spMk id="8" creationId="{71C7840D-0ED0-4B8F-83A7-A6880C41B45C}"/>
          </ac:spMkLst>
        </pc:spChg>
        <pc:picChg chg="del">
          <ac:chgData name="LAMIAE BEZZAZ" userId="f9bc3cc0-8e1c-4944-afa8-b4b36bbf20e1" providerId="ADAL" clId="{BD77BB4D-CBA1-4599-A7C5-CB96A63216E0}" dt="2026-03-08T23:34:23.560" v="116" actId="478"/>
          <ac:picMkLst>
            <pc:docMk/>
            <pc:sldMk cId="1363136411" sldId="1093"/>
            <ac:picMk id="9" creationId="{FA7677B8-E63E-453E-8241-FB52102E082E}"/>
          </ac:picMkLst>
        </pc:picChg>
      </pc:sldChg>
      <pc:sldChg chg="addSp delSp modSp">
        <pc:chgData name="LAMIAE BEZZAZ" userId="f9bc3cc0-8e1c-4944-afa8-b4b36bbf20e1" providerId="ADAL" clId="{BD77BB4D-CBA1-4599-A7C5-CB96A63216E0}" dt="2026-03-08T23:34:44.877" v="120" actId="478"/>
        <pc:sldMkLst>
          <pc:docMk/>
          <pc:sldMk cId="1955253813" sldId="1095"/>
        </pc:sldMkLst>
        <pc:spChg chg="add del mod">
          <ac:chgData name="LAMIAE BEZZAZ" userId="f9bc3cc0-8e1c-4944-afa8-b4b36bbf20e1" providerId="ADAL" clId="{BD77BB4D-CBA1-4599-A7C5-CB96A63216E0}" dt="2026-03-08T23:34:44.877" v="120" actId="478"/>
          <ac:spMkLst>
            <pc:docMk/>
            <pc:sldMk cId="1955253813" sldId="1095"/>
            <ac:spMk id="5" creationId="{DFE7721B-1975-4D4B-A7E1-B60DFBFF9BA9}"/>
          </ac:spMkLst>
        </pc:spChg>
        <pc:spChg chg="del">
          <ac:chgData name="LAMIAE BEZZAZ" userId="f9bc3cc0-8e1c-4944-afa8-b4b36bbf20e1" providerId="ADAL" clId="{BD77BB4D-CBA1-4599-A7C5-CB96A63216E0}" dt="2026-03-08T23:34:41.193" v="118" actId="478"/>
          <ac:spMkLst>
            <pc:docMk/>
            <pc:sldMk cId="1955253813" sldId="1095"/>
            <ac:spMk id="8" creationId="{4D984B61-0FF9-4CA5-B03F-CD441EB3814D}"/>
          </ac:spMkLst>
        </pc:spChg>
        <pc:spChg chg="add">
          <ac:chgData name="LAMIAE BEZZAZ" userId="f9bc3cc0-8e1c-4944-afa8-b4b36bbf20e1" providerId="ADAL" clId="{BD77BB4D-CBA1-4599-A7C5-CB96A63216E0}" dt="2026-03-08T23:34:41.760" v="119"/>
          <ac:spMkLst>
            <pc:docMk/>
            <pc:sldMk cId="1955253813" sldId="1095"/>
            <ac:spMk id="10" creationId="{6713AF86-1EF1-45F3-BAE6-437CE4DFC615}"/>
          </ac:spMkLst>
        </pc:spChg>
        <pc:picChg chg="del">
          <ac:chgData name="LAMIAE BEZZAZ" userId="f9bc3cc0-8e1c-4944-afa8-b4b36bbf20e1" providerId="ADAL" clId="{BD77BB4D-CBA1-4599-A7C5-CB96A63216E0}" dt="2026-03-08T23:34:37.830" v="117" actId="478"/>
          <ac:picMkLst>
            <pc:docMk/>
            <pc:sldMk cId="1955253813" sldId="1095"/>
            <ac:picMk id="9" creationId="{C5C3FE94-7B2F-4C1D-B04C-EAC816DE6FFE}"/>
          </ac:picMkLst>
        </pc:picChg>
      </pc:sldChg>
      <pc:sldChg chg="modSp add">
        <pc:chgData name="LAMIAE BEZZAZ" userId="f9bc3cc0-8e1c-4944-afa8-b4b36bbf20e1" providerId="ADAL" clId="{BD77BB4D-CBA1-4599-A7C5-CB96A63216E0}" dt="2026-03-08T23:35:31.394" v="134" actId="20577"/>
        <pc:sldMkLst>
          <pc:docMk/>
          <pc:sldMk cId="3358886425" sldId="1110"/>
        </pc:sldMkLst>
        <pc:spChg chg="mod">
          <ac:chgData name="LAMIAE BEZZAZ" userId="f9bc3cc0-8e1c-4944-afa8-b4b36bbf20e1" providerId="ADAL" clId="{BD77BB4D-CBA1-4599-A7C5-CB96A63216E0}" dt="2026-03-08T23:35:18.694" v="128" actId="20577"/>
          <ac:spMkLst>
            <pc:docMk/>
            <pc:sldMk cId="3358886425" sldId="1110"/>
            <ac:spMk id="2" creationId="{0F01D034-1273-981C-8924-D2A787834EDA}"/>
          </ac:spMkLst>
        </pc:spChg>
        <pc:spChg chg="mod">
          <ac:chgData name="LAMIAE BEZZAZ" userId="f9bc3cc0-8e1c-4944-afa8-b4b36bbf20e1" providerId="ADAL" clId="{BD77BB4D-CBA1-4599-A7C5-CB96A63216E0}" dt="2026-03-08T23:35:31.394" v="134" actId="20577"/>
          <ac:spMkLst>
            <pc:docMk/>
            <pc:sldMk cId="3358886425" sldId="1110"/>
            <ac:spMk id="9" creationId="{D8D3BA66-4FD5-E593-7AA8-CEC2832BAD18}"/>
          </ac:spMkLst>
        </pc:spChg>
      </pc:sldChg>
      <pc:sldChg chg="addSp delSp modSp add">
        <pc:chgData name="LAMIAE BEZZAZ" userId="f9bc3cc0-8e1c-4944-afa8-b4b36bbf20e1" providerId="ADAL" clId="{BD77BB4D-CBA1-4599-A7C5-CB96A63216E0}" dt="2026-03-08T23:36:53.759" v="175" actId="20577"/>
        <pc:sldMkLst>
          <pc:docMk/>
          <pc:sldMk cId="253704069" sldId="1111"/>
        </pc:sldMkLst>
        <pc:spChg chg="add del mod">
          <ac:chgData name="LAMIAE BEZZAZ" userId="f9bc3cc0-8e1c-4944-afa8-b4b36bbf20e1" providerId="ADAL" clId="{BD77BB4D-CBA1-4599-A7C5-CB96A63216E0}" dt="2026-03-08T23:36:45.549" v="169" actId="478"/>
          <ac:spMkLst>
            <pc:docMk/>
            <pc:sldMk cId="253704069" sldId="1111"/>
            <ac:spMk id="4" creationId="{527E3C6B-ADE4-4943-B750-6D9CBDB6C58D}"/>
          </ac:spMkLst>
        </pc:spChg>
        <pc:spChg chg="del">
          <ac:chgData name="LAMIAE BEZZAZ" userId="f9bc3cc0-8e1c-4944-afa8-b4b36bbf20e1" providerId="ADAL" clId="{BD77BB4D-CBA1-4599-A7C5-CB96A63216E0}" dt="2026-03-08T23:36:41.899" v="168" actId="478"/>
          <ac:spMkLst>
            <pc:docMk/>
            <pc:sldMk cId="253704069" sldId="1111"/>
            <ac:spMk id="6" creationId="{F20616B1-202D-478E-9754-93D383AEF4B4}"/>
          </ac:spMkLst>
        </pc:spChg>
        <pc:spChg chg="add mod">
          <ac:chgData name="LAMIAE BEZZAZ" userId="f9bc3cc0-8e1c-4944-afa8-b4b36bbf20e1" providerId="ADAL" clId="{BD77BB4D-CBA1-4599-A7C5-CB96A63216E0}" dt="2026-03-08T23:36:53.759" v="175" actId="20577"/>
          <ac:spMkLst>
            <pc:docMk/>
            <pc:sldMk cId="253704069" sldId="1111"/>
            <ac:spMk id="7" creationId="{E3735F24-C089-45F2-BECA-EFA772E98C48}"/>
          </ac:spMkLst>
        </pc:spChg>
      </pc:sldChg>
      <pc:sldChg chg="add">
        <pc:chgData name="LAMIAE BEZZAZ" userId="f9bc3cc0-8e1c-4944-afa8-b4b36bbf20e1" providerId="ADAL" clId="{BD77BB4D-CBA1-4599-A7C5-CB96A63216E0}" dt="2026-03-08T23:34:55.677" v="121"/>
        <pc:sldMkLst>
          <pc:docMk/>
          <pc:sldMk cId="3571383032" sldId="1112"/>
        </pc:sldMkLst>
      </pc:sldChg>
      <pc:sldChg chg="addSp delSp add">
        <pc:chgData name="LAMIAE BEZZAZ" userId="f9bc3cc0-8e1c-4944-afa8-b4b36bbf20e1" providerId="ADAL" clId="{BD77BB4D-CBA1-4599-A7C5-CB96A63216E0}" dt="2026-03-08T23:37:03.868" v="177"/>
        <pc:sldMkLst>
          <pc:docMk/>
          <pc:sldMk cId="1884476804" sldId="1113"/>
        </pc:sldMkLst>
        <pc:spChg chg="add">
          <ac:chgData name="LAMIAE BEZZAZ" userId="f9bc3cc0-8e1c-4944-afa8-b4b36bbf20e1" providerId="ADAL" clId="{BD77BB4D-CBA1-4599-A7C5-CB96A63216E0}" dt="2026-03-08T23:37:03.868" v="177"/>
          <ac:spMkLst>
            <pc:docMk/>
            <pc:sldMk cId="1884476804" sldId="1113"/>
            <ac:spMk id="5" creationId="{B8C4FB61-A454-40B9-9C3B-D1E816911595}"/>
          </ac:spMkLst>
        </pc:spChg>
        <pc:spChg chg="del">
          <ac:chgData name="LAMIAE BEZZAZ" userId="f9bc3cc0-8e1c-4944-afa8-b4b36bbf20e1" providerId="ADAL" clId="{BD77BB4D-CBA1-4599-A7C5-CB96A63216E0}" dt="2026-03-08T23:37:02.119" v="176" actId="478"/>
          <ac:spMkLst>
            <pc:docMk/>
            <pc:sldMk cId="1884476804" sldId="1113"/>
            <ac:spMk id="10" creationId="{6713AF86-1EF1-45F3-BAE6-437CE4DFC615}"/>
          </ac:spMkLst>
        </pc:spChg>
      </pc:sldChg>
      <pc:sldChg chg="modSp add">
        <pc:chgData name="LAMIAE BEZZAZ" userId="f9bc3cc0-8e1c-4944-afa8-b4b36bbf20e1" providerId="ADAL" clId="{BD77BB4D-CBA1-4599-A7C5-CB96A63216E0}" dt="2026-03-08T23:37:46.704" v="198" actId="108"/>
        <pc:sldMkLst>
          <pc:docMk/>
          <pc:sldMk cId="1332544928" sldId="1114"/>
        </pc:sldMkLst>
        <pc:spChg chg="mod">
          <ac:chgData name="LAMIAE BEZZAZ" userId="f9bc3cc0-8e1c-4944-afa8-b4b36bbf20e1" providerId="ADAL" clId="{BD77BB4D-CBA1-4599-A7C5-CB96A63216E0}" dt="2026-03-08T23:37:25.817" v="189" actId="313"/>
          <ac:spMkLst>
            <pc:docMk/>
            <pc:sldMk cId="1332544928" sldId="1114"/>
            <ac:spMk id="2" creationId="{0F01D034-1273-981C-8924-D2A787834EDA}"/>
          </ac:spMkLst>
        </pc:spChg>
        <pc:spChg chg="mod">
          <ac:chgData name="LAMIAE BEZZAZ" userId="f9bc3cc0-8e1c-4944-afa8-b4b36bbf20e1" providerId="ADAL" clId="{BD77BB4D-CBA1-4599-A7C5-CB96A63216E0}" dt="2026-03-08T23:37:46.704" v="198" actId="108"/>
          <ac:spMkLst>
            <pc:docMk/>
            <pc:sldMk cId="1332544928" sldId="1114"/>
            <ac:spMk id="9" creationId="{D8D3BA66-4FD5-E593-7AA8-CEC2832BAD18}"/>
          </ac:spMkLst>
        </pc:spChg>
      </pc:sldChg>
      <pc:sldChg chg="addSp delSp modSp add">
        <pc:chgData name="LAMIAE BEZZAZ" userId="f9bc3cc0-8e1c-4944-afa8-b4b36bbf20e1" providerId="ADAL" clId="{BD77BB4D-CBA1-4599-A7C5-CB96A63216E0}" dt="2026-03-08T23:38:11.223" v="207" actId="20577"/>
        <pc:sldMkLst>
          <pc:docMk/>
          <pc:sldMk cId="67819121" sldId="1115"/>
        </pc:sldMkLst>
        <pc:spChg chg="add del mod">
          <ac:chgData name="LAMIAE BEZZAZ" userId="f9bc3cc0-8e1c-4944-afa8-b4b36bbf20e1" providerId="ADAL" clId="{BD77BB4D-CBA1-4599-A7C5-CB96A63216E0}" dt="2026-03-08T23:38:02.282" v="200" actId="478"/>
          <ac:spMkLst>
            <pc:docMk/>
            <pc:sldMk cId="67819121" sldId="1115"/>
            <ac:spMk id="4" creationId="{65A5FB51-1728-4D1E-9041-22FA2794C0C7}"/>
          </ac:spMkLst>
        </pc:spChg>
        <pc:spChg chg="del">
          <ac:chgData name="LAMIAE BEZZAZ" userId="f9bc3cc0-8e1c-4944-afa8-b4b36bbf20e1" providerId="ADAL" clId="{BD77BB4D-CBA1-4599-A7C5-CB96A63216E0}" dt="2026-03-08T23:37:56.161" v="199" actId="478"/>
          <ac:spMkLst>
            <pc:docMk/>
            <pc:sldMk cId="67819121" sldId="1115"/>
            <ac:spMk id="6" creationId="{F20616B1-202D-478E-9754-93D383AEF4B4}"/>
          </ac:spMkLst>
        </pc:spChg>
        <pc:spChg chg="add mod">
          <ac:chgData name="LAMIAE BEZZAZ" userId="f9bc3cc0-8e1c-4944-afa8-b4b36bbf20e1" providerId="ADAL" clId="{BD77BB4D-CBA1-4599-A7C5-CB96A63216E0}" dt="2026-03-08T23:38:11.223" v="207" actId="20577"/>
          <ac:spMkLst>
            <pc:docMk/>
            <pc:sldMk cId="67819121" sldId="1115"/>
            <ac:spMk id="7" creationId="{C0E8DC1A-DD8A-4C4E-94A9-C328602D6CA0}"/>
          </ac:spMkLst>
        </pc:spChg>
      </pc:sldChg>
      <pc:sldChg chg="add">
        <pc:chgData name="LAMIAE BEZZAZ" userId="f9bc3cc0-8e1c-4944-afa8-b4b36bbf20e1" providerId="ADAL" clId="{BD77BB4D-CBA1-4599-A7C5-CB96A63216E0}" dt="2026-03-08T23:34:59.676" v="122"/>
        <pc:sldMkLst>
          <pc:docMk/>
          <pc:sldMk cId="319473378" sldId="1116"/>
        </pc:sldMkLst>
      </pc:sldChg>
      <pc:sldChg chg="addSp delSp add">
        <pc:chgData name="LAMIAE BEZZAZ" userId="f9bc3cc0-8e1c-4944-afa8-b4b36bbf20e1" providerId="ADAL" clId="{BD77BB4D-CBA1-4599-A7C5-CB96A63216E0}" dt="2026-03-08T23:38:17.273" v="209"/>
        <pc:sldMkLst>
          <pc:docMk/>
          <pc:sldMk cId="3861137482" sldId="1117"/>
        </pc:sldMkLst>
        <pc:spChg chg="add">
          <ac:chgData name="LAMIAE BEZZAZ" userId="f9bc3cc0-8e1c-4944-afa8-b4b36bbf20e1" providerId="ADAL" clId="{BD77BB4D-CBA1-4599-A7C5-CB96A63216E0}" dt="2026-03-08T23:38:17.273" v="209"/>
          <ac:spMkLst>
            <pc:docMk/>
            <pc:sldMk cId="3861137482" sldId="1117"/>
            <ac:spMk id="5" creationId="{EE52C475-BF28-42C4-8CAE-6FFFEF7D35DF}"/>
          </ac:spMkLst>
        </pc:spChg>
        <pc:spChg chg="del">
          <ac:chgData name="LAMIAE BEZZAZ" userId="f9bc3cc0-8e1c-4944-afa8-b4b36bbf20e1" providerId="ADAL" clId="{BD77BB4D-CBA1-4599-A7C5-CB96A63216E0}" dt="2026-03-08T23:38:16.639" v="208" actId="478"/>
          <ac:spMkLst>
            <pc:docMk/>
            <pc:sldMk cId="3861137482" sldId="1117"/>
            <ac:spMk id="10" creationId="{6713AF86-1EF1-45F3-BAE6-437CE4DFC615}"/>
          </ac:spMkLst>
        </pc:spChg>
      </pc:sldChg>
      <pc:sldChg chg="modSp add">
        <pc:chgData name="LAMIAE BEZZAZ" userId="f9bc3cc0-8e1c-4944-afa8-b4b36bbf20e1" providerId="ADAL" clId="{BD77BB4D-CBA1-4599-A7C5-CB96A63216E0}" dt="2026-03-08T23:39:08.072" v="237" actId="20577"/>
        <pc:sldMkLst>
          <pc:docMk/>
          <pc:sldMk cId="1612037192" sldId="1118"/>
        </pc:sldMkLst>
        <pc:spChg chg="mod">
          <ac:chgData name="LAMIAE BEZZAZ" userId="f9bc3cc0-8e1c-4944-afa8-b4b36bbf20e1" providerId="ADAL" clId="{BD77BB4D-CBA1-4599-A7C5-CB96A63216E0}" dt="2026-03-08T23:38:53.305" v="224" actId="20577"/>
          <ac:spMkLst>
            <pc:docMk/>
            <pc:sldMk cId="1612037192" sldId="1118"/>
            <ac:spMk id="2" creationId="{0F01D034-1273-981C-8924-D2A787834EDA}"/>
          </ac:spMkLst>
        </pc:spChg>
        <pc:spChg chg="mod">
          <ac:chgData name="LAMIAE BEZZAZ" userId="f9bc3cc0-8e1c-4944-afa8-b4b36bbf20e1" providerId="ADAL" clId="{BD77BB4D-CBA1-4599-A7C5-CB96A63216E0}" dt="2026-03-08T23:39:08.072" v="237" actId="20577"/>
          <ac:spMkLst>
            <pc:docMk/>
            <pc:sldMk cId="1612037192" sldId="1118"/>
            <ac:spMk id="9" creationId="{D8D3BA66-4FD5-E593-7AA8-CEC2832BAD18}"/>
          </ac:spMkLst>
        </pc:spChg>
      </pc:sldChg>
      <pc:sldChg chg="modSp add">
        <pc:chgData name="LAMIAE BEZZAZ" userId="f9bc3cc0-8e1c-4944-afa8-b4b36bbf20e1" providerId="ADAL" clId="{BD77BB4D-CBA1-4599-A7C5-CB96A63216E0}" dt="2026-03-08T23:39:31.373" v="244" actId="20577"/>
        <pc:sldMkLst>
          <pc:docMk/>
          <pc:sldMk cId="769102236" sldId="1119"/>
        </pc:sldMkLst>
        <pc:spChg chg="mod">
          <ac:chgData name="LAMIAE BEZZAZ" userId="f9bc3cc0-8e1c-4944-afa8-b4b36bbf20e1" providerId="ADAL" clId="{BD77BB4D-CBA1-4599-A7C5-CB96A63216E0}" dt="2026-03-08T23:39:31.373" v="244" actId="20577"/>
          <ac:spMkLst>
            <pc:docMk/>
            <pc:sldMk cId="769102236" sldId="1119"/>
            <ac:spMk id="7" creationId="{C0E8DC1A-DD8A-4C4E-94A9-C328602D6CA0}"/>
          </ac:spMkLst>
        </pc:spChg>
      </pc:sldChg>
      <pc:sldChg chg="add">
        <pc:chgData name="LAMIAE BEZZAZ" userId="f9bc3cc0-8e1c-4944-afa8-b4b36bbf20e1" providerId="ADAL" clId="{BD77BB4D-CBA1-4599-A7C5-CB96A63216E0}" dt="2026-03-08T23:38:25.078" v="210"/>
        <pc:sldMkLst>
          <pc:docMk/>
          <pc:sldMk cId="1856178251" sldId="1120"/>
        </pc:sldMkLst>
      </pc:sldChg>
      <pc:sldChg chg="modSp add">
        <pc:chgData name="LAMIAE BEZZAZ" userId="f9bc3cc0-8e1c-4944-afa8-b4b36bbf20e1" providerId="ADAL" clId="{BD77BB4D-CBA1-4599-A7C5-CB96A63216E0}" dt="2026-03-08T23:39:38.089" v="245"/>
        <pc:sldMkLst>
          <pc:docMk/>
          <pc:sldMk cId="173891654" sldId="1121"/>
        </pc:sldMkLst>
        <pc:spChg chg="mod">
          <ac:chgData name="LAMIAE BEZZAZ" userId="f9bc3cc0-8e1c-4944-afa8-b4b36bbf20e1" providerId="ADAL" clId="{BD77BB4D-CBA1-4599-A7C5-CB96A63216E0}" dt="2026-03-08T23:39:38.089" v="245"/>
          <ac:spMkLst>
            <pc:docMk/>
            <pc:sldMk cId="173891654" sldId="1121"/>
            <ac:spMk id="5" creationId="{EE52C475-BF28-42C4-8CAE-6FFFEF7D35DF}"/>
          </ac:spMkLst>
        </pc:spChg>
      </pc:sldChg>
      <pc:sldChg chg="addSp delSp modSp add">
        <pc:chgData name="LAMIAE BEZZAZ" userId="f9bc3cc0-8e1c-4944-afa8-b4b36bbf20e1" providerId="ADAL" clId="{BD77BB4D-CBA1-4599-A7C5-CB96A63216E0}" dt="2026-03-08T23:46:39.263" v="327" actId="164"/>
        <pc:sldMkLst>
          <pc:docMk/>
          <pc:sldMk cId="2148615386" sldId="1122"/>
        </pc:sldMkLst>
        <pc:spChg chg="mod">
          <ac:chgData name="LAMIAE BEZZAZ" userId="f9bc3cc0-8e1c-4944-afa8-b4b36bbf20e1" providerId="ADAL" clId="{BD77BB4D-CBA1-4599-A7C5-CB96A63216E0}" dt="2026-03-08T23:45:59.435" v="321" actId="14100"/>
          <ac:spMkLst>
            <pc:docMk/>
            <pc:sldMk cId="2148615386" sldId="1122"/>
            <ac:spMk id="10" creationId="{B0E0EC35-807E-4C55-BF31-C0F072281EAC}"/>
          </ac:spMkLst>
        </pc:spChg>
        <pc:spChg chg="mod">
          <ac:chgData name="LAMIAE BEZZAZ" userId="f9bc3cc0-8e1c-4944-afa8-b4b36bbf20e1" providerId="ADAL" clId="{BD77BB4D-CBA1-4599-A7C5-CB96A63216E0}" dt="2026-03-08T23:46:05.077" v="322" actId="1076"/>
          <ac:spMkLst>
            <pc:docMk/>
            <pc:sldMk cId="2148615386" sldId="1122"/>
            <ac:spMk id="16" creationId="{D845B8B8-89CA-47BA-AAEC-1C1510C17532}"/>
          </ac:spMkLst>
        </pc:spChg>
        <pc:spChg chg="mod">
          <ac:chgData name="LAMIAE BEZZAZ" userId="f9bc3cc0-8e1c-4944-afa8-b4b36bbf20e1" providerId="ADAL" clId="{BD77BB4D-CBA1-4599-A7C5-CB96A63216E0}" dt="2026-03-08T23:46:24.714" v="325" actId="1076"/>
          <ac:spMkLst>
            <pc:docMk/>
            <pc:sldMk cId="2148615386" sldId="1122"/>
            <ac:spMk id="17" creationId="{1F944690-9034-4ADC-981D-83870F20BBBA}"/>
          </ac:spMkLst>
        </pc:spChg>
        <pc:grpChg chg="add mod ord">
          <ac:chgData name="LAMIAE BEZZAZ" userId="f9bc3cc0-8e1c-4944-afa8-b4b36bbf20e1" providerId="ADAL" clId="{BD77BB4D-CBA1-4599-A7C5-CB96A63216E0}" dt="2026-03-08T23:46:39.263" v="327" actId="164"/>
          <ac:grpSpMkLst>
            <pc:docMk/>
            <pc:sldMk cId="2148615386" sldId="1122"/>
            <ac:grpSpMk id="8" creationId="{05CA2110-3EEA-4D65-B85C-E0971FCA1237}"/>
          </ac:grpSpMkLst>
        </pc:grpChg>
        <pc:grpChg chg="add mod">
          <ac:chgData name="LAMIAE BEZZAZ" userId="f9bc3cc0-8e1c-4944-afa8-b4b36bbf20e1" providerId="ADAL" clId="{BD77BB4D-CBA1-4599-A7C5-CB96A63216E0}" dt="2026-03-08T23:46:39.263" v="327" actId="164"/>
          <ac:grpSpMkLst>
            <pc:docMk/>
            <pc:sldMk cId="2148615386" sldId="1122"/>
            <ac:grpSpMk id="9" creationId="{541D27A1-EC7F-47A5-94E8-B96CBAA5517C}"/>
          </ac:grpSpMkLst>
        </pc:grpChg>
        <pc:grpChg chg="mod">
          <ac:chgData name="LAMIAE BEZZAZ" userId="f9bc3cc0-8e1c-4944-afa8-b4b36bbf20e1" providerId="ADAL" clId="{BD77BB4D-CBA1-4599-A7C5-CB96A63216E0}" dt="2026-03-08T23:46:39.263" v="327" actId="164"/>
          <ac:grpSpMkLst>
            <pc:docMk/>
            <pc:sldMk cId="2148615386" sldId="1122"/>
            <ac:grpSpMk id="11" creationId="{62B1C4C0-D1FA-496B-A777-7EC2E3DC210D}"/>
          </ac:grpSpMkLst>
        </pc:grpChg>
        <pc:picChg chg="add del mod">
          <ac:chgData name="LAMIAE BEZZAZ" userId="f9bc3cc0-8e1c-4944-afa8-b4b36bbf20e1" providerId="ADAL" clId="{BD77BB4D-CBA1-4599-A7C5-CB96A63216E0}" dt="2026-03-08T23:44:41.566" v="306" actId="478"/>
          <ac:picMkLst>
            <pc:docMk/>
            <pc:sldMk cId="2148615386" sldId="1122"/>
            <ac:picMk id="3" creationId="{F0D2746D-A43A-4490-AC63-06CA7059332C}"/>
          </ac:picMkLst>
        </pc:picChg>
        <pc:picChg chg="del">
          <ac:chgData name="LAMIAE BEZZAZ" userId="f9bc3cc0-8e1c-4944-afa8-b4b36bbf20e1" providerId="ADAL" clId="{BD77BB4D-CBA1-4599-A7C5-CB96A63216E0}" dt="2026-03-08T23:44:14.334" v="301" actId="478"/>
          <ac:picMkLst>
            <pc:docMk/>
            <pc:sldMk cId="2148615386" sldId="1122"/>
            <ac:picMk id="4" creationId="{3C73F473-46AF-4FCE-9994-0C34AFE5630F}"/>
          </ac:picMkLst>
        </pc:picChg>
        <pc:picChg chg="add mod">
          <ac:chgData name="LAMIAE BEZZAZ" userId="f9bc3cc0-8e1c-4944-afa8-b4b36bbf20e1" providerId="ADAL" clId="{BD77BB4D-CBA1-4599-A7C5-CB96A63216E0}" dt="2026-03-08T23:45:28.518" v="314" actId="164"/>
          <ac:picMkLst>
            <pc:docMk/>
            <pc:sldMk cId="2148615386" sldId="1122"/>
            <ac:picMk id="5" creationId="{046002AA-34B8-4940-A91D-5F0DFD61DF82}"/>
          </ac:picMkLst>
        </pc:picChg>
        <pc:picChg chg="add mod">
          <ac:chgData name="LAMIAE BEZZAZ" userId="f9bc3cc0-8e1c-4944-afa8-b4b36bbf20e1" providerId="ADAL" clId="{BD77BB4D-CBA1-4599-A7C5-CB96A63216E0}" dt="2026-03-08T23:45:28.518" v="314" actId="164"/>
          <ac:picMkLst>
            <pc:docMk/>
            <pc:sldMk cId="2148615386" sldId="1122"/>
            <ac:picMk id="6" creationId="{EF743F34-29CE-439F-AE2F-9FFA6079BE09}"/>
          </ac:picMkLst>
        </pc:picChg>
        <pc:picChg chg="add mod">
          <ac:chgData name="LAMIAE BEZZAZ" userId="f9bc3cc0-8e1c-4944-afa8-b4b36bbf20e1" providerId="ADAL" clId="{BD77BB4D-CBA1-4599-A7C5-CB96A63216E0}" dt="2026-03-08T23:45:28.518" v="314" actId="164"/>
          <ac:picMkLst>
            <pc:docMk/>
            <pc:sldMk cId="2148615386" sldId="1122"/>
            <ac:picMk id="7" creationId="{9C7F38AB-E21F-48B3-BAE4-2E439D29D1AE}"/>
          </ac:picMkLst>
        </pc:pic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14/03/2026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3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4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18503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6.png"/><Relationship Id="rId9" Type="http://schemas.microsoft.com/office/2007/relationships/hdphoto" Target="../media/hdphoto2.wdp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91F854F-C2FC-AF4D-25B0-67E7B33097E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5" b="4691"/>
          <a:stretch>
            <a:fillRect/>
          </a:stretch>
        </p:blipFill>
        <p:spPr>
          <a:xfrm>
            <a:off x="0" y="30480"/>
            <a:ext cx="9144000" cy="682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72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7593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094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0855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3530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0672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11366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A175E23-799E-6DE0-F6F9-02D78F92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37648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3">
            <a:extLst>
              <a:ext uri="{FF2B5EF4-FFF2-40B4-BE49-F238E27FC236}">
                <a16:creationId xmlns:a16="http://schemas.microsoft.com/office/drawing/2014/main" id="{D8A3F1A0-5401-5371-C464-CD8FCF11AD6B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24886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 dirty="0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3643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4075D5-1BC9-1702-EA5C-D90B611B7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C2B2EBE3-60B4-A88E-7734-282BC65529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518FEEA-7DA1-3C40-38E8-4E39DC78628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6732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29365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21261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08690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30260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77801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14988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28526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04981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4326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54993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13878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0178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504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9061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14/03/2026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6651404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14/03/2026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4184570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14/03/2026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906077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14/03/2026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2369540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14/03/2026</a:t>
            </a:fld>
            <a:endParaRPr lang="fr-M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90774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0544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14/03/2026</a:t>
            </a:fld>
            <a:endParaRPr lang="fr-M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4411588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14/03/2026</a:t>
            </a:fld>
            <a:endParaRPr lang="fr-M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3163897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14/03/2026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411397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14/03/2026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4398391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14/03/2026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2620061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14/03/2026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3847186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71346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97289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28565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23826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9713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5003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64591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29423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55175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58915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2714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5057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61673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7313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43939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867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22724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89233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3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18" Type="http://schemas.openxmlformats.org/officeDocument/2006/relationships/image" Target="../media/image9.png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17" Type="http://schemas.openxmlformats.org/officeDocument/2006/relationships/image" Target="../media/image8.jpg"/><Relationship Id="rId2" Type="http://schemas.openxmlformats.org/officeDocument/2006/relationships/slideLayout" Target="../slideLayouts/slideLayout10.xml"/><Relationship Id="rId16" Type="http://schemas.openxmlformats.org/officeDocument/2006/relationships/theme" Target="../theme/theme3.xml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8.xml"/><Relationship Id="rId19" Type="http://schemas.openxmlformats.org/officeDocument/2006/relationships/image" Target="../media/image10.png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image" Target="../media/image8.jpg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11.png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0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image" Target="../media/image12.jpg"/><Relationship Id="rId5" Type="http://schemas.openxmlformats.org/officeDocument/2006/relationships/slideLayout" Target="../slideLayouts/slideLayout38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1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44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image" Target="../media/image8.jp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slideLayout" Target="../slideLayouts/slideLayout78.xml"/><Relationship Id="rId18" Type="http://schemas.openxmlformats.org/officeDocument/2006/relationships/image" Target="../media/image8.jpg"/><Relationship Id="rId3" Type="http://schemas.openxmlformats.org/officeDocument/2006/relationships/slideLayout" Target="../slideLayouts/slideLayout68.xml"/><Relationship Id="rId21" Type="http://schemas.openxmlformats.org/officeDocument/2006/relationships/image" Target="../media/image11.png"/><Relationship Id="rId7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7.xml"/><Relationship Id="rId17" Type="http://schemas.openxmlformats.org/officeDocument/2006/relationships/theme" Target="../theme/theme8.xml"/><Relationship Id="rId2" Type="http://schemas.openxmlformats.org/officeDocument/2006/relationships/slideLayout" Target="../slideLayouts/slideLayout67.xml"/><Relationship Id="rId16" Type="http://schemas.openxmlformats.org/officeDocument/2006/relationships/slideLayout" Target="../slideLayouts/slideLayout81.xml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5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75.xml"/><Relationship Id="rId19" Type="http://schemas.openxmlformats.org/officeDocument/2006/relationships/image" Target="../media/image9.png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slideLayout" Target="../slideLayouts/slideLayout7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882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626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Acte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4" r:id="rId2"/>
    <p:sldLayoutId id="2147483738" r:id="rId3"/>
    <p:sldLayoutId id="2147483753" r:id="rId4"/>
    <p:sldLayoutId id="2147483754" r:id="rId5"/>
    <p:sldLayoutId id="2147483701" r:id="rId6"/>
    <p:sldLayoutId id="2147483702" r:id="rId7"/>
    <p:sldLayoutId id="2147483700" r:id="rId8"/>
    <p:sldLayoutId id="2147483739" r:id="rId9"/>
    <p:sldLayoutId id="2147483699" r:id="rId10"/>
    <p:sldLayoutId id="2147483705" r:id="rId11"/>
    <p:sldLayoutId id="2147483706" r:id="rId12"/>
    <p:sldLayoutId id="2147483740" r:id="rId13"/>
    <p:sldLayoutId id="2147483752" r:id="rId14"/>
    <p:sldLayoutId id="2147483770" r:id="rId15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1B75ED6-5142-8070-01D0-E1EE0D17EEC3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6CC7EE1-E266-3710-9D6B-DA4E80E58182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6BC049F-4686-7F5C-28F9-498C8168F34B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/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1FC11AC-165F-C50D-5CD1-6E16455E40A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7D7278D-4153-001C-679A-0650571384C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622F559-467F-635B-8216-3126DBD539D6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5CF72EB2-A578-D9B3-F96C-7FA4120E6A5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419AA3E2-C97B-4E1C-C41F-FC643B7164F8}"/>
              </a:ext>
            </a:extLst>
          </p:cNvPr>
          <p:cNvSpPr txBox="1"/>
          <p:nvPr userDrawn="1"/>
        </p:nvSpPr>
        <p:spPr>
          <a:xfrm>
            <a:off x="152004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0B61CDC-F015-CBC7-EF00-FFCF61530133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Activités sur livret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A1379DC8-EC71-E744-D47E-23E0317CDD9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F1321752-BEC9-DE05-C168-144781E7F3C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8AADDEF4-2CAB-5DEF-96DC-2499FCBCE5F2}"/>
              </a:ext>
            </a:extLst>
          </p:cNvPr>
          <p:cNvSpPr txBox="1"/>
          <p:nvPr userDrawn="1"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363979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C58CDA-051D-4D60-BF0D-2F78360884C3}" type="datetimeFigureOut">
              <a:rPr lang="fr-MA" smtClean="0"/>
              <a:t>14/03/2026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45821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Acte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8" y="209734"/>
            <a:ext cx="1418481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Point de langue</a:t>
            </a:r>
          </a:p>
        </p:txBody>
      </p:sp>
    </p:spTree>
    <p:extLst>
      <p:ext uri="{BB962C8B-B14F-4D97-AF65-F5344CB8AC3E}">
        <p14:creationId xmlns:p14="http://schemas.microsoft.com/office/powerpoint/2010/main" val="2493169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  <p:sldLayoutId id="2147483797" r:id="rId13"/>
    <p:sldLayoutId id="2147483798" r:id="rId14"/>
    <p:sldLayoutId id="2147483799" r:id="rId15"/>
    <p:sldLayoutId id="2147483800" r:id="rId16"/>
  </p:sldLayoutIdLst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g"/><Relationship Id="rId3" Type="http://schemas.openxmlformats.org/officeDocument/2006/relationships/image" Target="../media/image36.jpg"/><Relationship Id="rId7" Type="http://schemas.openxmlformats.org/officeDocument/2006/relationships/image" Target="../media/image38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37.jpg"/><Relationship Id="rId9" Type="http://schemas.openxmlformats.org/officeDocument/2006/relationships/image" Target="../media/image40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g"/><Relationship Id="rId3" Type="http://schemas.openxmlformats.org/officeDocument/2006/relationships/image" Target="../media/image35.jpg"/><Relationship Id="rId7" Type="http://schemas.openxmlformats.org/officeDocument/2006/relationships/image" Target="../media/image39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8.jpg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44.png"/><Relationship Id="rId5" Type="http://schemas.openxmlformats.org/officeDocument/2006/relationships/image" Target="../media/image43.gif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6.png"/><Relationship Id="rId5" Type="http://schemas.openxmlformats.org/officeDocument/2006/relationships/image" Target="../media/image47.png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50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51.png"/><Relationship Id="rId5" Type="http://schemas.openxmlformats.org/officeDocument/2006/relationships/image" Target="../media/image42.png"/><Relationship Id="rId4" Type="http://schemas.openxmlformats.org/officeDocument/2006/relationships/image" Target="../media/image43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27.png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7" Type="http://schemas.openxmlformats.org/officeDocument/2006/relationships/image" Target="../media/image59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43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8.xml"/><Relationship Id="rId4" Type="http://schemas.microsoft.com/office/2007/relationships/hdphoto" Target="../media/hdphoto5.wdp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2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8.xml"/><Relationship Id="rId4" Type="http://schemas.microsoft.com/office/2007/relationships/hdphoto" Target="../media/hdphoto5.wdp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7" Type="http://schemas.openxmlformats.org/officeDocument/2006/relationships/image" Target="../media/image60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43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8.xml"/><Relationship Id="rId4" Type="http://schemas.microsoft.com/office/2007/relationships/hdphoto" Target="../media/hdphoto6.wdp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2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8.xml"/><Relationship Id="rId4" Type="http://schemas.microsoft.com/office/2007/relationships/hdphoto" Target="../media/hdphoto6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7" Type="http://schemas.openxmlformats.org/officeDocument/2006/relationships/image" Target="../media/image61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43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8.xml"/><Relationship Id="rId4" Type="http://schemas.microsoft.com/office/2007/relationships/hdphoto" Target="../media/hdphoto7.wdp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2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8.xml"/><Relationship Id="rId4" Type="http://schemas.microsoft.com/office/2007/relationships/hdphoto" Target="../media/hdphoto7.wdp"/></Relationships>
</file>

<file path=ppt/slides/_rels/slide44.xml.rels><?xml version="1.0" encoding="UTF-8" standalone="yes"?>
<Relationships xmlns="http://schemas.openxmlformats.org/package/2006/relationships"><Relationship Id="rId7" Type="http://schemas.openxmlformats.org/officeDocument/2006/relationships/image" Target="../media/image62.png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43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2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8.xml"/></Relationships>
</file>

<file path=ppt/slides/_rels/slide48.xml.rels><?xml version="1.0" encoding="UTF-8" standalone="yes"?>
<Relationships xmlns="http://schemas.openxmlformats.org/package/2006/relationships"><Relationship Id="rId7" Type="http://schemas.openxmlformats.org/officeDocument/2006/relationships/image" Target="../media/image63.pn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43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2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8.xml"/></Relationships>
</file>

<file path=ppt/slides/_rels/slide52.xml.rels><?xml version="1.0" encoding="UTF-8" standalone="yes"?>
<Relationships xmlns="http://schemas.openxmlformats.org/package/2006/relationships"><Relationship Id="rId7" Type="http://schemas.openxmlformats.org/officeDocument/2006/relationships/image" Target="../media/image64.png"/><Relationship Id="rId2" Type="http://schemas.openxmlformats.org/officeDocument/2006/relationships/customXml" Target="../ink/ink6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43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8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27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8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media" Target="../media/media2.mp4"/><Relationship Id="rId7" Type="http://schemas.openxmlformats.org/officeDocument/2006/relationships/image" Target="../media/image2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0.png"/><Relationship Id="rId5" Type="http://schemas.openxmlformats.org/officeDocument/2006/relationships/slideLayout" Target="../slideLayouts/slideLayout34.xml"/><Relationship Id="rId4" Type="http://schemas.openxmlformats.org/officeDocument/2006/relationships/video" Target="../media/media2.mp4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media" Target="../media/media2.mp4"/><Relationship Id="rId7" Type="http://schemas.openxmlformats.org/officeDocument/2006/relationships/image" Target="../media/image2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10.xml"/><Relationship Id="rId4" Type="http://schemas.openxmlformats.org/officeDocument/2006/relationships/video" Target="../media/media2.mp4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9.jpg"/><Relationship Id="rId7" Type="http://schemas.openxmlformats.org/officeDocument/2006/relationships/image" Target="../media/image33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2.jpg"/><Relationship Id="rId5" Type="http://schemas.openxmlformats.org/officeDocument/2006/relationships/image" Target="../media/image31.jpg"/><Relationship Id="rId4" Type="http://schemas.openxmlformats.org/officeDocument/2006/relationships/image" Target="../media/image30.jpg"/><Relationship Id="rId9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g"/><Relationship Id="rId3" Type="http://schemas.openxmlformats.org/officeDocument/2006/relationships/image" Target="../media/image28.jpg"/><Relationship Id="rId7" Type="http://schemas.openxmlformats.org/officeDocument/2006/relationships/image" Target="../media/image32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1.jpg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8303D5A-172C-4B8D-B282-DF3FE17CE6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8400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28D6-4BF0-6515-C1B7-77D791146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E710646-DEB1-4D23-8657-3909D86873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08" y="1938625"/>
            <a:ext cx="1744047" cy="1908000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310CAE51-521B-4847-8E92-AAF4455AB2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153" y="1938625"/>
            <a:ext cx="1744047" cy="1908000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C1BE382-1B1A-44EA-9155-278C2F0492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281" y="1938625"/>
            <a:ext cx="1744047" cy="190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47DE896-4736-7EC2-5A24-59E12635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8" y="755999"/>
            <a:ext cx="6873282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 : Une araignée – La campagne – Un beignet – Un champignon – Un oignon – Un peigne.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D2428019-A080-E5AA-3828-1D916ABF588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49451" y="6082503"/>
            <a:ext cx="1800000" cy="360000"/>
          </a:xfrm>
        </p:spPr>
        <p:txBody>
          <a:bodyPr/>
          <a:lstStyle/>
          <a:p>
            <a:r>
              <a:rPr lang="fr-MA" dirty="0">
                <a:latin typeface="Dosis SemiBold" pitchFamily="2" charset="0"/>
              </a:rPr>
              <a:t> </a:t>
            </a: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3BED3203-A2D0-4A8B-B3E1-A3F20042F6EF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7BBC704E-FB34-446B-B3E2-5F11D6E587F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A9A0820-E7F1-42D6-9560-B89AD5BBED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2" name="Image 21">
            <a:extLst>
              <a:ext uri="{FF2B5EF4-FFF2-40B4-BE49-F238E27FC236}">
                <a16:creationId xmlns:a16="http://schemas.microsoft.com/office/drawing/2014/main" id="{D79F1ADB-7B21-44A0-8008-5699CA503B5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280" y="4290969"/>
            <a:ext cx="1744047" cy="1908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CDCBD94B-C6B0-491D-85BF-25304B17D55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153" y="4290969"/>
            <a:ext cx="1744047" cy="19080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0BEAD426-03A7-4476-8261-BF0BCE5B427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07" y="4290969"/>
            <a:ext cx="1744047" cy="1908000"/>
          </a:xfrm>
          <a:prstGeom prst="rect">
            <a:avLst/>
          </a:prstGeom>
        </p:spPr>
      </p:pic>
      <p:sp>
        <p:nvSpPr>
          <p:cNvPr id="30" name="Espace réservé du texte 6">
            <a:extLst>
              <a:ext uri="{FF2B5EF4-FFF2-40B4-BE49-F238E27FC236}">
                <a16:creationId xmlns:a16="http://schemas.microsoft.com/office/drawing/2014/main" id="{F4BCECE5-B264-4ED6-8592-192D8533CEE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54254" y="3727880"/>
            <a:ext cx="2028918" cy="351328"/>
          </a:xfrm>
        </p:spPr>
        <p:txBody>
          <a:bodyPr/>
          <a:lstStyle/>
          <a:p>
            <a:r>
              <a:rPr lang="fr-MA" dirty="0">
                <a:solidFill>
                  <a:srgbClr val="FB0DBD"/>
                </a:solidFill>
                <a:latin typeface="Dosis SemiBold" pitchFamily="2" charset="0"/>
              </a:rPr>
              <a:t>Une</a:t>
            </a:r>
            <a:r>
              <a:rPr lang="fr-MA" dirty="0">
                <a:solidFill>
                  <a:srgbClr val="0070C0"/>
                </a:solidFill>
                <a:latin typeface="Dosis SemiBold" pitchFamily="2" charset="0"/>
              </a:rPr>
              <a:t> </a:t>
            </a:r>
            <a:r>
              <a:rPr lang="fr-MA" dirty="0">
                <a:latin typeface="Dosis SemiBold" pitchFamily="2" charset="0"/>
              </a:rPr>
              <a:t>araignée</a:t>
            </a:r>
            <a:r>
              <a:rPr lang="fr-MA" dirty="0">
                <a:solidFill>
                  <a:srgbClr val="0070C0"/>
                </a:solidFill>
                <a:latin typeface="Dosis SemiBold" pitchFamily="2" charset="0"/>
              </a:rPr>
              <a:t> </a:t>
            </a:r>
            <a:endParaRPr lang="fr-MA" dirty="0">
              <a:latin typeface="Dosis SemiBold" pitchFamily="2" charset="0"/>
            </a:endParaRPr>
          </a:p>
        </p:txBody>
      </p:sp>
      <p:sp>
        <p:nvSpPr>
          <p:cNvPr id="31" name="Espace réservé du texte 8">
            <a:extLst>
              <a:ext uri="{FF2B5EF4-FFF2-40B4-BE49-F238E27FC236}">
                <a16:creationId xmlns:a16="http://schemas.microsoft.com/office/drawing/2014/main" id="{FFB488BF-C4DF-4C78-A010-D58065C7207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671974" y="3740420"/>
            <a:ext cx="1902107" cy="338788"/>
          </a:xfrm>
        </p:spPr>
        <p:txBody>
          <a:bodyPr/>
          <a:lstStyle/>
          <a:p>
            <a:r>
              <a:rPr lang="fr-MA" dirty="0">
                <a:solidFill>
                  <a:srgbClr val="DB03A2"/>
                </a:solidFill>
                <a:latin typeface="Dosis SemiBold" pitchFamily="2" charset="0"/>
              </a:rPr>
              <a:t>La</a:t>
            </a:r>
            <a:r>
              <a:rPr lang="fr-MA" dirty="0">
                <a:latin typeface="Dosis SemiBold" pitchFamily="2" charset="0"/>
              </a:rPr>
              <a:t> campagne </a:t>
            </a:r>
          </a:p>
        </p:txBody>
      </p:sp>
      <p:sp>
        <p:nvSpPr>
          <p:cNvPr id="32" name="Espace réservé du texte 8">
            <a:extLst>
              <a:ext uri="{FF2B5EF4-FFF2-40B4-BE49-F238E27FC236}">
                <a16:creationId xmlns:a16="http://schemas.microsoft.com/office/drawing/2014/main" id="{9E85C42E-106B-4FA9-8FF9-FA10DC5126B3}"/>
              </a:ext>
            </a:extLst>
          </p:cNvPr>
          <p:cNvSpPr txBox="1">
            <a:spLocks/>
          </p:cNvSpPr>
          <p:nvPr/>
        </p:nvSpPr>
        <p:spPr>
          <a:xfrm>
            <a:off x="6094710" y="3740420"/>
            <a:ext cx="2264935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dirty="0">
                <a:solidFill>
                  <a:srgbClr val="0070C0"/>
                </a:solidFill>
                <a:latin typeface="Dosis SemiBold" pitchFamily="2" charset="0"/>
              </a:rPr>
              <a:t>Un</a:t>
            </a:r>
            <a:r>
              <a:rPr lang="fr-MA" dirty="0">
                <a:solidFill>
                  <a:srgbClr val="DB03A2"/>
                </a:solidFill>
                <a:latin typeface="Dosis SemiBold" pitchFamily="2" charset="0"/>
              </a:rPr>
              <a:t> </a:t>
            </a:r>
            <a:r>
              <a:rPr lang="fr-MA" dirty="0">
                <a:latin typeface="Dosis SemiBold" pitchFamily="2" charset="0"/>
              </a:rPr>
              <a:t>beignet</a:t>
            </a:r>
          </a:p>
        </p:txBody>
      </p:sp>
      <p:sp>
        <p:nvSpPr>
          <p:cNvPr id="33" name="Espace réservé du texte 14">
            <a:extLst>
              <a:ext uri="{FF2B5EF4-FFF2-40B4-BE49-F238E27FC236}">
                <a16:creationId xmlns:a16="http://schemas.microsoft.com/office/drawing/2014/main" id="{3D8D8BB3-6615-4A16-9969-EA0E330F19B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043052" y="6113710"/>
            <a:ext cx="2198854" cy="344218"/>
          </a:xfrm>
        </p:spPr>
        <p:txBody>
          <a:bodyPr/>
          <a:lstStyle/>
          <a:p>
            <a:r>
              <a:rPr lang="fr-FR" dirty="0">
                <a:solidFill>
                  <a:srgbClr val="0070C0"/>
                </a:solidFill>
                <a:latin typeface="Dosis SemiBold" pitchFamily="2" charset="0"/>
              </a:rPr>
              <a:t>Un</a:t>
            </a:r>
            <a:r>
              <a:rPr lang="fr-FR" dirty="0">
                <a:latin typeface="Dosis SemiBold" pitchFamily="2" charset="0"/>
              </a:rPr>
              <a:t> peigne</a:t>
            </a:r>
            <a:endParaRPr lang="fr-MA" dirty="0">
              <a:latin typeface="Dosis SemiBold" pitchFamily="2" charset="0"/>
            </a:endParaRPr>
          </a:p>
        </p:txBody>
      </p:sp>
      <p:sp>
        <p:nvSpPr>
          <p:cNvPr id="34" name="Espace réservé du texte 6">
            <a:extLst>
              <a:ext uri="{FF2B5EF4-FFF2-40B4-BE49-F238E27FC236}">
                <a16:creationId xmlns:a16="http://schemas.microsoft.com/office/drawing/2014/main" id="{4E4C7A53-9200-4D58-9094-A47328A7EE59}"/>
              </a:ext>
            </a:extLst>
          </p:cNvPr>
          <p:cNvSpPr txBox="1">
            <a:spLocks/>
          </p:cNvSpPr>
          <p:nvPr/>
        </p:nvSpPr>
        <p:spPr>
          <a:xfrm>
            <a:off x="456964" y="6085132"/>
            <a:ext cx="2680937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0070C0"/>
                </a:solidFill>
                <a:latin typeface="Dosis SemiBold" pitchFamily="2" charset="0"/>
              </a:rPr>
              <a:t>Un</a:t>
            </a:r>
            <a:r>
              <a:rPr lang="fr-FR" dirty="0">
                <a:latin typeface="Dosis SemiBold" pitchFamily="2" charset="0"/>
              </a:rPr>
              <a:t> champignon</a:t>
            </a:r>
            <a:endParaRPr lang="fr-MA" dirty="0">
              <a:latin typeface="Dosis SemiBold" pitchFamily="2" charset="0"/>
            </a:endParaRPr>
          </a:p>
        </p:txBody>
      </p:sp>
      <p:sp>
        <p:nvSpPr>
          <p:cNvPr id="35" name="Espace réservé du texte 14">
            <a:extLst>
              <a:ext uri="{FF2B5EF4-FFF2-40B4-BE49-F238E27FC236}">
                <a16:creationId xmlns:a16="http://schemas.microsoft.com/office/drawing/2014/main" id="{862358F2-9E8B-4CB9-855F-C01D2ED61BB0}"/>
              </a:ext>
            </a:extLst>
          </p:cNvPr>
          <p:cNvSpPr txBox="1">
            <a:spLocks/>
          </p:cNvSpPr>
          <p:nvPr/>
        </p:nvSpPr>
        <p:spPr>
          <a:xfrm>
            <a:off x="3657254" y="6082503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0070C0"/>
                </a:solidFill>
                <a:latin typeface="Dosis SemiBold" pitchFamily="2" charset="0"/>
              </a:rPr>
              <a:t>Un</a:t>
            </a:r>
            <a:r>
              <a:rPr lang="fr-FR" dirty="0">
                <a:latin typeface="Dosis SemiBold" pitchFamily="2" charset="0"/>
              </a:rPr>
              <a:t> oignon</a:t>
            </a:r>
            <a:endParaRPr lang="fr-MA" dirty="0"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556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999" y="756000"/>
            <a:ext cx="7076615" cy="612000"/>
          </a:xfrm>
        </p:spPr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nommer les images ? 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379225C-5CC0-470F-B52F-AE9EB31A62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F727586-8F8A-4032-B470-DC0B803E57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08" y="1938625"/>
            <a:ext cx="1744047" cy="1908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58184EB-2EA8-400A-8BC7-3AC0767826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153" y="1938625"/>
            <a:ext cx="1744047" cy="1908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FB8E5DB-27A7-4874-974B-A6D46EEFD8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281" y="1938625"/>
            <a:ext cx="1744047" cy="1908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1F8A6FF-54DA-4CAB-8B39-AAD4B692FE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280" y="4290969"/>
            <a:ext cx="1744047" cy="1908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877E31D-89E3-471A-8A62-6E05515252E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153" y="4290969"/>
            <a:ext cx="1744047" cy="1908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6AEE552-6BCD-4655-916F-A98F5B097A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07" y="4290969"/>
            <a:ext cx="1744047" cy="19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432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DC1D2-8C8B-9DC6-0B42-9A58B0C29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3FE7AFC-ECB0-1948-EBB7-1EAE232AC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 lvl="0" indent="0" fontAlgn="auto">
              <a:spcAft>
                <a:spcPts val="0"/>
              </a:spcAft>
              <a:buClrTx/>
              <a:buSzTx/>
              <a:tabLst/>
              <a:defRPr/>
            </a:pP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passe à l’activité de l’oral. Nous allons apprendre à poser une question avec Majd et Nada. 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D477D9DE-896F-D2B9-0CE4-36B189CB6FD9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2EA9986E-78CA-2D4E-3F8E-DCBEF68ACA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E65AA253-7F2F-6FA9-CE36-B883519640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A91E3632-8C3C-5BDE-1786-994F8A8DD2C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51026" y="2243667"/>
            <a:ext cx="4615273" cy="37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006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/>
        </p:blipFill>
        <p:spPr>
          <a:xfrm>
            <a:off x="381000" y="711081"/>
            <a:ext cx="809386" cy="809386"/>
          </a:xfrm>
        </p:spPr>
      </p:pic>
      <p:sp>
        <p:nvSpPr>
          <p:cNvPr id="4" name="Titre 8">
            <a:extLst>
              <a:ext uri="{FF2B5EF4-FFF2-40B4-BE49-F238E27FC236}">
                <a16:creationId xmlns:a16="http://schemas.microsoft.com/office/drawing/2014/main" id="{7AE76DBD-DBA9-930E-6A9E-B2725446D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3" name="Image 1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D9EF8EE5-1AE4-1C66-E78A-3E44E79596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6" name="FR_N2_P4_W1_S2_AdP_P01">
            <a:hlinkClick r:id="" action="ppaction://media"/>
            <a:extLst>
              <a:ext uri="{FF2B5EF4-FFF2-40B4-BE49-F238E27FC236}">
                <a16:creationId xmlns:a16="http://schemas.microsoft.com/office/drawing/2014/main" id="{BFDA088A-6A8F-E1AF-DFE9-F8A7D2C1C52F}"/>
              </a:ext>
            </a:extLst>
          </p:cNvPr>
          <p:cNvPicPr>
            <a:picLocks noGrp="1" noChangeAspect="1"/>
          </p:cNvPicPr>
          <p:nvPr>
            <p:ph type="media" sz="quarter" idx="10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2163" y="2490788"/>
            <a:ext cx="7559675" cy="3297237"/>
          </a:xfrm>
        </p:spPr>
      </p:pic>
    </p:spTree>
    <p:extLst>
      <p:ext uri="{BB962C8B-B14F-4D97-AF65-F5344CB8AC3E}">
        <p14:creationId xmlns:p14="http://schemas.microsoft.com/office/powerpoint/2010/main" val="1924069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2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42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0FB4BC-4BEB-74DD-4ABD-1F4BB44718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8">
            <a:extLst>
              <a:ext uri="{FF2B5EF4-FFF2-40B4-BE49-F238E27FC236}">
                <a16:creationId xmlns:a16="http://schemas.microsoft.com/office/drawing/2014/main" id="{5DD6B8EA-1230-7393-8B6A-4531F6B9C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ensemble. 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4E66F81-8F0E-C786-E7F8-FF8A400799CB}"/>
              </a:ext>
            </a:extLst>
          </p:cNvPr>
          <p:cNvSpPr/>
          <p:nvPr/>
        </p:nvSpPr>
        <p:spPr>
          <a:xfrm>
            <a:off x="1332089" y="2449688"/>
            <a:ext cx="6611252" cy="2348089"/>
          </a:xfrm>
          <a:prstGeom prst="roundRect">
            <a:avLst>
              <a:gd name="adj" fmla="val 8300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43ABAB-21E5-E70C-FEF4-442F21C09674}"/>
              </a:ext>
            </a:extLst>
          </p:cNvPr>
          <p:cNvSpPr txBox="1"/>
          <p:nvPr/>
        </p:nvSpPr>
        <p:spPr>
          <a:xfrm>
            <a:off x="1653822" y="2967335"/>
            <a:ext cx="59677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>
                <a:solidFill>
                  <a:srgbClr val="565F88"/>
                </a:solidFill>
                <a:latin typeface="Dosis SemiBold" pitchFamily="2" charset="0"/>
              </a:rPr>
              <a:t>Qu’est-ce que tu fais le matin ?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64D573D7-27A8-4B35-CA94-21A1E230E2C8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12E2BD4C-8801-647D-33BD-54C2E00DC5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73BDFBA-BD64-B0BE-E2DF-045433B617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9472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F784D-D842-55BF-D515-DD09E5238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EE2E7060-7C43-E8E6-21CC-911E259FD91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DFA"/>
              </a:clrFrom>
              <a:clrTo>
                <a:srgbClr val="FEFDFA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483973" y="2843448"/>
            <a:ext cx="4887827" cy="3258552"/>
          </a:xfrm>
          <a:prstGeom prst="rect">
            <a:avLst/>
          </a:prstGeom>
        </p:spPr>
      </p:pic>
      <p:pic>
        <p:nvPicPr>
          <p:cNvPr id="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36677B6-AC3E-D4DD-841E-77D23A3035B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1" name="AutoShape 6" descr="Image générée">
            <a:extLst>
              <a:ext uri="{FF2B5EF4-FFF2-40B4-BE49-F238E27FC236}">
                <a16:creationId xmlns:a16="http://schemas.microsoft.com/office/drawing/2014/main" id="{80BB0479-E979-6474-2431-231B9E9556C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073948" y="387909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re 8">
            <a:extLst>
              <a:ext uri="{FF2B5EF4-FFF2-40B4-BE49-F238E27FC236}">
                <a16:creationId xmlns:a16="http://schemas.microsoft.com/office/drawing/2014/main" id="{F5793345-D6B2-DC7F-74AB-AD4E4C717018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marL="0" marR="0" lvl="0" indent="0" algn="l" defTabSz="51433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À votre tour. Qui veut poser la question en français ?  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703EC2E4-EBF4-50E6-2622-573F7523285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22314" y="2178926"/>
            <a:ext cx="1218404" cy="1102789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53A16EE4-4C6F-01E8-4800-2D676F5D6D7E}"/>
              </a:ext>
            </a:extLst>
          </p:cNvPr>
          <p:cNvSpPr txBox="1"/>
          <p:nvPr/>
        </p:nvSpPr>
        <p:spPr>
          <a:xfrm>
            <a:off x="1080896" y="3592294"/>
            <a:ext cx="1856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C80"/>
                </a:solidFill>
                <a:effectLst/>
                <a:uLnTx/>
                <a:uFillTx/>
                <a:latin typeface="Dosis SemiBold" pitchFamily="2" charset="0"/>
              </a:rPr>
              <a:t>Qu’est-ce que tu fais le matin ? </a:t>
            </a:r>
            <a:endParaRPr lang="fr-FR" sz="2000" b="1" dirty="0">
              <a:solidFill>
                <a:srgbClr val="424D7B"/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247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F784D-D842-55BF-D515-DD09E5238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EE2E7060-7C43-E8E6-21CC-911E259FD91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DFA"/>
              </a:clrFrom>
              <a:clrTo>
                <a:srgbClr val="FEFDFA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898166" y="2554622"/>
            <a:ext cx="4887827" cy="3258552"/>
          </a:xfrm>
          <a:prstGeom prst="rect">
            <a:avLst/>
          </a:prstGeom>
        </p:spPr>
      </p:pic>
      <p:pic>
        <p:nvPicPr>
          <p:cNvPr id="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36677B6-AC3E-D4DD-841E-77D23A3035B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1" name="AutoShape 6" descr="Image générée">
            <a:extLst>
              <a:ext uri="{FF2B5EF4-FFF2-40B4-BE49-F238E27FC236}">
                <a16:creationId xmlns:a16="http://schemas.microsoft.com/office/drawing/2014/main" id="{80BB0479-E979-6474-2431-231B9E9556C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26487" y="387909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re 8">
            <a:extLst>
              <a:ext uri="{FF2B5EF4-FFF2-40B4-BE49-F238E27FC236}">
                <a16:creationId xmlns:a16="http://schemas.microsoft.com/office/drawing/2014/main" id="{F5793345-D6B2-DC7F-74AB-AD4E4C717018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lvl="0">
              <a:defRPr/>
            </a:pP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Qui veut poser la question en français</a:t>
            </a:r>
            <a:r>
              <a:rPr lang="fr-FR" b="1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  </a:t>
            </a: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?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98DEE68-5807-4D4B-906B-964C03D149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086505">
            <a:off x="5645738" y="1538866"/>
            <a:ext cx="1219370" cy="1086002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1289FB33-3D09-4FA2-A273-73621C6F563E}"/>
              </a:ext>
            </a:extLst>
          </p:cNvPr>
          <p:cNvSpPr txBox="1"/>
          <p:nvPr/>
        </p:nvSpPr>
        <p:spPr>
          <a:xfrm>
            <a:off x="6048263" y="3323612"/>
            <a:ext cx="201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000" b="1" dirty="0">
                <a:solidFill>
                  <a:srgbClr val="8D6F91"/>
                </a:solidFill>
                <a:latin typeface="Dosis SemiBold" pitchFamily="2" charset="0"/>
              </a:rPr>
              <a:t> Qu’est-ce que tu fais le matin ? </a:t>
            </a:r>
          </a:p>
        </p:txBody>
      </p:sp>
    </p:spTree>
    <p:extLst>
      <p:ext uri="{BB962C8B-B14F-4D97-AF65-F5344CB8AC3E}">
        <p14:creationId xmlns:p14="http://schemas.microsoft.com/office/powerpoint/2010/main" val="2342687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15D328-3A69-5A4F-E4BF-AACB1B355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B87C98-02C6-1062-B406-7D9D8AAB9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Chacun pose la question à son voisin.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8554010C-6F2E-929F-88A0-9D562BE4818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8EA0E314-1312-B4AD-8C68-DBE0E9C79DD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8F91ABA2-FCCF-1EC8-954D-5CBE862A5B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0" name="Image 19">
            <a:extLst>
              <a:ext uri="{FF2B5EF4-FFF2-40B4-BE49-F238E27FC236}">
                <a16:creationId xmlns:a16="http://schemas.microsoft.com/office/drawing/2014/main" id="{817BD6D1-7EBA-D29F-1C3F-5824EEB38D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594008" y="2944633"/>
            <a:ext cx="3955983" cy="2637322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EC3A8443-8721-BD8F-6DBC-BC0C8EC781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5226" y="2252068"/>
            <a:ext cx="1219370" cy="108600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84176B4-A45E-468F-A553-E56143093AFB}"/>
              </a:ext>
            </a:extLst>
          </p:cNvPr>
          <p:cNvSpPr txBox="1"/>
          <p:nvPr/>
        </p:nvSpPr>
        <p:spPr>
          <a:xfrm>
            <a:off x="562217" y="3909351"/>
            <a:ext cx="18795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000" b="1" dirty="0">
                <a:solidFill>
                  <a:srgbClr val="445C80"/>
                </a:solidFill>
                <a:latin typeface="Dosis SemiBold" pitchFamily="2" charset="0"/>
              </a:rPr>
              <a:t>Qu’est-ce que tu fais ________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C80"/>
                </a:solidFill>
                <a:effectLst/>
                <a:uLnTx/>
                <a:uFillTx/>
                <a:latin typeface="Dosis SemiBold" pitchFamily="2" charset="0"/>
              </a:rPr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092FB28-B074-4016-A096-09346620A126}"/>
              </a:ext>
            </a:extLst>
          </p:cNvPr>
          <p:cNvSpPr txBox="1"/>
          <p:nvPr/>
        </p:nvSpPr>
        <p:spPr>
          <a:xfrm>
            <a:off x="6441272" y="3931728"/>
            <a:ext cx="17466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000" b="1" dirty="0">
                <a:solidFill>
                  <a:srgbClr val="8D6F91"/>
                </a:solidFill>
                <a:latin typeface="Dosis SemiBold" pitchFamily="2" charset="0"/>
              </a:rPr>
              <a:t>Qu’est-ce que tu fais ________?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8A3CF62-190D-4A62-819A-E9E7491344F9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22314" y="2178926"/>
            <a:ext cx="1218404" cy="110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77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9ED5C-C040-80F4-C6F8-FC9A99FD4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AAB39AE-C88C-2050-B1F8-20189324A92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151838" y="2522109"/>
            <a:ext cx="5334127" cy="756000"/>
          </a:xfrm>
        </p:spPr>
        <p:txBody>
          <a:bodyPr/>
          <a:lstStyle/>
          <a:p>
            <a:r>
              <a:rPr lang="fr-FR" sz="1400" dirty="0"/>
              <a:t>Acte de parole 1 : Poser la question « Qu’est-ce que tu fais le matin ? » 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16F0179-3CB0-BDC7-0565-AE10D8CF180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</p:spPr>
        <p:txBody>
          <a:bodyPr/>
          <a:lstStyle/>
          <a:p>
            <a:r>
              <a:rPr lang="fr-FR" sz="1400" dirty="0"/>
              <a:t>Écriture du graphème (</a:t>
            </a:r>
            <a:r>
              <a:rPr lang="fr-FR" sz="1400" dirty="0" err="1"/>
              <a:t>gn</a:t>
            </a:r>
            <a:r>
              <a:rPr lang="fr-FR" sz="1400" dirty="0"/>
              <a:t>)  </a:t>
            </a:r>
          </a:p>
        </p:txBody>
      </p:sp>
      <p:pic>
        <p:nvPicPr>
          <p:cNvPr id="3" name="Espace réservé pour une image  2">
            <a:extLst>
              <a:ext uri="{FF2B5EF4-FFF2-40B4-BE49-F238E27FC236}">
                <a16:creationId xmlns:a16="http://schemas.microsoft.com/office/drawing/2014/main" id="{0D64BE76-0E65-B67C-7698-F10F00C7319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9325" y="1957588"/>
            <a:ext cx="539750" cy="539750"/>
          </a:xfrm>
        </p:spPr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5611B869-3B20-6F0A-E988-DBF6A748461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40000" cy="540000"/>
          </a:xfrm>
        </p:spPr>
      </p:pic>
      <p:sp>
        <p:nvSpPr>
          <p:cNvPr id="2" name="Titre 8">
            <a:extLst>
              <a:ext uri="{FF2B5EF4-FFF2-40B4-BE49-F238E27FC236}">
                <a16:creationId xmlns:a16="http://schemas.microsoft.com/office/drawing/2014/main" id="{66B194FC-BAAD-48AC-0928-108507E61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43818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F1DD40-054A-528A-8462-7044DD136166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Titre 53">
            <a:extLst>
              <a:ext uri="{FF2B5EF4-FFF2-40B4-BE49-F238E27FC236}">
                <a16:creationId xmlns:a16="http://schemas.microsoft.com/office/drawing/2014/main" id="{907FE046-5696-C52D-8AF7-1B1048345393}"/>
              </a:ext>
            </a:extLst>
          </p:cNvPr>
          <p:cNvSpPr txBox="1">
            <a:spLocks/>
          </p:cNvSpPr>
          <p:nvPr/>
        </p:nvSpPr>
        <p:spPr>
          <a:xfrm>
            <a:off x="3072140" y="472434"/>
            <a:ext cx="2660360" cy="612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474F71"/>
                </a:solidFill>
                <a:latin typeface="Dosis" pitchFamily="2" charset="0"/>
                <a:ea typeface="+mj-ea"/>
                <a:cs typeface="+mj-cs"/>
              </a:defRPr>
            </a:lvl1pPr>
          </a:lstStyle>
          <a:p>
            <a:r>
              <a:rPr lang="fr-MA" sz="1800" i="1" dirty="0">
                <a:solidFill>
                  <a:schemeClr val="accent5">
                    <a:lumMod val="50000"/>
                  </a:schemeClr>
                </a:solidFill>
              </a:rPr>
              <a:t>Réservé à l’enseignant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9386091-248F-0AF0-716E-499B747E2B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017" y="3477125"/>
            <a:ext cx="6254069" cy="1446177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3CB9F6EE-46D2-DD08-C94A-D892BC9EE5B8}"/>
              </a:ext>
            </a:extLst>
          </p:cNvPr>
          <p:cNvSpPr txBox="1"/>
          <p:nvPr/>
        </p:nvSpPr>
        <p:spPr>
          <a:xfrm>
            <a:off x="2201410" y="3605304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15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42A10B64-20BD-651A-DC75-1E1F65DC140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98796" y="3403858"/>
            <a:ext cx="540000" cy="540000"/>
          </a:xfrm>
          <a:prstGeom prst="rect">
            <a:avLst/>
          </a:prstGeom>
          <a:noFill/>
        </p:spPr>
      </p:pic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147ED9BD-C99B-11DB-4E09-9646AAF91999}"/>
              </a:ext>
            </a:extLst>
          </p:cNvPr>
          <p:cNvSpPr txBox="1">
            <a:spLocks/>
          </p:cNvSpPr>
          <p:nvPr/>
        </p:nvSpPr>
        <p:spPr>
          <a:xfrm>
            <a:off x="2201410" y="3959601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Lecture du graphème (</a:t>
            </a:r>
            <a:r>
              <a:rPr lang="fr-FR" sz="1400" dirty="0" err="1"/>
              <a:t>gn</a:t>
            </a:r>
            <a:r>
              <a:rPr lang="fr-FR" sz="1400" dirty="0"/>
              <a:t>)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AFD18D97-4F54-0E99-EBE3-1DD3290C4687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AC0F2F7-2FDC-7FD1-02A2-1CCCA48D72AF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0D59273-7495-8C69-A272-F8CFED3AEBF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3" name="Titre 53">
              <a:extLst>
                <a:ext uri="{FF2B5EF4-FFF2-40B4-BE49-F238E27FC236}">
                  <a16:creationId xmlns:a16="http://schemas.microsoft.com/office/drawing/2014/main" id="{DE6F9AD4-3D56-1FFE-9D4C-3B82EF9134C6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336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4B0CC2-B73A-ED67-AA84-FA67AF3FD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914118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faire de la lecture. On va apprendre à lire le graphème « 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gn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 ».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Soyez attentifs.</a:t>
            </a:r>
            <a:endParaRPr lang="fr-FR" dirty="0"/>
          </a:p>
        </p:txBody>
      </p:sp>
      <p:pic>
        <p:nvPicPr>
          <p:cNvPr id="4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BCE3F7E-9242-42C6-E679-D27AD3FD558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94184" y="792000"/>
            <a:ext cx="720000" cy="720000"/>
          </a:xfr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4B62CCD5-9959-E7BB-342C-7F16E2C498C6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94EA5794-3DBA-943E-D32F-D3727C3DDA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8165F4EA-60B0-96C5-A79E-E6632B9EAF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11B960D9-62B9-0C0A-999C-61D7BA4E73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5970" y="2261937"/>
            <a:ext cx="5052060" cy="3368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34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318298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62504-4826-815B-F549-E98996276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4" descr="Image générée">
            <a:extLst>
              <a:ext uri="{FF2B5EF4-FFF2-40B4-BE49-F238E27FC236}">
                <a16:creationId xmlns:a16="http://schemas.microsoft.com/office/drawing/2014/main" id="{29DC821D-BCD6-4B0A-A861-8D1EEE80055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12" name="Titre 8">
            <a:extLst>
              <a:ext uri="{FF2B5EF4-FFF2-40B4-BE49-F238E27FC236}">
                <a16:creationId xmlns:a16="http://schemas.microsoft.com/office/drawing/2014/main" id="{21A8927E-D3C1-E300-60C5-B06CCC125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3" name="Image 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E62F291F-99D3-0A84-EFD6-12BAF1B8D1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2887" y="6110355"/>
            <a:ext cx="812539" cy="812539"/>
          </a:xfrm>
          <a:prstGeom prst="rect">
            <a:avLst/>
          </a:prstGeom>
        </p:spPr>
      </p:pic>
      <p:pic>
        <p:nvPicPr>
          <p:cNvPr id="9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AA95A951-1197-D246-0B5F-C2621AD67A4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/>
        </p:blipFill>
        <p:spPr>
          <a:xfrm>
            <a:off x="381000" y="711081"/>
            <a:ext cx="809386" cy="809386"/>
          </a:xfrm>
        </p:spPr>
      </p:pic>
      <p:pic>
        <p:nvPicPr>
          <p:cNvPr id="2" name="FR_N2_P4_SEM1_S2_lecture gn (2)">
            <a:hlinkClick r:id="" action="ppaction://media"/>
            <a:extLst>
              <a:ext uri="{FF2B5EF4-FFF2-40B4-BE49-F238E27FC236}">
                <a16:creationId xmlns:a16="http://schemas.microsoft.com/office/drawing/2014/main" id="{49252822-4EF1-4B39-AF19-3E14C79A717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8386" y="1957798"/>
            <a:ext cx="7953614" cy="386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649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66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4661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62504-4826-815B-F549-E98996276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49E6B5CA-39CD-6825-2950-4FD13D321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Lisons ensemble :  « </a:t>
            </a:r>
            <a:r>
              <a:rPr lang="fr-MA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gn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 ». 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11F55E95-1923-1BD9-7590-355C1EE52FFD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B54D4B4D-D289-D5A2-9927-F2943D5083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37DE250-9CD7-0FA7-248B-6A1FAFD416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7DF1B9D4-69C6-0182-69CF-A053C7996D00}"/>
              </a:ext>
            </a:extLst>
          </p:cNvPr>
          <p:cNvSpPr txBox="1"/>
          <p:nvPr/>
        </p:nvSpPr>
        <p:spPr>
          <a:xfrm>
            <a:off x="1152000" y="2767280"/>
            <a:ext cx="683999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8000" b="1" dirty="0" err="1">
                <a:solidFill>
                  <a:srgbClr val="424D7B"/>
                </a:solidFill>
                <a:latin typeface="Dosis SemiBold" pitchFamily="2" charset="0"/>
              </a:rPr>
              <a:t>gn</a:t>
            </a:r>
            <a:endParaRPr lang="fr-FR" sz="8000" b="1" dirty="0">
              <a:solidFill>
                <a:srgbClr val="424D7B"/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072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34BDC-BE86-D0ED-C521-0EF50D630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3B48C44F-B560-309D-A07B-59A2CF620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montrer les cartes qui font le son « 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gn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 »  ?</a:t>
            </a:r>
          </a:p>
        </p:txBody>
      </p:sp>
      <p:pic>
        <p:nvPicPr>
          <p:cNvPr id="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4DD7915-15AC-F1D3-2F38-3670EFBC6B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11AF3B-AA97-9C95-507B-6736B8C4670B}"/>
              </a:ext>
            </a:extLst>
          </p:cNvPr>
          <p:cNvSpPr/>
          <p:nvPr/>
        </p:nvSpPr>
        <p:spPr>
          <a:xfrm>
            <a:off x="4044362" y="2090776"/>
            <a:ext cx="1055276" cy="66028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kern="0" dirty="0" err="1">
                <a:solidFill>
                  <a:srgbClr val="00ACA4"/>
                </a:solidFill>
                <a:latin typeface="Dosis" pitchFamily="2" charset="0"/>
              </a:rPr>
              <a:t>gn</a:t>
            </a:r>
            <a:endParaRPr kumimoji="0" lang="fr-MA" sz="2800" b="1" i="0" u="none" strike="noStrike" kern="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" pitchFamily="2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6327287A-7918-4BEB-802F-05004CCC4AF4}"/>
              </a:ext>
            </a:extLst>
          </p:cNvPr>
          <p:cNvGrpSpPr/>
          <p:nvPr/>
        </p:nvGrpSpPr>
        <p:grpSpPr>
          <a:xfrm>
            <a:off x="1168584" y="3473833"/>
            <a:ext cx="6806831" cy="682426"/>
            <a:chOff x="474390" y="4710962"/>
            <a:chExt cx="6806831" cy="682426"/>
          </a:xfrm>
        </p:grpSpPr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A406B25-66F3-4592-9154-003D5E5224A3}"/>
                </a:ext>
              </a:extLst>
            </p:cNvPr>
            <p:cNvSpPr/>
            <p:nvPr/>
          </p:nvSpPr>
          <p:spPr>
            <a:xfrm>
              <a:off x="474390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gn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8F164CC-5544-4077-B3C4-6E1FB975FFAB}"/>
                </a:ext>
              </a:extLst>
            </p:cNvPr>
            <p:cNvSpPr/>
            <p:nvPr/>
          </p:nvSpPr>
          <p:spPr>
            <a:xfrm>
              <a:off x="1638964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gl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95A47FB4-4C1A-4A77-A049-4E864B119C31}"/>
                </a:ext>
              </a:extLst>
            </p:cNvPr>
            <p:cNvSpPr/>
            <p:nvPr/>
          </p:nvSpPr>
          <p:spPr>
            <a:xfrm>
              <a:off x="2803538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œu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F6226F51-B84E-4695-91A4-8E9F21928BC0}"/>
                </a:ext>
              </a:extLst>
            </p:cNvPr>
            <p:cNvSpPr/>
            <p:nvPr/>
          </p:nvSpPr>
          <p:spPr>
            <a:xfrm>
              <a:off x="3968112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gn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F27FBBF-AC99-48CD-B961-5B04115D08C1}"/>
                </a:ext>
              </a:extLst>
            </p:cNvPr>
            <p:cNvSpPr/>
            <p:nvPr/>
          </p:nvSpPr>
          <p:spPr>
            <a:xfrm>
              <a:off x="5132686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qu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B90A597-62E3-4C04-9360-E54BAE3C1993}"/>
                </a:ext>
              </a:extLst>
            </p:cNvPr>
            <p:cNvSpPr/>
            <p:nvPr/>
          </p:nvSpPr>
          <p:spPr>
            <a:xfrm>
              <a:off x="6297260" y="471096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gn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052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1C926-4E02-0A09-036F-3C1E180D2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CB88253F-E0EE-2C50-00DE-EC73DAC0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lire ?</a:t>
            </a:r>
          </a:p>
        </p:txBody>
      </p:sp>
      <p:pic>
        <p:nvPicPr>
          <p:cNvPr id="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F0ED1CF0-4CE7-85F2-E677-3CFB112C1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8D17079D-A405-4384-88EF-9BF59A0E8C4E}"/>
              </a:ext>
            </a:extLst>
          </p:cNvPr>
          <p:cNvGrpSpPr/>
          <p:nvPr/>
        </p:nvGrpSpPr>
        <p:grpSpPr>
          <a:xfrm>
            <a:off x="586298" y="3082817"/>
            <a:ext cx="7971405" cy="692365"/>
            <a:chOff x="1168584" y="3110203"/>
            <a:chExt cx="7971405" cy="692365"/>
          </a:xfrm>
        </p:grpSpPr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C389C88D-C40C-4C29-88B6-2A7CC93CFA59}"/>
                </a:ext>
              </a:extLst>
            </p:cNvPr>
            <p:cNvGrpSpPr/>
            <p:nvPr/>
          </p:nvGrpSpPr>
          <p:grpSpPr>
            <a:xfrm>
              <a:off x="1168584" y="3110203"/>
              <a:ext cx="6806831" cy="682426"/>
              <a:chOff x="474390" y="4710962"/>
              <a:chExt cx="6806831" cy="682426"/>
            </a:xfrm>
          </p:grpSpPr>
          <p:sp>
            <p:nvSpPr>
              <p:cNvPr id="14" name="Rectangle : coins arrondis 13">
                <a:extLst>
                  <a:ext uri="{FF2B5EF4-FFF2-40B4-BE49-F238E27FC236}">
                    <a16:creationId xmlns:a16="http://schemas.microsoft.com/office/drawing/2014/main" id="{17EB9A66-7416-4CFC-A86A-ABABC7722C5C}"/>
                  </a:ext>
                </a:extLst>
              </p:cNvPr>
              <p:cNvSpPr/>
              <p:nvPr/>
            </p:nvSpPr>
            <p:spPr>
              <a:xfrm>
                <a:off x="474390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24D7B"/>
                    </a:solidFill>
                    <a:effectLst/>
                    <a:uLnTx/>
                    <a:uFillTx/>
                    <a:latin typeface="Dosis SemiBold" pitchFamily="2" charset="0"/>
                    <a:ea typeface="+mn-ea"/>
                    <a:cs typeface="+mn-cs"/>
                  </a:rPr>
                  <a:t>h</a:t>
                </a:r>
              </a:p>
            </p:txBody>
          </p:sp>
          <p:sp>
            <p:nvSpPr>
              <p:cNvPr id="15" name="Rectangle : coins arrondis 14">
                <a:extLst>
                  <a:ext uri="{FF2B5EF4-FFF2-40B4-BE49-F238E27FC236}">
                    <a16:creationId xmlns:a16="http://schemas.microsoft.com/office/drawing/2014/main" id="{CECB6C3A-88D9-4C66-8FA8-0E2370027C1F}"/>
                  </a:ext>
                </a:extLst>
              </p:cNvPr>
              <p:cNvSpPr/>
              <p:nvPr/>
            </p:nvSpPr>
            <p:spPr>
              <a:xfrm>
                <a:off x="1638964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24D7B"/>
                    </a:solidFill>
                    <a:effectLst/>
                    <a:uLnTx/>
                    <a:uFillTx/>
                    <a:latin typeface="Dosis SemiBold" pitchFamily="2" charset="0"/>
                    <a:ea typeface="+mn-ea"/>
                    <a:cs typeface="+mn-cs"/>
                  </a:rPr>
                  <a:t>eu</a:t>
                </a:r>
              </a:p>
            </p:txBody>
          </p:sp>
          <p:sp>
            <p:nvSpPr>
              <p:cNvPr id="16" name="Rectangle : coins arrondis 15">
                <a:extLst>
                  <a:ext uri="{FF2B5EF4-FFF2-40B4-BE49-F238E27FC236}">
                    <a16:creationId xmlns:a16="http://schemas.microsoft.com/office/drawing/2014/main" id="{41B2BF4B-CAE2-49E2-BD17-ADBC9300656F}"/>
                  </a:ext>
                </a:extLst>
              </p:cNvPr>
              <p:cNvSpPr/>
              <p:nvPr/>
            </p:nvSpPr>
            <p:spPr>
              <a:xfrm>
                <a:off x="2803538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 err="1">
                    <a:solidFill>
                      <a:srgbClr val="424D7B"/>
                    </a:solidFill>
                    <a:latin typeface="Dosis SemiBold" pitchFamily="2" charset="0"/>
                  </a:rPr>
                  <a:t>gn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7" name="Rectangle : coins arrondis 16">
                <a:extLst>
                  <a:ext uri="{FF2B5EF4-FFF2-40B4-BE49-F238E27FC236}">
                    <a16:creationId xmlns:a16="http://schemas.microsoft.com/office/drawing/2014/main" id="{D18E1DAD-DAF6-41E5-9902-B087D225F476}"/>
                  </a:ext>
                </a:extLst>
              </p:cNvPr>
              <p:cNvSpPr/>
              <p:nvPr/>
            </p:nvSpPr>
            <p:spPr>
              <a:xfrm>
                <a:off x="3968112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 err="1">
                    <a:solidFill>
                      <a:srgbClr val="424D7B"/>
                    </a:solidFill>
                    <a:latin typeface="Dosis SemiBold" pitchFamily="2" charset="0"/>
                  </a:rPr>
                  <a:t>qu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8" name="Rectangle : coins arrondis 17">
                <a:extLst>
                  <a:ext uri="{FF2B5EF4-FFF2-40B4-BE49-F238E27FC236}">
                    <a16:creationId xmlns:a16="http://schemas.microsoft.com/office/drawing/2014/main" id="{B6CDC900-5DD8-4448-8FC3-47EACEFE18FF}"/>
                  </a:ext>
                </a:extLst>
              </p:cNvPr>
              <p:cNvSpPr/>
              <p:nvPr/>
            </p:nvSpPr>
            <p:spPr>
              <a:xfrm>
                <a:off x="5132686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24D7B"/>
                    </a:solidFill>
                    <a:effectLst/>
                    <a:uLnTx/>
                    <a:uFillTx/>
                    <a:latin typeface="Dosis SemiBold" pitchFamily="2" charset="0"/>
                    <a:ea typeface="+mn-ea"/>
                    <a:cs typeface="+mn-cs"/>
                  </a:rPr>
                  <a:t>ph</a:t>
                </a:r>
              </a:p>
            </p:txBody>
          </p:sp>
          <p:sp>
            <p:nvSpPr>
              <p:cNvPr id="23" name="Rectangle : coins arrondis 22">
                <a:extLst>
                  <a:ext uri="{FF2B5EF4-FFF2-40B4-BE49-F238E27FC236}">
                    <a16:creationId xmlns:a16="http://schemas.microsoft.com/office/drawing/2014/main" id="{C0E0D03F-FAC7-4DB0-9B15-673A21B1EFF9}"/>
                  </a:ext>
                </a:extLst>
              </p:cNvPr>
              <p:cNvSpPr/>
              <p:nvPr/>
            </p:nvSpPr>
            <p:spPr>
              <a:xfrm>
                <a:off x="6297260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24D7B"/>
                    </a:solidFill>
                    <a:effectLst/>
                    <a:uLnTx/>
                    <a:uFillTx/>
                    <a:latin typeface="Dosis SemiBold" pitchFamily="2" charset="0"/>
                    <a:ea typeface="+mn-ea"/>
                    <a:cs typeface="+mn-cs"/>
                  </a:rPr>
                  <a:t>q</a:t>
                </a:r>
              </a:p>
            </p:txBody>
          </p:sp>
        </p:grp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2039CB81-394A-4013-8228-026FEFD36B2E}"/>
                </a:ext>
              </a:extLst>
            </p:cNvPr>
            <p:cNvSpPr/>
            <p:nvPr/>
          </p:nvSpPr>
          <p:spPr>
            <a:xfrm>
              <a:off x="8156028" y="312014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dl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882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D47112-4B55-1114-9496-947F7C019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FCA43639-FC3F-A4EC-0137-2904D46A0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lire ?</a:t>
            </a:r>
          </a:p>
        </p:txBody>
      </p:sp>
      <p:pic>
        <p:nvPicPr>
          <p:cNvPr id="2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99FE988-4253-2170-CB20-B958CBB5FE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033114F2-1027-47EE-983B-A318EF513A19}"/>
              </a:ext>
            </a:extLst>
          </p:cNvPr>
          <p:cNvGrpSpPr/>
          <p:nvPr/>
        </p:nvGrpSpPr>
        <p:grpSpPr>
          <a:xfrm>
            <a:off x="586296" y="3087787"/>
            <a:ext cx="7971407" cy="682426"/>
            <a:chOff x="1168584" y="3110203"/>
            <a:chExt cx="7971407" cy="682426"/>
          </a:xfrm>
        </p:grpSpPr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F0A2488B-DC4C-46A6-841B-FFDB00D44A6C}"/>
                </a:ext>
              </a:extLst>
            </p:cNvPr>
            <p:cNvGrpSpPr/>
            <p:nvPr/>
          </p:nvGrpSpPr>
          <p:grpSpPr>
            <a:xfrm>
              <a:off x="1168584" y="3110203"/>
              <a:ext cx="6806831" cy="682426"/>
              <a:chOff x="474390" y="4710962"/>
              <a:chExt cx="6806831" cy="682426"/>
            </a:xfrm>
          </p:grpSpPr>
          <p:sp>
            <p:nvSpPr>
              <p:cNvPr id="14" name="Rectangle : coins arrondis 13">
                <a:extLst>
                  <a:ext uri="{FF2B5EF4-FFF2-40B4-BE49-F238E27FC236}">
                    <a16:creationId xmlns:a16="http://schemas.microsoft.com/office/drawing/2014/main" id="{67800487-F5C4-45AF-AE49-E9A3B0414146}"/>
                  </a:ext>
                </a:extLst>
              </p:cNvPr>
              <p:cNvSpPr/>
              <p:nvPr/>
            </p:nvSpPr>
            <p:spPr>
              <a:xfrm>
                <a:off x="474390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>
                    <a:solidFill>
                      <a:srgbClr val="424D7B"/>
                    </a:solidFill>
                    <a:latin typeface="Dosis SemiBold" pitchFamily="2" charset="0"/>
                  </a:rPr>
                  <a:t>ph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5" name="Rectangle : coins arrondis 14">
                <a:extLst>
                  <a:ext uri="{FF2B5EF4-FFF2-40B4-BE49-F238E27FC236}">
                    <a16:creationId xmlns:a16="http://schemas.microsoft.com/office/drawing/2014/main" id="{CE057D28-9FD0-4C96-A478-488B16009791}"/>
                  </a:ext>
                </a:extLst>
              </p:cNvPr>
              <p:cNvSpPr/>
              <p:nvPr/>
            </p:nvSpPr>
            <p:spPr>
              <a:xfrm>
                <a:off x="1638964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424D7B"/>
                    </a:solidFill>
                    <a:effectLst/>
                    <a:uLnTx/>
                    <a:uFillTx/>
                    <a:latin typeface="Dosis SemiBold" pitchFamily="2" charset="0"/>
                    <a:ea typeface="+mn-ea"/>
                    <a:cs typeface="+mn-cs"/>
                  </a:rPr>
                  <a:t>qu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6" name="Rectangle : coins arrondis 15">
                <a:extLst>
                  <a:ext uri="{FF2B5EF4-FFF2-40B4-BE49-F238E27FC236}">
                    <a16:creationId xmlns:a16="http://schemas.microsoft.com/office/drawing/2014/main" id="{0CA5AC2B-B7FF-4AB1-85DA-CA4CFE1E0667}"/>
                  </a:ext>
                </a:extLst>
              </p:cNvPr>
              <p:cNvSpPr/>
              <p:nvPr/>
            </p:nvSpPr>
            <p:spPr>
              <a:xfrm>
                <a:off x="2803538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lvl="0" algn="ctr" defTabSz="609660">
                  <a:defRPr/>
                </a:pPr>
                <a:r>
                  <a:rPr lang="fr-FR" sz="2800" kern="0" dirty="0" err="1">
                    <a:solidFill>
                      <a:srgbClr val="424D7B"/>
                    </a:solidFill>
                    <a:latin typeface="Dosis SemiBold" pitchFamily="2" charset="0"/>
                  </a:rPr>
                  <a:t>œu</a:t>
                </a:r>
                <a:endParaRPr lang="fr-FR" sz="2800" kern="0" dirty="0">
                  <a:solidFill>
                    <a:srgbClr val="424D7B"/>
                  </a:solidFill>
                  <a:latin typeface="Dosis SemiBold" pitchFamily="2" charset="0"/>
                </a:endParaRPr>
              </a:p>
            </p:txBody>
          </p:sp>
          <p:sp>
            <p:nvSpPr>
              <p:cNvPr id="17" name="Rectangle : coins arrondis 16">
                <a:extLst>
                  <a:ext uri="{FF2B5EF4-FFF2-40B4-BE49-F238E27FC236}">
                    <a16:creationId xmlns:a16="http://schemas.microsoft.com/office/drawing/2014/main" id="{AEC06D98-8DFB-4CB6-80B4-41D846647A8C}"/>
                  </a:ext>
                </a:extLst>
              </p:cNvPr>
              <p:cNvSpPr/>
              <p:nvPr/>
            </p:nvSpPr>
            <p:spPr>
              <a:xfrm>
                <a:off x="3968112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>
                    <a:solidFill>
                      <a:srgbClr val="424D7B"/>
                    </a:solidFill>
                    <a:latin typeface="Dosis SemiBold" pitchFamily="2" charset="0"/>
                  </a:rPr>
                  <a:t>h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18" name="Rectangle : coins arrondis 17">
                <a:extLst>
                  <a:ext uri="{FF2B5EF4-FFF2-40B4-BE49-F238E27FC236}">
                    <a16:creationId xmlns:a16="http://schemas.microsoft.com/office/drawing/2014/main" id="{82C5591C-37B1-46A3-B9C7-C6740CA9FAE0}"/>
                  </a:ext>
                </a:extLst>
              </p:cNvPr>
              <p:cNvSpPr/>
              <p:nvPr/>
            </p:nvSpPr>
            <p:spPr>
              <a:xfrm>
                <a:off x="5132686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>
                    <a:solidFill>
                      <a:srgbClr val="424D7B"/>
                    </a:solidFill>
                    <a:latin typeface="Dosis SemiBold" pitchFamily="2" charset="0"/>
                  </a:rPr>
                  <a:t>isa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23" name="Rectangle : coins arrondis 22">
                <a:extLst>
                  <a:ext uri="{FF2B5EF4-FFF2-40B4-BE49-F238E27FC236}">
                    <a16:creationId xmlns:a16="http://schemas.microsoft.com/office/drawing/2014/main" id="{42073540-852A-4137-AEB9-D7CE20E2451F}"/>
                  </a:ext>
                </a:extLst>
              </p:cNvPr>
              <p:cNvSpPr/>
              <p:nvPr/>
            </p:nvSpPr>
            <p:spPr>
              <a:xfrm>
                <a:off x="6297260" y="471096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lvl="0" algn="ctr" defTabSz="609660">
                  <a:defRPr/>
                </a:pPr>
                <a:r>
                  <a:rPr lang="fr-FR" sz="2800" kern="0" dirty="0" err="1">
                    <a:solidFill>
                      <a:srgbClr val="424D7B"/>
                    </a:solidFill>
                    <a:latin typeface="Dosis SemiBold" pitchFamily="2" charset="0"/>
                  </a:rPr>
                  <a:t>gn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4D936ED-393E-47F7-9D3D-6F43FFF87875}"/>
                </a:ext>
              </a:extLst>
            </p:cNvPr>
            <p:cNvSpPr/>
            <p:nvPr/>
          </p:nvSpPr>
          <p:spPr>
            <a:xfrm>
              <a:off x="8156030" y="3110203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q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80936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461003-5CE1-2348-C6A4-D517D6495E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5105B5E2-80B9-8071-855C-F77D06404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Ouvrez votre livret à la page 88.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E2AE176-B015-68E7-B711-B29DC4C98CD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662938A5-8B9C-39CF-651B-722838F28C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EDDFA69-FBDD-6E6A-4976-DE502E49D5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EA087A78-EB03-41FE-A6FA-11EDB2400C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833" y="1615550"/>
            <a:ext cx="3302334" cy="5065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523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8487E-540E-DA88-BD04-F731FCE66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10674349-D61A-4C47-A20B-042F6BC572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302" y="1615550"/>
            <a:ext cx="3186511" cy="4887667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824D3E88-5257-906F-53A3-FEE7687E4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Vous allez faire l’activité 1. Qui veut expliquer la consigne dans sa langue ?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0C6421CD-D269-A6CF-4763-8677358CD44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9D788BA2-2550-EC40-715A-C5312618250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D6886D1-F02B-B055-1888-BC2B6C2FD3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986C039-0B11-4A5C-8BD0-389B8E14323F}"/>
              </a:ext>
            </a:extLst>
          </p:cNvPr>
          <p:cNvSpPr/>
          <p:nvPr/>
        </p:nvSpPr>
        <p:spPr>
          <a:xfrm>
            <a:off x="3155577" y="2364041"/>
            <a:ext cx="2662518" cy="7018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08541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10790E-193A-482D-F5DC-DAA9E966DD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FAA40599-C3EF-D46F-531F-6797C80B5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 vous allez travailler en binômes. Comparez et discutez vos réponses avec votre voisin.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F797614D-AA1C-14F5-840B-237B5BF2844F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D926093A-9096-3DD6-2083-FCEAAC6CFA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6AD3B02-86CE-40C0-D94A-BE0AFF2484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CD6B7F70-2B51-DFA7-769A-4422D6EFAAE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959"/>
          <a:stretch>
            <a:fillRect/>
          </a:stretch>
        </p:blipFill>
        <p:spPr>
          <a:xfrm>
            <a:off x="5439970" y="2802801"/>
            <a:ext cx="2934010" cy="225003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49D8A401-E7EC-4289-8278-2574A135C2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0020" y="2881630"/>
            <a:ext cx="4524706" cy="1427480"/>
          </a:xfrm>
          <a:prstGeom prst="rect">
            <a:avLst/>
          </a:prstGeom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31FD024-DB59-478F-9E52-86D2257A9F09}"/>
              </a:ext>
            </a:extLst>
          </p:cNvPr>
          <p:cNvSpPr/>
          <p:nvPr/>
        </p:nvSpPr>
        <p:spPr>
          <a:xfrm>
            <a:off x="674370" y="2881631"/>
            <a:ext cx="4620356" cy="142747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99693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34BDC-BE86-D0ED-C521-0EF50D630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119A36BC-7B63-4C36-B9D6-1988DF623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761" y="2216554"/>
            <a:ext cx="8217146" cy="3885446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3B48C44F-B560-309D-A07B-59A2CF620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90BAE655-12D9-4F32-A507-861B75630DD8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F169DA7B-4674-4A95-870F-5B69672AA8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725A6F7-5ED8-4E41-9A44-65D5B3D16D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5" name="Ellipse 14">
            <a:extLst>
              <a:ext uri="{FF2B5EF4-FFF2-40B4-BE49-F238E27FC236}">
                <a16:creationId xmlns:a16="http://schemas.microsoft.com/office/drawing/2014/main" id="{E0A00353-0DE7-4E85-84BB-54F0B3CE1C18}"/>
              </a:ext>
            </a:extLst>
          </p:cNvPr>
          <p:cNvSpPr/>
          <p:nvPr/>
        </p:nvSpPr>
        <p:spPr>
          <a:xfrm>
            <a:off x="862733" y="3173506"/>
            <a:ext cx="582518" cy="636494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E7E74302-0B61-40BD-82AB-28D26DDE2982}"/>
              </a:ext>
            </a:extLst>
          </p:cNvPr>
          <p:cNvSpPr/>
          <p:nvPr/>
        </p:nvSpPr>
        <p:spPr>
          <a:xfrm>
            <a:off x="1692000" y="4589929"/>
            <a:ext cx="582518" cy="636494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E0778FAE-4DFB-454D-9C38-0284164F97CB}"/>
              </a:ext>
            </a:extLst>
          </p:cNvPr>
          <p:cNvSpPr/>
          <p:nvPr/>
        </p:nvSpPr>
        <p:spPr>
          <a:xfrm>
            <a:off x="3989482" y="4589929"/>
            <a:ext cx="582518" cy="636494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19185067-F80A-4EB1-8B33-F16B2256968C}"/>
              </a:ext>
            </a:extLst>
          </p:cNvPr>
          <p:cNvSpPr/>
          <p:nvPr/>
        </p:nvSpPr>
        <p:spPr>
          <a:xfrm>
            <a:off x="2429623" y="3890682"/>
            <a:ext cx="582518" cy="636494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F765CFEC-FD8A-4E64-9D65-9CF631568016}"/>
              </a:ext>
            </a:extLst>
          </p:cNvPr>
          <p:cNvSpPr/>
          <p:nvPr/>
        </p:nvSpPr>
        <p:spPr>
          <a:xfrm>
            <a:off x="4761320" y="3186953"/>
            <a:ext cx="582518" cy="636494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B576C99F-1AFF-4D20-9016-F6C76626E1EF}"/>
              </a:ext>
            </a:extLst>
          </p:cNvPr>
          <p:cNvSpPr/>
          <p:nvPr/>
        </p:nvSpPr>
        <p:spPr>
          <a:xfrm>
            <a:off x="7862235" y="5238387"/>
            <a:ext cx="582518" cy="636494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0701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99076A47-0B8D-410C-5BE8-3468CCF0FF3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400" dirty="0"/>
              <a:t>Lecture du graphème  (</a:t>
            </a:r>
            <a:r>
              <a:rPr lang="fr-FR" sz="1400" dirty="0" err="1"/>
              <a:t>gn</a:t>
            </a:r>
            <a:r>
              <a:rPr lang="fr-FR" sz="1400" dirty="0"/>
              <a:t>)</a:t>
            </a:r>
          </a:p>
        </p:txBody>
      </p:sp>
      <p:pic>
        <p:nvPicPr>
          <p:cNvPr id="16" name="Espace réservé pour une image  15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DABA421-0643-F3B2-09E2-9F21CDBD460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798278C3-473A-7110-313B-F546DD4BFE1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019638" y="2522109"/>
            <a:ext cx="5598886" cy="756000"/>
          </a:xfrm>
        </p:spPr>
        <p:txBody>
          <a:bodyPr/>
          <a:lstStyle/>
          <a:p>
            <a:r>
              <a:rPr lang="fr-FR" sz="1400" dirty="0"/>
              <a:t>Acte de parole 1 : Poser la question « Qu’est-ce que tu fais le matin ?  » </a:t>
            </a:r>
            <a:endParaRPr lang="fr-MA" sz="1400" dirty="0"/>
          </a:p>
        </p:txBody>
      </p:sp>
      <p:pic>
        <p:nvPicPr>
          <p:cNvPr id="18" name="Espace réservé pour une image  17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05AC2783-78BD-E6B4-CB23-ED15ABB0BE0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5" name="Titre 8">
            <a:extLst>
              <a:ext uri="{FF2B5EF4-FFF2-40B4-BE49-F238E27FC236}">
                <a16:creationId xmlns:a16="http://schemas.microsoft.com/office/drawing/2014/main" id="{BBFE6241-3026-2F81-6968-41A8BAAC6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72" y="1254325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2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941DF7D4-06FF-49B4-564F-3062F64D9E5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5947D42-3283-A7B7-5411-DB01DA09A80E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24053D5-8355-C0A4-6EE0-7FA8A9FDFB6E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Titre 53">
              <a:extLst>
                <a:ext uri="{FF2B5EF4-FFF2-40B4-BE49-F238E27FC236}">
                  <a16:creationId xmlns:a16="http://schemas.microsoft.com/office/drawing/2014/main" id="{6FCDF0C3-19F7-DAFA-CBBC-75C8D0753F62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47FFC25E-F031-BF41-858D-B38AFCC9BB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5047" y="4981395"/>
            <a:ext cx="6415249" cy="142668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27BF1CE-DD39-BE66-EC09-257F2C06CD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2797" y="5694739"/>
            <a:ext cx="2696837" cy="495369"/>
          </a:xfrm>
          <a:prstGeom prst="rect">
            <a:avLst/>
          </a:prstGeom>
        </p:spPr>
      </p:pic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B8CB6B97-D5A6-06D1-AA2B-60F3D0BA4542}"/>
              </a:ext>
            </a:extLst>
          </p:cNvPr>
          <p:cNvSpPr txBox="1">
            <a:spLocks/>
          </p:cNvSpPr>
          <p:nvPr/>
        </p:nvSpPr>
        <p:spPr>
          <a:xfrm>
            <a:off x="2201409" y="5534161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Écriture du graphème  (</a:t>
            </a:r>
            <a:r>
              <a:rPr lang="fr-FR" sz="1400" dirty="0" err="1"/>
              <a:t>gn</a:t>
            </a:r>
            <a:r>
              <a:rPr lang="fr-FR" sz="1400" dirty="0"/>
              <a:t>)</a:t>
            </a:r>
          </a:p>
        </p:txBody>
      </p:sp>
      <p:pic>
        <p:nvPicPr>
          <p:cNvPr id="14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62D4E4F4-7A38-347E-6A75-31D004B471B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13168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2112265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900" y="1390533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27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276C99-220B-4BBF-8FEB-E110392C0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5106" y="756000"/>
            <a:ext cx="5997718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nous allons écrire des mots avec le son « 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gn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 ». Soyez attentifs.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08126D7-9DE3-8132-4816-018D3A36CD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9208" y="2276375"/>
            <a:ext cx="4565583" cy="3043722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48956C94-909F-E36A-BEE8-57D5E83A94C4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76C588BC-3529-2AB2-7E57-9BB68C1B8C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C9AAAE2-1D0E-D8D9-7185-AD76953BFC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349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C717D-62F8-87AB-0A4B-94A0EA219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640302-242A-8F69-BB47-D7A06E3BB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9691" y="756000"/>
            <a:ext cx="6882309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ardoises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pic>
        <p:nvPicPr>
          <p:cNvPr id="4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1F435288-5949-07DA-5D6D-82338074FE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4639" y="1782569"/>
            <a:ext cx="4134721" cy="4134721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D89BA62F-55A8-4DE2-DE45-818331D98407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A79FF2E1-01CD-1BC4-473F-C3FB1775EA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A8F833D4-E3EA-32FA-1369-68F1C487C1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66311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39624-EE1D-49C1-4C24-93EF7647C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01D034-1273-981C-8924-D2A787834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Observez le mot « rossignol ». Le son « 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gn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 » s’écrit avec les lettres g et n.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5" name="Groupe 4">
            <a:extLst>
              <a:ext uri="{FF2B5EF4-FFF2-40B4-BE49-F238E27FC236}">
                <a16:creationId xmlns:a16="http://schemas.microsoft.com/office/drawing/2014/main" id="{AD16DE1A-6147-B8D9-318D-06007B3138F0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3533FBB-71BA-F64C-B062-2E1351F9E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A254FC9-AFA9-4AAC-8D42-8010BC63FF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9" name="Espace réservé du texte 12">
            <a:extLst>
              <a:ext uri="{FF2B5EF4-FFF2-40B4-BE49-F238E27FC236}">
                <a16:creationId xmlns:a16="http://schemas.microsoft.com/office/drawing/2014/main" id="{D8D3BA66-4FD5-E593-7AA8-CEC2832BAD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12945" y="3460722"/>
            <a:ext cx="3845531" cy="662104"/>
          </a:xfrm>
        </p:spPr>
        <p:txBody>
          <a:bodyPr/>
          <a:lstStyle/>
          <a:p>
            <a:pPr lvl="0"/>
            <a:r>
              <a:rPr lang="fr-FR" sz="7200" b="0" dirty="0">
                <a:latin typeface="Dosis SemiBold" pitchFamily="2" charset="0"/>
              </a:rPr>
              <a:t>rossi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gn</a:t>
            </a:r>
            <a:r>
              <a:rPr lang="fr-FR" sz="7200" b="0" dirty="0">
                <a:latin typeface="Dosis SemiBold" pitchFamily="2" charset="0"/>
              </a:rPr>
              <a:t>ol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E17E11F-406C-4BF8-B3ED-105E2B2F09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61" b="89974" l="5273" r="89941">
                        <a14:foregroundMark x1="37500" y1="41862" x2="40625" y2="43294"/>
                        <a14:foregroundMark x1="40918" y1="57487" x2="9961" y2="51107"/>
                        <a14:foregroundMark x1="9961" y1="51107" x2="5273" y2="63932"/>
                        <a14:foregroundMark x1="5273" y1="63932" x2="18750" y2="70247"/>
                        <a14:foregroundMark x1="18750" y1="70247" x2="46875" y2="632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15" y="1979089"/>
            <a:ext cx="3046775" cy="3625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089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C717D-62F8-87AB-0A4B-94A0EA219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640302-242A-8F69-BB47-D7A06E3BB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complet sur vos ardoises.</a:t>
            </a:r>
          </a:p>
        </p:txBody>
      </p:sp>
      <p:pic>
        <p:nvPicPr>
          <p:cNvPr id="16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41663B8-16D0-43FB-8CC2-7309CB09BF2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/>
        </p:blipFill>
        <p:spPr>
          <a:prstGeom prst="rect">
            <a:avLst/>
          </a:prstGeom>
        </p:spPr>
      </p:pic>
      <p:sp>
        <p:nvSpPr>
          <p:cNvPr id="8" name="Espace réservé du texte 12">
            <a:extLst>
              <a:ext uri="{FF2B5EF4-FFF2-40B4-BE49-F238E27FC236}">
                <a16:creationId xmlns:a16="http://schemas.microsoft.com/office/drawing/2014/main" id="{866234BB-17F8-413A-94B1-DB11224C053F}"/>
              </a:ext>
            </a:extLst>
          </p:cNvPr>
          <p:cNvSpPr txBox="1">
            <a:spLocks/>
          </p:cNvSpPr>
          <p:nvPr/>
        </p:nvSpPr>
        <p:spPr>
          <a:xfrm>
            <a:off x="4412945" y="3460722"/>
            <a:ext cx="3845531" cy="662104"/>
          </a:xfrm>
          <a:prstGeom prst="rect">
            <a:avLst/>
          </a:prstGeom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7200" b="0" dirty="0" err="1">
                <a:latin typeface="Dosis SemiBold" pitchFamily="2" charset="0"/>
              </a:rPr>
              <a:t>rossi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___</a:t>
            </a:r>
            <a:r>
              <a:rPr lang="fr-FR" sz="7200" b="0" dirty="0" err="1">
                <a:latin typeface="Dosis SemiBold" pitchFamily="2" charset="0"/>
              </a:rPr>
              <a:t>ol</a:t>
            </a:r>
            <a:endParaRPr lang="fr-FR" sz="7200" b="0" dirty="0">
              <a:latin typeface="Dosis SemiBold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942997B-0AF6-4AB4-B180-6AB71A8DF1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61" b="89974" l="5273" r="89941">
                        <a14:foregroundMark x1="37500" y1="41862" x2="40625" y2="43294"/>
                        <a14:foregroundMark x1="40918" y1="57487" x2="9961" y2="51107"/>
                        <a14:foregroundMark x1="9961" y1="51107" x2="5273" y2="63932"/>
                        <a14:foregroundMark x1="5273" y1="63932" x2="18750" y2="70247"/>
                        <a14:foregroundMark x1="18750" y1="70247" x2="46875" y2="632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15" y="1979089"/>
            <a:ext cx="3046775" cy="3625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04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615590-4A33-DA45-659B-A2755EFB5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98C077-9B6D-988E-2AA5-6AA6E9AFA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9691" y="756000"/>
            <a:ext cx="6882309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p:pic>
        <p:nvPicPr>
          <p:cNvPr id="4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5244061-F534-02B3-C172-C87A40512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4639" y="1782569"/>
            <a:ext cx="4134721" cy="4134721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47272990-4870-8EE4-33B0-9C9A52CC2C6D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61F07953-7C58-7A00-4E48-8451E95426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16D613E-FDF1-90D8-D2A8-5DCC9FD8AE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5882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3ED129-FF9E-AA0E-E724-378CBF043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880E0A-B8A8-6FF3-E819-4E9B2443E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 </a:t>
            </a:r>
          </a:p>
        </p:txBody>
      </p:sp>
      <p:pic>
        <p:nvPicPr>
          <p:cNvPr id="3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1A9321-C394-1643-8A65-0ADE42EA6F1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51365" y="708230"/>
            <a:ext cx="830300" cy="828471"/>
          </a:xfrm>
          <a:prstGeom prst="rect">
            <a:avLst/>
          </a:prstGeom>
        </p:spPr>
      </p:pic>
      <p:sp>
        <p:nvSpPr>
          <p:cNvPr id="9" name="Espace réservé du texte 12">
            <a:extLst>
              <a:ext uri="{FF2B5EF4-FFF2-40B4-BE49-F238E27FC236}">
                <a16:creationId xmlns:a16="http://schemas.microsoft.com/office/drawing/2014/main" id="{8AAB6810-6CB2-4F24-99EA-41CF74686D9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12945" y="3460722"/>
            <a:ext cx="3845531" cy="662104"/>
          </a:xfrm>
        </p:spPr>
        <p:txBody>
          <a:bodyPr/>
          <a:lstStyle/>
          <a:p>
            <a:pPr lvl="0"/>
            <a:r>
              <a:rPr lang="fr-FR" sz="7200" b="0" dirty="0">
                <a:latin typeface="Dosis SemiBold" pitchFamily="2" charset="0"/>
              </a:rPr>
              <a:t>rossi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gn</a:t>
            </a:r>
            <a:r>
              <a:rPr lang="fr-FR" sz="7200" b="0" dirty="0">
                <a:latin typeface="Dosis SemiBold" pitchFamily="2" charset="0"/>
              </a:rPr>
              <a:t>ol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0A38E92-1191-48C5-A841-757DA11983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61" b="89974" l="5273" r="89941">
                        <a14:foregroundMark x1="37500" y1="41862" x2="40625" y2="43294"/>
                        <a14:foregroundMark x1="40918" y1="57487" x2="9961" y2="51107"/>
                        <a14:foregroundMark x1="9961" y1="51107" x2="5273" y2="63932"/>
                        <a14:foregroundMark x1="5273" y1="63932" x2="18750" y2="70247"/>
                        <a14:foregroundMark x1="18750" y1="70247" x2="46875" y2="632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15" y="1979089"/>
            <a:ext cx="3046775" cy="3625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451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39624-EE1D-49C1-4C24-93EF7647C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01D034-1273-981C-8924-D2A787834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Observez le mot « beignet ». Le son « 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gn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 » s’écrit avec les lettres g et n.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5" name="Groupe 4">
            <a:extLst>
              <a:ext uri="{FF2B5EF4-FFF2-40B4-BE49-F238E27FC236}">
                <a16:creationId xmlns:a16="http://schemas.microsoft.com/office/drawing/2014/main" id="{AD16DE1A-6147-B8D9-318D-06007B3138F0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3533FBB-71BA-F64C-B062-2E1351F9E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A254FC9-AFA9-4AAC-8D42-8010BC63FF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9" name="Espace réservé du texte 12">
            <a:extLst>
              <a:ext uri="{FF2B5EF4-FFF2-40B4-BE49-F238E27FC236}">
                <a16:creationId xmlns:a16="http://schemas.microsoft.com/office/drawing/2014/main" id="{D8D3BA66-4FD5-E593-7AA8-CEC2832BAD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12945" y="3429000"/>
            <a:ext cx="4067667" cy="662104"/>
          </a:xfrm>
        </p:spPr>
        <p:txBody>
          <a:bodyPr/>
          <a:lstStyle/>
          <a:p>
            <a:pPr lvl="0"/>
            <a:r>
              <a:rPr lang="fr-FR" sz="7200" b="0" dirty="0">
                <a:latin typeface="Dosis SemiBold" pitchFamily="2" charset="0"/>
              </a:rPr>
              <a:t>bei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gn</a:t>
            </a:r>
            <a:r>
              <a:rPr lang="fr-FR" sz="7200" b="0" dirty="0">
                <a:latin typeface="Dosis SemiBold" pitchFamily="2" charset="0"/>
              </a:rPr>
              <a:t>et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CD5DF5C-4107-4F01-93D4-F13C4ED65C3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314" t="25006" r="23922" b="27543"/>
          <a:stretch/>
        </p:blipFill>
        <p:spPr>
          <a:xfrm>
            <a:off x="818831" y="2382801"/>
            <a:ext cx="3004909" cy="2754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657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C717D-62F8-87AB-0A4B-94A0EA219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640302-242A-8F69-BB47-D7A06E3BB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complet sur vos ardoises.</a:t>
            </a:r>
          </a:p>
        </p:txBody>
      </p:sp>
      <p:pic>
        <p:nvPicPr>
          <p:cNvPr id="16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41663B8-16D0-43FB-8CC2-7309CB09BF2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/>
        </p:blipFill>
        <p:spPr>
          <a:prstGeom prst="rect">
            <a:avLst/>
          </a:prstGeom>
        </p:spPr>
      </p:pic>
      <p:sp>
        <p:nvSpPr>
          <p:cNvPr id="9" name="Espace réservé du texte 12">
            <a:extLst>
              <a:ext uri="{FF2B5EF4-FFF2-40B4-BE49-F238E27FC236}">
                <a16:creationId xmlns:a16="http://schemas.microsoft.com/office/drawing/2014/main" id="{833A9760-D900-4EC8-8A00-FAF593883E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12945" y="3429000"/>
            <a:ext cx="4067667" cy="662104"/>
          </a:xfrm>
        </p:spPr>
        <p:txBody>
          <a:bodyPr/>
          <a:lstStyle/>
          <a:p>
            <a:pPr lvl="0"/>
            <a:r>
              <a:rPr lang="fr-FR" sz="7200" b="0" dirty="0" err="1">
                <a:latin typeface="Dosis SemiBold" pitchFamily="2" charset="0"/>
              </a:rPr>
              <a:t>bei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___</a:t>
            </a:r>
            <a:r>
              <a:rPr lang="fr-FR" sz="7200" b="0" dirty="0">
                <a:latin typeface="Dosis SemiBold" pitchFamily="2" charset="0"/>
              </a:rPr>
              <a:t>et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6E565C5-CDE0-475D-98EE-FC53C11CE8F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314" t="25006" r="23922" b="27543"/>
          <a:stretch/>
        </p:blipFill>
        <p:spPr>
          <a:xfrm>
            <a:off x="818831" y="2382801"/>
            <a:ext cx="3004909" cy="2754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922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615590-4A33-DA45-659B-A2755EFB5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98C077-9B6D-988E-2AA5-6AA6E9AFA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0837" y="756000"/>
            <a:ext cx="6901163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p:pic>
        <p:nvPicPr>
          <p:cNvPr id="4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5244061-F534-02B3-C172-C87A40512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4639" y="1782569"/>
            <a:ext cx="4134721" cy="4134721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47272990-4870-8EE4-33B0-9C9A52CC2C6D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61F07953-7C58-7A00-4E48-8451E95426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16D613E-FDF1-90D8-D2A8-5DCC9FD8AE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99308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3ED129-FF9E-AA0E-E724-378CBF043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880E0A-B8A8-6FF3-E819-4E9B2443E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 </a:t>
            </a:r>
          </a:p>
        </p:txBody>
      </p:sp>
      <p:pic>
        <p:nvPicPr>
          <p:cNvPr id="3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1A9321-C394-1643-8A65-0ADE42EA6F1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51365" y="708230"/>
            <a:ext cx="830300" cy="828471"/>
          </a:xfrm>
          <a:prstGeom prst="rect">
            <a:avLst/>
          </a:prstGeom>
        </p:spPr>
      </p:pic>
      <p:sp>
        <p:nvSpPr>
          <p:cNvPr id="8" name="Espace réservé du texte 12">
            <a:extLst>
              <a:ext uri="{FF2B5EF4-FFF2-40B4-BE49-F238E27FC236}">
                <a16:creationId xmlns:a16="http://schemas.microsoft.com/office/drawing/2014/main" id="{D943B13A-0E3B-4418-A1C5-D040B98C5B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12945" y="3429000"/>
            <a:ext cx="4067667" cy="662104"/>
          </a:xfrm>
        </p:spPr>
        <p:txBody>
          <a:bodyPr/>
          <a:lstStyle/>
          <a:p>
            <a:pPr lvl="0"/>
            <a:r>
              <a:rPr lang="fr-FR" sz="7200" b="0" dirty="0">
                <a:latin typeface="Dosis SemiBold" pitchFamily="2" charset="0"/>
              </a:rPr>
              <a:t>bei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gn</a:t>
            </a:r>
            <a:r>
              <a:rPr lang="fr-FR" sz="7200" b="0" dirty="0">
                <a:latin typeface="Dosis SemiBold" pitchFamily="2" charset="0"/>
              </a:rPr>
              <a:t>et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8AC906A-990F-4CC0-BE53-CAADAF9AAD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314" t="25006" r="23922" b="27543"/>
          <a:stretch/>
        </p:blipFill>
        <p:spPr>
          <a:xfrm>
            <a:off x="818831" y="2382801"/>
            <a:ext cx="3004909" cy="2754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97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75" y="13260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720C91C1-4182-4A81-898E-C0EF5C7D05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2939" y="2307072"/>
            <a:ext cx="1901084" cy="2916000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A52CA060-B2F7-49D1-A86F-03B85B5EE933}"/>
              </a:ext>
            </a:extLst>
          </p:cNvPr>
          <p:cNvGrpSpPr/>
          <p:nvPr/>
        </p:nvGrpSpPr>
        <p:grpSpPr>
          <a:xfrm>
            <a:off x="3621458" y="2307072"/>
            <a:ext cx="3193200" cy="2916000"/>
            <a:chOff x="2816714" y="459844"/>
            <a:chExt cx="8915810" cy="6858000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36EB5573-F261-47EB-925B-B9D10139E8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6714" y="459844"/>
              <a:ext cx="4471068" cy="6858000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7D7BBC74-AF41-4623-B263-73357D5C4FC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61456" y="459844"/>
              <a:ext cx="4471068" cy="6858000"/>
            </a:xfrm>
            <a:prstGeom prst="rect">
              <a:avLst/>
            </a:prstGeom>
          </p:spPr>
        </p:pic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33678EC9-1D19-464D-95CF-73038407CB29}"/>
              </a:ext>
            </a:extLst>
          </p:cNvPr>
          <p:cNvGrpSpPr/>
          <p:nvPr/>
        </p:nvGrpSpPr>
        <p:grpSpPr>
          <a:xfrm>
            <a:off x="389977" y="2331416"/>
            <a:ext cx="3193200" cy="2916000"/>
            <a:chOff x="-2630944" y="-75415"/>
            <a:chExt cx="8887329" cy="6858000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755EF779-86EC-4DAB-92ED-17D3DB4BF43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5317" y="-75415"/>
              <a:ext cx="4471068" cy="6858000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6EFDB479-9F08-4241-9215-F2A48FA122D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630944" y="-75415"/>
              <a:ext cx="4471068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95078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39624-EE1D-49C1-4C24-93EF7647C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01D034-1273-981C-8924-D2A787834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Observez le mot « champignon ». Le son « 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gn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 » s’écrit avec les lettres g et n.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5" name="Groupe 4">
            <a:extLst>
              <a:ext uri="{FF2B5EF4-FFF2-40B4-BE49-F238E27FC236}">
                <a16:creationId xmlns:a16="http://schemas.microsoft.com/office/drawing/2014/main" id="{AD16DE1A-6147-B8D9-318D-06007B3138F0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3533FBB-71BA-F64C-B062-2E1351F9E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A254FC9-AFA9-4AAC-8D42-8010BC63FF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9" name="Espace réservé du texte 12">
            <a:extLst>
              <a:ext uri="{FF2B5EF4-FFF2-40B4-BE49-F238E27FC236}">
                <a16:creationId xmlns:a16="http://schemas.microsoft.com/office/drawing/2014/main" id="{D8D3BA66-4FD5-E593-7AA8-CEC2832BAD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0" y="3429000"/>
            <a:ext cx="4070129" cy="662104"/>
          </a:xfrm>
        </p:spPr>
        <p:txBody>
          <a:bodyPr/>
          <a:lstStyle/>
          <a:p>
            <a:pPr lvl="0"/>
            <a:r>
              <a:rPr lang="fr-FR" sz="6000" b="0" dirty="0">
                <a:latin typeface="Dosis SemiBold" pitchFamily="2" charset="0"/>
              </a:rPr>
              <a:t>champi</a:t>
            </a:r>
            <a:r>
              <a:rPr lang="fr-FR" sz="6000" b="0" dirty="0">
                <a:solidFill>
                  <a:srgbClr val="00ACA4"/>
                </a:solidFill>
                <a:latin typeface="Dosis SemiBold" pitchFamily="2" charset="0"/>
              </a:rPr>
              <a:t>gn</a:t>
            </a:r>
            <a:r>
              <a:rPr lang="fr-FR" sz="6000" b="0" dirty="0">
                <a:latin typeface="Dosis SemiBold" pitchFamily="2" charset="0"/>
              </a:rPr>
              <a:t>on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 </a:t>
            </a:r>
            <a:endParaRPr lang="fr-FR" sz="7200" b="0" dirty="0">
              <a:latin typeface="Dosis SemiBold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F5E72DC-E5B1-4E7B-9335-3E631B02593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707" t="17485" r="18071" b="17063"/>
          <a:stretch/>
        </p:blipFill>
        <p:spPr>
          <a:xfrm>
            <a:off x="818831" y="2164334"/>
            <a:ext cx="3033959" cy="3191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7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C717D-62F8-87AB-0A4B-94A0EA219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640302-242A-8F69-BB47-D7A06E3BB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complet sur vos ardoises.</a:t>
            </a:r>
          </a:p>
        </p:txBody>
      </p:sp>
      <p:pic>
        <p:nvPicPr>
          <p:cNvPr id="16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41663B8-16D0-43FB-8CC2-7309CB09BF2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/>
        </p:blipFill>
        <p:spPr>
          <a:prstGeom prst="rect">
            <a:avLst/>
          </a:prstGeom>
        </p:spPr>
      </p:pic>
      <p:sp>
        <p:nvSpPr>
          <p:cNvPr id="6" name="Espace réservé du texte 12">
            <a:extLst>
              <a:ext uri="{FF2B5EF4-FFF2-40B4-BE49-F238E27FC236}">
                <a16:creationId xmlns:a16="http://schemas.microsoft.com/office/drawing/2014/main" id="{F20616B1-202D-478E-9754-93D383AEF4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0" y="3429000"/>
            <a:ext cx="4070129" cy="662104"/>
          </a:xfrm>
        </p:spPr>
        <p:txBody>
          <a:bodyPr/>
          <a:lstStyle/>
          <a:p>
            <a:pPr lvl="0"/>
            <a:r>
              <a:rPr lang="fr-FR" sz="6000" b="0" dirty="0" err="1">
                <a:latin typeface="Dosis SemiBold" pitchFamily="2" charset="0"/>
              </a:rPr>
              <a:t>champi</a:t>
            </a:r>
            <a:r>
              <a:rPr lang="fr-FR" sz="6000" b="0" dirty="0" err="1">
                <a:solidFill>
                  <a:srgbClr val="00ACA4"/>
                </a:solidFill>
                <a:latin typeface="Dosis SemiBold" pitchFamily="2" charset="0"/>
              </a:rPr>
              <a:t>___</a:t>
            </a:r>
            <a:r>
              <a:rPr lang="fr-FR" sz="6000" b="0" dirty="0" err="1">
                <a:latin typeface="Dosis SemiBold" pitchFamily="2" charset="0"/>
              </a:rPr>
              <a:t>on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 </a:t>
            </a:r>
            <a:endParaRPr lang="fr-FR" sz="7200" b="0" dirty="0">
              <a:latin typeface="Dosis SemiBold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D1CF702-675E-4654-B31F-5314BADB70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707" t="17485" r="18071" b="17063"/>
          <a:stretch/>
        </p:blipFill>
        <p:spPr>
          <a:xfrm>
            <a:off x="818831" y="2164334"/>
            <a:ext cx="3033959" cy="3191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13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615590-4A33-DA45-659B-A2755EFB5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98C077-9B6D-988E-2AA5-6AA6E9AFA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897" y="756000"/>
            <a:ext cx="6975103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p:pic>
        <p:nvPicPr>
          <p:cNvPr id="4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5244061-F534-02B3-C172-C87A40512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4639" y="1782569"/>
            <a:ext cx="4134721" cy="4134721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47272990-4870-8EE4-33B0-9C9A52CC2C6D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61F07953-7C58-7A00-4E48-8451E95426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16D613E-FDF1-90D8-D2A8-5DCC9FD8AE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71234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3ED129-FF9E-AA0E-E724-378CBF043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880E0A-B8A8-6FF3-E819-4E9B2443E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 </a:t>
            </a:r>
          </a:p>
        </p:txBody>
      </p:sp>
      <p:pic>
        <p:nvPicPr>
          <p:cNvPr id="3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1A9321-C394-1643-8A65-0ADE42EA6F1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51365" y="708230"/>
            <a:ext cx="830300" cy="828471"/>
          </a:xfrm>
          <a:prstGeom prst="rect">
            <a:avLst/>
          </a:prstGeom>
        </p:spPr>
      </p:pic>
      <p:sp>
        <p:nvSpPr>
          <p:cNvPr id="10" name="Espace réservé du texte 12">
            <a:extLst>
              <a:ext uri="{FF2B5EF4-FFF2-40B4-BE49-F238E27FC236}">
                <a16:creationId xmlns:a16="http://schemas.microsoft.com/office/drawing/2014/main" id="{6713AF86-1EF1-45F3-BAE6-437CE4DFC615}"/>
              </a:ext>
            </a:extLst>
          </p:cNvPr>
          <p:cNvSpPr txBox="1">
            <a:spLocks/>
          </p:cNvSpPr>
          <p:nvPr/>
        </p:nvSpPr>
        <p:spPr>
          <a:xfrm>
            <a:off x="4572000" y="3429000"/>
            <a:ext cx="4070129" cy="662104"/>
          </a:xfrm>
          <a:prstGeom prst="rect">
            <a:avLst/>
          </a:prstGeom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6000" b="0">
                <a:latin typeface="Dosis SemiBold" pitchFamily="2" charset="0"/>
              </a:rPr>
              <a:t>champi</a:t>
            </a:r>
            <a:r>
              <a:rPr lang="fr-FR" sz="6000" b="0">
                <a:solidFill>
                  <a:srgbClr val="00ACA4"/>
                </a:solidFill>
                <a:latin typeface="Dosis SemiBold" pitchFamily="2" charset="0"/>
              </a:rPr>
              <a:t>gn</a:t>
            </a:r>
            <a:r>
              <a:rPr lang="fr-FR" sz="6000" b="0">
                <a:latin typeface="Dosis SemiBold" pitchFamily="2" charset="0"/>
              </a:rPr>
              <a:t>on</a:t>
            </a:r>
            <a:r>
              <a:rPr lang="fr-FR" sz="7200" b="0">
                <a:solidFill>
                  <a:srgbClr val="00ACA4"/>
                </a:solidFill>
                <a:latin typeface="Dosis SemiBold" pitchFamily="2" charset="0"/>
              </a:rPr>
              <a:t> </a:t>
            </a:r>
            <a:endParaRPr lang="fr-FR" sz="7200" b="0">
              <a:latin typeface="Dosis SemiBold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323EC85-08F9-4C7D-ABDC-96C97ED0BA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707" t="17485" r="18071" b="17063"/>
          <a:stretch/>
        </p:blipFill>
        <p:spPr>
          <a:xfrm>
            <a:off x="818831" y="2164334"/>
            <a:ext cx="3033959" cy="3191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25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39624-EE1D-49C1-4C24-93EF7647C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01D034-1273-981C-8924-D2A787834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Observez le mot agneau. Le son « 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gn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 » s’écrit avec les lettres g et n.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5" name="Groupe 4">
            <a:extLst>
              <a:ext uri="{FF2B5EF4-FFF2-40B4-BE49-F238E27FC236}">
                <a16:creationId xmlns:a16="http://schemas.microsoft.com/office/drawing/2014/main" id="{AD16DE1A-6147-B8D9-318D-06007B3138F0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3533FBB-71BA-F64C-B062-2E1351F9E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A254FC9-AFA9-4AAC-8D42-8010BC63FF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9" name="Espace réservé du texte 12">
            <a:extLst>
              <a:ext uri="{FF2B5EF4-FFF2-40B4-BE49-F238E27FC236}">
                <a16:creationId xmlns:a16="http://schemas.microsoft.com/office/drawing/2014/main" id="{D8D3BA66-4FD5-E593-7AA8-CEC2832BAD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0" y="3429000"/>
            <a:ext cx="4070129" cy="662104"/>
          </a:xfrm>
        </p:spPr>
        <p:txBody>
          <a:bodyPr/>
          <a:lstStyle/>
          <a:p>
            <a:pPr lvl="0"/>
            <a:r>
              <a:rPr lang="fr-FR" sz="6000" b="0" dirty="0">
                <a:latin typeface="Dosis SemiBold" pitchFamily="2" charset="0"/>
              </a:rPr>
              <a:t>a</a:t>
            </a:r>
            <a:r>
              <a:rPr lang="fr-FR" sz="6000" b="0" dirty="0">
                <a:solidFill>
                  <a:srgbClr val="00ACA4"/>
                </a:solidFill>
                <a:latin typeface="Dosis SemiBold" pitchFamily="2" charset="0"/>
              </a:rPr>
              <a:t>gn</a:t>
            </a:r>
            <a:r>
              <a:rPr lang="fr-FR" sz="6000" b="0" dirty="0">
                <a:latin typeface="Dosis SemiBold" pitchFamily="2" charset="0"/>
              </a:rPr>
              <a:t>eau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 </a:t>
            </a:r>
            <a:endParaRPr lang="fr-FR" sz="7200" b="0" dirty="0">
              <a:latin typeface="Dosis SemiBold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B6DCC83-7453-4E6D-911B-39096DE3955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71" t="22354" r="24379" b="21437"/>
          <a:stretch/>
        </p:blipFill>
        <p:spPr>
          <a:xfrm>
            <a:off x="818831" y="2061240"/>
            <a:ext cx="3073664" cy="3397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886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C717D-62F8-87AB-0A4B-94A0EA219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640302-242A-8F69-BB47-D7A06E3BB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complet sur vos ardoises.</a:t>
            </a:r>
          </a:p>
        </p:txBody>
      </p:sp>
      <p:pic>
        <p:nvPicPr>
          <p:cNvPr id="16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41663B8-16D0-43FB-8CC2-7309CB09BF2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/>
        </p:blipFill>
        <p:spPr>
          <a:prstGeom prst="rect">
            <a:avLst/>
          </a:prstGeom>
        </p:spPr>
      </p:pic>
      <p:sp>
        <p:nvSpPr>
          <p:cNvPr id="7" name="Espace réservé du texte 12">
            <a:extLst>
              <a:ext uri="{FF2B5EF4-FFF2-40B4-BE49-F238E27FC236}">
                <a16:creationId xmlns:a16="http://schemas.microsoft.com/office/drawing/2014/main" id="{E3735F24-C089-45F2-BECA-EFA772E98C4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0" y="3429000"/>
            <a:ext cx="4070129" cy="662104"/>
          </a:xfrm>
        </p:spPr>
        <p:txBody>
          <a:bodyPr/>
          <a:lstStyle/>
          <a:p>
            <a:pPr lvl="0"/>
            <a:r>
              <a:rPr lang="fr-FR" sz="6000" b="0" dirty="0" err="1">
                <a:latin typeface="Dosis SemiBold" pitchFamily="2" charset="0"/>
              </a:rPr>
              <a:t>a</a:t>
            </a:r>
            <a:r>
              <a:rPr lang="fr-FR" sz="6000" b="0" dirty="0" err="1">
                <a:solidFill>
                  <a:srgbClr val="00ACA4"/>
                </a:solidFill>
                <a:latin typeface="Dosis SemiBold" pitchFamily="2" charset="0"/>
              </a:rPr>
              <a:t>___</a:t>
            </a:r>
            <a:r>
              <a:rPr lang="fr-FR" sz="6000" b="0" dirty="0" err="1">
                <a:latin typeface="Dosis SemiBold" pitchFamily="2" charset="0"/>
              </a:rPr>
              <a:t>eau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 </a:t>
            </a:r>
            <a:endParaRPr lang="fr-FR" sz="7200" b="0" dirty="0">
              <a:latin typeface="Dosis SemiBold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A725657-A3D6-4252-854D-CCB2E2EA423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71" t="22354" r="24379" b="21437"/>
          <a:stretch/>
        </p:blipFill>
        <p:spPr>
          <a:xfrm>
            <a:off x="818831" y="2061240"/>
            <a:ext cx="3073664" cy="3397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04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615590-4A33-DA45-659B-A2755EFB5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98C077-9B6D-988E-2AA5-6AA6E9AFA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897" y="756000"/>
            <a:ext cx="6975103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p:pic>
        <p:nvPicPr>
          <p:cNvPr id="4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5244061-F534-02B3-C172-C87A40512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4639" y="1782569"/>
            <a:ext cx="4134721" cy="4134721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47272990-4870-8EE4-33B0-9C9A52CC2C6D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61F07953-7C58-7A00-4E48-8451E95426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16D613E-FDF1-90D8-D2A8-5DCC9FD8AE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7138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3ED129-FF9E-AA0E-E724-378CBF043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880E0A-B8A8-6FF3-E819-4E9B2443E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 </a:t>
            </a:r>
          </a:p>
        </p:txBody>
      </p:sp>
      <p:pic>
        <p:nvPicPr>
          <p:cNvPr id="3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1A9321-C394-1643-8A65-0ADE42EA6F1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51365" y="708230"/>
            <a:ext cx="830300" cy="828471"/>
          </a:xfrm>
          <a:prstGeom prst="rect">
            <a:avLst/>
          </a:prstGeom>
        </p:spPr>
      </p:pic>
      <p:sp>
        <p:nvSpPr>
          <p:cNvPr id="5" name="Espace réservé du texte 12">
            <a:extLst>
              <a:ext uri="{FF2B5EF4-FFF2-40B4-BE49-F238E27FC236}">
                <a16:creationId xmlns:a16="http://schemas.microsoft.com/office/drawing/2014/main" id="{B8C4FB61-A454-40B9-9C3B-D1E8169115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0" y="3429000"/>
            <a:ext cx="4070129" cy="662104"/>
          </a:xfrm>
        </p:spPr>
        <p:txBody>
          <a:bodyPr/>
          <a:lstStyle/>
          <a:p>
            <a:pPr lvl="0"/>
            <a:r>
              <a:rPr lang="fr-FR" sz="6000" b="0" dirty="0">
                <a:latin typeface="Dosis SemiBold" pitchFamily="2" charset="0"/>
              </a:rPr>
              <a:t>a</a:t>
            </a:r>
            <a:r>
              <a:rPr lang="fr-FR" sz="6000" b="0" dirty="0">
                <a:solidFill>
                  <a:srgbClr val="00ACA4"/>
                </a:solidFill>
                <a:latin typeface="Dosis SemiBold" pitchFamily="2" charset="0"/>
              </a:rPr>
              <a:t>gn</a:t>
            </a:r>
            <a:r>
              <a:rPr lang="fr-FR" sz="6000" b="0" dirty="0">
                <a:latin typeface="Dosis SemiBold" pitchFamily="2" charset="0"/>
              </a:rPr>
              <a:t>eau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 </a:t>
            </a:r>
            <a:endParaRPr lang="fr-FR" sz="7200" b="0" dirty="0">
              <a:latin typeface="Dosis SemiBold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9220445-7F6B-4D89-A597-CD34DC57227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71" t="22354" r="24379" b="21437"/>
          <a:stretch/>
        </p:blipFill>
        <p:spPr>
          <a:xfrm>
            <a:off x="818831" y="2061240"/>
            <a:ext cx="3073664" cy="3397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476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39624-EE1D-49C1-4C24-93EF7647C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01D034-1273-981C-8924-D2A787834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Observez le mot « montagne ». Le son « 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gn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 » s’écrit avec les lettres g et n.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5" name="Groupe 4">
            <a:extLst>
              <a:ext uri="{FF2B5EF4-FFF2-40B4-BE49-F238E27FC236}">
                <a16:creationId xmlns:a16="http://schemas.microsoft.com/office/drawing/2014/main" id="{AD16DE1A-6147-B8D9-318D-06007B3138F0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3533FBB-71BA-F64C-B062-2E1351F9E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A254FC9-AFA9-4AAC-8D42-8010BC63FF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9" name="Espace réservé du texte 12">
            <a:extLst>
              <a:ext uri="{FF2B5EF4-FFF2-40B4-BE49-F238E27FC236}">
                <a16:creationId xmlns:a16="http://schemas.microsoft.com/office/drawing/2014/main" id="{D8D3BA66-4FD5-E593-7AA8-CEC2832BAD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0" y="3429000"/>
            <a:ext cx="4070129" cy="662104"/>
          </a:xfrm>
        </p:spPr>
        <p:txBody>
          <a:bodyPr/>
          <a:lstStyle/>
          <a:p>
            <a:pPr lvl="0"/>
            <a:r>
              <a:rPr lang="fr-FR" sz="6000" b="0" dirty="0">
                <a:latin typeface="Dosis SemiBold" pitchFamily="2" charset="0"/>
              </a:rPr>
              <a:t>monta</a:t>
            </a:r>
            <a:r>
              <a:rPr lang="fr-FR" sz="6000" b="0" dirty="0">
                <a:solidFill>
                  <a:srgbClr val="00ACA4"/>
                </a:solidFill>
                <a:latin typeface="Dosis SemiBold" pitchFamily="2" charset="0"/>
              </a:rPr>
              <a:t>gn</a:t>
            </a:r>
            <a:r>
              <a:rPr lang="fr-FR" sz="6000" b="0" dirty="0">
                <a:latin typeface="Dosis SemiBold" pitchFamily="2" charset="0"/>
              </a:rPr>
              <a:t>e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 </a:t>
            </a:r>
            <a:endParaRPr lang="fr-FR" sz="7200" b="0" dirty="0">
              <a:latin typeface="Dosis SemiBold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5AFA2B3-F139-4BF9-BDEE-F3689530349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490"/>
          <a:stretch/>
        </p:blipFill>
        <p:spPr>
          <a:xfrm>
            <a:off x="818831" y="2506337"/>
            <a:ext cx="3370617" cy="275597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332544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C717D-62F8-87AB-0A4B-94A0EA219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640302-242A-8F69-BB47-D7A06E3BB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complet sur vos ardoises.</a:t>
            </a:r>
          </a:p>
        </p:txBody>
      </p:sp>
      <p:pic>
        <p:nvPicPr>
          <p:cNvPr id="16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41663B8-16D0-43FB-8CC2-7309CB09BF2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/>
        </p:blipFill>
        <p:spPr>
          <a:prstGeom prst="rect">
            <a:avLst/>
          </a:prstGeom>
        </p:spPr>
      </p:pic>
      <p:sp>
        <p:nvSpPr>
          <p:cNvPr id="7" name="Espace réservé du texte 12">
            <a:extLst>
              <a:ext uri="{FF2B5EF4-FFF2-40B4-BE49-F238E27FC236}">
                <a16:creationId xmlns:a16="http://schemas.microsoft.com/office/drawing/2014/main" id="{C0E8DC1A-DD8A-4C4E-94A9-C328602D6CA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0" y="3429000"/>
            <a:ext cx="4070129" cy="662104"/>
          </a:xfrm>
        </p:spPr>
        <p:txBody>
          <a:bodyPr/>
          <a:lstStyle/>
          <a:p>
            <a:pPr lvl="0"/>
            <a:r>
              <a:rPr lang="fr-FR" sz="6000" b="0" dirty="0" err="1">
                <a:latin typeface="Dosis SemiBold" pitchFamily="2" charset="0"/>
              </a:rPr>
              <a:t>monta</a:t>
            </a:r>
            <a:r>
              <a:rPr lang="fr-FR" sz="6000" b="0" dirty="0" err="1">
                <a:solidFill>
                  <a:srgbClr val="00ACA4"/>
                </a:solidFill>
                <a:latin typeface="Dosis SemiBold" pitchFamily="2" charset="0"/>
              </a:rPr>
              <a:t>____</a:t>
            </a:r>
            <a:r>
              <a:rPr lang="fr-FR" sz="6000" b="0" dirty="0" err="1">
                <a:latin typeface="Dosis SemiBold" pitchFamily="2" charset="0"/>
              </a:rPr>
              <a:t>e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 </a:t>
            </a:r>
            <a:endParaRPr lang="fr-FR" sz="7200" b="0" dirty="0">
              <a:latin typeface="Dosis SemiBold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6713553-3862-78AD-8A75-3BBC3C19B5F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490"/>
          <a:stretch/>
        </p:blipFill>
        <p:spPr>
          <a:xfrm>
            <a:off x="818831" y="2506337"/>
            <a:ext cx="3370617" cy="275597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67819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re 30">
            <a:extLst>
              <a:ext uri="{FF2B5EF4-FFF2-40B4-BE49-F238E27FC236}">
                <a16:creationId xmlns:a16="http://schemas.microsoft.com/office/drawing/2014/main" id="{FA78663C-B4A4-66CC-78D4-9F85DA1CD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300" y="1119413"/>
            <a:ext cx="7886700" cy="720000"/>
          </a:xfrm>
        </p:spPr>
        <p:txBody>
          <a:bodyPr/>
          <a:lstStyle/>
          <a:p>
            <a:r>
              <a:rPr lang="fr-MA" sz="3200" dirty="0"/>
              <a:t>Organisation de la semaine</a:t>
            </a: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E5765066-62E9-C747-F21F-3FFD5EF1BD7D}"/>
              </a:ext>
            </a:extLst>
          </p:cNvPr>
          <p:cNvSpPr/>
          <p:nvPr/>
        </p:nvSpPr>
        <p:spPr>
          <a:xfrm>
            <a:off x="4735350" y="53339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rganigramme : Terminateur 32">
            <a:extLst>
              <a:ext uri="{FF2B5EF4-FFF2-40B4-BE49-F238E27FC236}">
                <a16:creationId xmlns:a16="http://schemas.microsoft.com/office/drawing/2014/main" id="{5DFFBDDB-3D4F-E819-8F7D-4E2047FD8EC4}"/>
              </a:ext>
            </a:extLst>
          </p:cNvPr>
          <p:cNvSpPr/>
          <p:nvPr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6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27B67DEB-FA14-C68A-D306-A4EAF613FB6E}"/>
              </a:ext>
            </a:extLst>
          </p:cNvPr>
          <p:cNvSpPr/>
          <p:nvPr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Organigramme : Terminateur 34">
            <a:extLst>
              <a:ext uri="{FF2B5EF4-FFF2-40B4-BE49-F238E27FC236}">
                <a16:creationId xmlns:a16="http://schemas.microsoft.com/office/drawing/2014/main" id="{B2B40A44-646F-CFD1-8BD6-641115BE99B3}"/>
              </a:ext>
            </a:extLst>
          </p:cNvPr>
          <p:cNvSpPr/>
          <p:nvPr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3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637F9C9C-A02D-128C-B58A-E9E349CF8C1B}"/>
              </a:ext>
            </a:extLst>
          </p:cNvPr>
          <p:cNvSpPr/>
          <p:nvPr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rganigramme : Terminateur 36">
            <a:extLst>
              <a:ext uri="{FF2B5EF4-FFF2-40B4-BE49-F238E27FC236}">
                <a16:creationId xmlns:a16="http://schemas.microsoft.com/office/drawing/2014/main" id="{39E02ABA-FCC4-BB47-BAC3-A50DD832EB82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5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89520A0F-6357-5518-6C05-8C7A31290014}"/>
              </a:ext>
            </a:extLst>
          </p:cNvPr>
          <p:cNvSpPr/>
          <p:nvPr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81152347-F8B0-43CC-CCD6-E085D45C971C}"/>
              </a:ext>
            </a:extLst>
          </p:cNvPr>
          <p:cNvSpPr/>
          <p:nvPr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rganigramme : Terminateur 40">
            <a:extLst>
              <a:ext uri="{FF2B5EF4-FFF2-40B4-BE49-F238E27FC236}">
                <a16:creationId xmlns:a16="http://schemas.microsoft.com/office/drawing/2014/main" id="{5541FB79-EF30-CC5F-7725-95505B073E2A}"/>
              </a:ext>
            </a:extLst>
          </p:cNvPr>
          <p:cNvSpPr/>
          <p:nvPr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4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C38A13D4-E9E5-6277-73ED-BAC95D25BA9D}"/>
              </a:ext>
            </a:extLst>
          </p:cNvPr>
          <p:cNvSpPr txBox="1">
            <a:spLocks/>
          </p:cNvSpPr>
          <p:nvPr/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Dialogue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- Lettre a - A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Écriture - Lettre a - A</a:t>
            </a:r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87D26E65-6890-E560-0F8D-1770B785B234}"/>
              </a:ext>
            </a:extLst>
          </p:cNvPr>
          <p:cNvSpPr/>
          <p:nvPr/>
        </p:nvSpPr>
        <p:spPr>
          <a:xfrm>
            <a:off x="648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Organigramme : Terminateur 48">
            <a:extLst>
              <a:ext uri="{FF2B5EF4-FFF2-40B4-BE49-F238E27FC236}">
                <a16:creationId xmlns:a16="http://schemas.microsoft.com/office/drawing/2014/main" id="{F8E03BE0-12F4-D3D1-EC97-CC64DF167170}"/>
              </a:ext>
            </a:extLst>
          </p:cNvPr>
          <p:cNvSpPr/>
          <p:nvPr/>
        </p:nvSpPr>
        <p:spPr>
          <a:xfrm>
            <a:off x="864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1</a:t>
            </a:r>
          </a:p>
        </p:txBody>
      </p:sp>
      <p:sp>
        <p:nvSpPr>
          <p:cNvPr id="2" name="Espace réservé du texte 60">
            <a:extLst>
              <a:ext uri="{FF2B5EF4-FFF2-40B4-BE49-F238E27FC236}">
                <a16:creationId xmlns:a16="http://schemas.microsoft.com/office/drawing/2014/main" id="{B1633320-881D-3046-CC25-D40DFB941180}"/>
              </a:ext>
            </a:extLst>
          </p:cNvPr>
          <p:cNvSpPr txBox="1">
            <a:spLocks/>
          </p:cNvSpPr>
          <p:nvPr/>
        </p:nvSpPr>
        <p:spPr>
          <a:xfrm>
            <a:off x="808649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 - Acte de parole 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 -Syllabes et mots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Écriture - Syllabes et mots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106D8CA2-60E3-9232-FFC0-312BF804780F}"/>
              </a:ext>
            </a:extLst>
          </p:cNvPr>
          <p:cNvSpPr txBox="1">
            <a:spLocks/>
          </p:cNvSpPr>
          <p:nvPr/>
        </p:nvSpPr>
        <p:spPr>
          <a:xfrm>
            <a:off x="4951350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Révision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offerte</a:t>
            </a:r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69B3428C-7F7F-4E71-B064-80FE895C10F7}"/>
              </a:ext>
            </a:extLst>
          </p:cNvPr>
          <p:cNvSpPr txBox="1">
            <a:spLocks/>
          </p:cNvSpPr>
          <p:nvPr/>
        </p:nvSpPr>
        <p:spPr>
          <a:xfrm>
            <a:off x="802706" y="24170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Présentation du vocabulaire </a:t>
            </a:r>
          </a:p>
          <a:p>
            <a:pPr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Exploitation du vocabulaire</a:t>
            </a:r>
          </a:p>
          <a:p>
            <a:pPr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Travail sur livret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EBFAD96D-5FEA-AA42-9005-A218CD1D9E8D}"/>
              </a:ext>
            </a:extLst>
          </p:cNvPr>
          <p:cNvSpPr txBox="1">
            <a:spLocks/>
          </p:cNvSpPr>
          <p:nvPr/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Dialogue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dirty="0"/>
              <a:t>É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criture – Point de langue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– Lecture et compréhension des mots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4B9D94D2-948F-A6A8-1CAC-6BC21867784E}"/>
              </a:ext>
            </a:extLst>
          </p:cNvPr>
          <p:cNvSpPr txBox="1">
            <a:spLocks/>
          </p:cNvSpPr>
          <p:nvPr/>
        </p:nvSpPr>
        <p:spPr>
          <a:xfrm>
            <a:off x="4915350" y="3936813"/>
            <a:ext cx="3587584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 Prise de parole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– Lecture et compréhension des phrases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Écriture – Phrases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2AB5BB8-47C5-09F3-5EEC-63040EDF211B}"/>
              </a:ext>
            </a:extLst>
          </p:cNvPr>
          <p:cNvSpPr/>
          <p:nvPr/>
        </p:nvSpPr>
        <p:spPr>
          <a:xfrm>
            <a:off x="3224463" y="365760"/>
            <a:ext cx="2483318" cy="549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C0A5169-D56D-7E37-07C2-862CB4BAFE14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re 53">
            <a:extLst>
              <a:ext uri="{FF2B5EF4-FFF2-40B4-BE49-F238E27FC236}">
                <a16:creationId xmlns:a16="http://schemas.microsoft.com/office/drawing/2014/main" id="{2C7C8A97-7DB3-8C15-7557-C26DE5029419}"/>
              </a:ext>
            </a:extLst>
          </p:cNvPr>
          <p:cNvSpPr txBox="1">
            <a:spLocks/>
          </p:cNvSpPr>
          <p:nvPr/>
        </p:nvSpPr>
        <p:spPr>
          <a:xfrm>
            <a:off x="3072140" y="472434"/>
            <a:ext cx="2660360" cy="612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474F71"/>
                </a:solidFill>
                <a:latin typeface="Dosis" pitchFamily="2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1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j-ea"/>
                <a:cs typeface="+mj-cs"/>
              </a:rPr>
              <a:t>Réservé à l’enseignant  (e)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B6F289E-F15B-BE40-5552-C4E81C5B3F0C}"/>
              </a:ext>
            </a:extLst>
          </p:cNvPr>
          <p:cNvSpPr/>
          <p:nvPr/>
        </p:nvSpPr>
        <p:spPr>
          <a:xfrm>
            <a:off x="628649" y="3691639"/>
            <a:ext cx="3780000" cy="1080000"/>
          </a:xfrm>
          <a:prstGeom prst="roundRect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A0C4F78-66B1-85DB-62FE-AB32821E248D}"/>
              </a:ext>
            </a:extLst>
          </p:cNvPr>
          <p:cNvSpPr/>
          <p:nvPr/>
        </p:nvSpPr>
        <p:spPr>
          <a:xfrm>
            <a:off x="828000" y="3797892"/>
            <a:ext cx="3420000" cy="889829"/>
          </a:xfrm>
          <a:prstGeom prst="roundRect">
            <a:avLst/>
          </a:prstGeom>
          <a:solidFill>
            <a:srgbClr val="EAF8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424CC895-7E10-95C3-6F57-C29149EC7D01}"/>
              </a:ext>
            </a:extLst>
          </p:cNvPr>
          <p:cNvSpPr/>
          <p:nvPr/>
        </p:nvSpPr>
        <p:spPr>
          <a:xfrm>
            <a:off x="857457" y="3437892"/>
            <a:ext cx="1260000" cy="360000"/>
          </a:xfrm>
          <a:prstGeom prst="flowChartTerminator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2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4358E425-9D4F-78BA-8B0D-1FD1E9281E46}"/>
              </a:ext>
            </a:extLst>
          </p:cNvPr>
          <p:cNvSpPr txBox="1">
            <a:spLocks/>
          </p:cNvSpPr>
          <p:nvPr/>
        </p:nvSpPr>
        <p:spPr>
          <a:xfrm>
            <a:off x="814762" y="3867307"/>
            <a:ext cx="3613238" cy="810588"/>
          </a:xfrm>
          <a:prstGeom prst="roundRect">
            <a:avLst/>
          </a:prstGeom>
          <a:noFill/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fr-FR" dirty="0"/>
              <a:t>Oral – Acte de parole</a:t>
            </a:r>
          </a:p>
          <a:p>
            <a:pPr lvl="0">
              <a:defRPr/>
            </a:pPr>
            <a:r>
              <a:rPr lang="fr-FR" dirty="0"/>
              <a:t>Lecture – Graphème : </a:t>
            </a:r>
            <a:r>
              <a:rPr lang="fr-FR" dirty="0" err="1"/>
              <a:t>Gn</a:t>
            </a:r>
            <a:r>
              <a:rPr lang="fr-FR" dirty="0"/>
              <a:t>. </a:t>
            </a:r>
          </a:p>
          <a:p>
            <a:pPr lvl="0">
              <a:defRPr/>
            </a:pPr>
            <a:r>
              <a:rPr lang="fr-FR" dirty="0"/>
              <a:t>Écriture – Graphème : </a:t>
            </a:r>
            <a:r>
              <a:rPr lang="fr-FR" dirty="0" err="1"/>
              <a:t>Gn</a:t>
            </a:r>
            <a:r>
              <a:rPr lang="fr-F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47952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615590-4A33-DA45-659B-A2755EFB5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98C077-9B6D-988E-2AA5-6AA6E9AFA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897" y="756000"/>
            <a:ext cx="6975103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p:pic>
        <p:nvPicPr>
          <p:cNvPr id="4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5244061-F534-02B3-C172-C87A40512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4639" y="1782569"/>
            <a:ext cx="4134721" cy="4134721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47272990-4870-8EE4-33B0-9C9A52CC2C6D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61F07953-7C58-7A00-4E48-8451E95426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16D613E-FDF1-90D8-D2A8-5DCC9FD8AE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9473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3ED129-FF9E-AA0E-E724-378CBF043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880E0A-B8A8-6FF3-E819-4E9B2443E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 </a:t>
            </a:r>
          </a:p>
        </p:txBody>
      </p:sp>
      <p:pic>
        <p:nvPicPr>
          <p:cNvPr id="3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1A9321-C394-1643-8A65-0ADE42EA6F1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51365" y="708230"/>
            <a:ext cx="830300" cy="828471"/>
          </a:xfrm>
          <a:prstGeom prst="rect">
            <a:avLst/>
          </a:prstGeom>
        </p:spPr>
      </p:pic>
      <p:sp>
        <p:nvSpPr>
          <p:cNvPr id="5" name="Espace réservé du texte 12">
            <a:extLst>
              <a:ext uri="{FF2B5EF4-FFF2-40B4-BE49-F238E27FC236}">
                <a16:creationId xmlns:a16="http://schemas.microsoft.com/office/drawing/2014/main" id="{EE52C475-BF28-42C4-8CAE-6FFFEF7D35D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0" y="3429000"/>
            <a:ext cx="4070129" cy="662104"/>
          </a:xfrm>
        </p:spPr>
        <p:txBody>
          <a:bodyPr/>
          <a:lstStyle/>
          <a:p>
            <a:pPr lvl="0"/>
            <a:r>
              <a:rPr lang="fr-FR" sz="6000" b="0" dirty="0">
                <a:latin typeface="Dosis SemiBold" pitchFamily="2" charset="0"/>
              </a:rPr>
              <a:t>monta</a:t>
            </a:r>
            <a:r>
              <a:rPr lang="fr-FR" sz="6000" b="0" dirty="0">
                <a:solidFill>
                  <a:srgbClr val="00ACA4"/>
                </a:solidFill>
                <a:latin typeface="Dosis SemiBold" pitchFamily="2" charset="0"/>
              </a:rPr>
              <a:t>gn</a:t>
            </a:r>
            <a:r>
              <a:rPr lang="fr-FR" sz="6000" b="0" dirty="0">
                <a:latin typeface="Dosis SemiBold" pitchFamily="2" charset="0"/>
              </a:rPr>
              <a:t>e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 </a:t>
            </a:r>
            <a:endParaRPr lang="fr-FR" sz="7200" b="0" dirty="0">
              <a:latin typeface="Dosis SemiBold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2BBBEA5-3009-32DB-177A-F3208313271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490"/>
          <a:stretch/>
        </p:blipFill>
        <p:spPr>
          <a:xfrm>
            <a:off x="818831" y="2506337"/>
            <a:ext cx="3370617" cy="275597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861137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39624-EE1D-49C1-4C24-93EF7647C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01D034-1273-981C-8924-D2A787834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Observez le mot « baignoire ». Le son « 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gn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 » s’écrit avec les lettres g et n.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BF63597D-7FF4-5042-0D4B-1B42DF10B04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5" name="Groupe 4">
            <a:extLst>
              <a:ext uri="{FF2B5EF4-FFF2-40B4-BE49-F238E27FC236}">
                <a16:creationId xmlns:a16="http://schemas.microsoft.com/office/drawing/2014/main" id="{AD16DE1A-6147-B8D9-318D-06007B3138F0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3533FBB-71BA-F64C-B062-2E1351F9E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A254FC9-AFA9-4AAC-8D42-8010BC63FF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9" name="Espace réservé du texte 12">
            <a:extLst>
              <a:ext uri="{FF2B5EF4-FFF2-40B4-BE49-F238E27FC236}">
                <a16:creationId xmlns:a16="http://schemas.microsoft.com/office/drawing/2014/main" id="{D8D3BA66-4FD5-E593-7AA8-CEC2832BAD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0" y="3429000"/>
            <a:ext cx="4070129" cy="662104"/>
          </a:xfrm>
        </p:spPr>
        <p:txBody>
          <a:bodyPr/>
          <a:lstStyle/>
          <a:p>
            <a:pPr lvl="0"/>
            <a:r>
              <a:rPr lang="fr-FR" sz="6000" b="0" dirty="0">
                <a:latin typeface="Dosis SemiBold" pitchFamily="2" charset="0"/>
              </a:rPr>
              <a:t>bai</a:t>
            </a:r>
            <a:r>
              <a:rPr lang="fr-FR" sz="6000" b="0" dirty="0">
                <a:solidFill>
                  <a:srgbClr val="00ACA4"/>
                </a:solidFill>
                <a:latin typeface="Dosis SemiBold" pitchFamily="2" charset="0"/>
              </a:rPr>
              <a:t>gn</a:t>
            </a:r>
            <a:r>
              <a:rPr lang="fr-FR" sz="6000" b="0" dirty="0">
                <a:latin typeface="Dosis SemiBold" pitchFamily="2" charset="0"/>
              </a:rPr>
              <a:t>oire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 </a:t>
            </a:r>
            <a:endParaRPr lang="fr-FR" sz="7200" b="0" dirty="0">
              <a:latin typeface="Dosis SemiBold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097911D-25C2-44E0-A889-80935236CF5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7" t="15204" r="16894" b="16961"/>
          <a:stretch/>
        </p:blipFill>
        <p:spPr>
          <a:xfrm>
            <a:off x="766515" y="2543066"/>
            <a:ext cx="3628504" cy="2433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037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C717D-62F8-87AB-0A4B-94A0EA219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640302-242A-8F69-BB47-D7A06E3BB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complet sur vos ardoises.</a:t>
            </a:r>
          </a:p>
        </p:txBody>
      </p:sp>
      <p:pic>
        <p:nvPicPr>
          <p:cNvPr id="16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41663B8-16D0-43FB-8CC2-7309CB09BF2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/>
        </p:blipFill>
        <p:spPr>
          <a:prstGeom prst="rect">
            <a:avLst/>
          </a:prstGeom>
        </p:spPr>
      </p:pic>
      <p:sp>
        <p:nvSpPr>
          <p:cNvPr id="7" name="Espace réservé du texte 12">
            <a:extLst>
              <a:ext uri="{FF2B5EF4-FFF2-40B4-BE49-F238E27FC236}">
                <a16:creationId xmlns:a16="http://schemas.microsoft.com/office/drawing/2014/main" id="{C0E8DC1A-DD8A-4C4E-94A9-C328602D6CA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0" y="3429000"/>
            <a:ext cx="4070129" cy="662104"/>
          </a:xfrm>
        </p:spPr>
        <p:txBody>
          <a:bodyPr/>
          <a:lstStyle/>
          <a:p>
            <a:pPr lvl="0"/>
            <a:r>
              <a:rPr lang="fr-FR" sz="6000" b="0" dirty="0">
                <a:latin typeface="Dosis SemiBold" pitchFamily="2" charset="0"/>
              </a:rPr>
              <a:t>bai</a:t>
            </a:r>
            <a:r>
              <a:rPr lang="fr-FR" sz="6000" b="0" dirty="0">
                <a:solidFill>
                  <a:srgbClr val="00ACA4"/>
                </a:solidFill>
                <a:latin typeface="Dosis SemiBold" pitchFamily="2" charset="0"/>
              </a:rPr>
              <a:t>____</a:t>
            </a:r>
            <a:r>
              <a:rPr lang="fr-FR" sz="6000" b="0" dirty="0" err="1">
                <a:latin typeface="Dosis SemiBold" pitchFamily="2" charset="0"/>
              </a:rPr>
              <a:t>oire</a:t>
            </a:r>
            <a:endParaRPr lang="fr-FR" sz="7200" b="0" dirty="0">
              <a:latin typeface="Dosis SemiBold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011F117-241E-4C76-8F0C-A9DFF0BB34F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7" t="15204" r="16894" b="16961"/>
          <a:stretch/>
        </p:blipFill>
        <p:spPr>
          <a:xfrm>
            <a:off x="766515" y="2543066"/>
            <a:ext cx="3628504" cy="2433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102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615590-4A33-DA45-659B-A2755EFB5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98C077-9B6D-988E-2AA5-6AA6E9AFA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897" y="756000"/>
            <a:ext cx="6975103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p:pic>
        <p:nvPicPr>
          <p:cNvPr id="4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F5244061-F534-02B3-C172-C87A40512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4639" y="1782569"/>
            <a:ext cx="4134721" cy="4134721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47272990-4870-8EE4-33B0-9C9A52CC2C6D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61F07953-7C58-7A00-4E48-8451E95426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16D613E-FDF1-90D8-D2A8-5DCC9FD8AE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56178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3ED129-FF9E-AA0E-E724-378CBF043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880E0A-B8A8-6FF3-E819-4E9B2443E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 </a:t>
            </a:r>
          </a:p>
        </p:txBody>
      </p:sp>
      <p:pic>
        <p:nvPicPr>
          <p:cNvPr id="3" name="Espace réservé pour une image  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1A9321-C394-1643-8A65-0ADE42EA6F1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51365" y="708230"/>
            <a:ext cx="830300" cy="828471"/>
          </a:xfrm>
          <a:prstGeom prst="rect">
            <a:avLst/>
          </a:prstGeom>
        </p:spPr>
      </p:pic>
      <p:sp>
        <p:nvSpPr>
          <p:cNvPr id="5" name="Espace réservé du texte 12">
            <a:extLst>
              <a:ext uri="{FF2B5EF4-FFF2-40B4-BE49-F238E27FC236}">
                <a16:creationId xmlns:a16="http://schemas.microsoft.com/office/drawing/2014/main" id="{EE52C475-BF28-42C4-8CAE-6FFFEF7D35D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0" y="3429000"/>
            <a:ext cx="4070129" cy="662104"/>
          </a:xfrm>
        </p:spPr>
        <p:txBody>
          <a:bodyPr/>
          <a:lstStyle/>
          <a:p>
            <a:pPr lvl="0"/>
            <a:r>
              <a:rPr lang="fr-FR" sz="6000" b="0" dirty="0">
                <a:latin typeface="Dosis SemiBold" pitchFamily="2" charset="0"/>
              </a:rPr>
              <a:t>bai</a:t>
            </a:r>
            <a:r>
              <a:rPr lang="fr-FR" sz="6000" b="0" dirty="0">
                <a:solidFill>
                  <a:srgbClr val="00ACA4"/>
                </a:solidFill>
                <a:latin typeface="Dosis SemiBold" pitchFamily="2" charset="0"/>
              </a:rPr>
              <a:t>gn</a:t>
            </a:r>
            <a:r>
              <a:rPr lang="fr-FR" sz="6000" b="0" dirty="0">
                <a:latin typeface="Dosis SemiBold" pitchFamily="2" charset="0"/>
              </a:rPr>
              <a:t>oire</a:t>
            </a:r>
            <a:r>
              <a:rPr lang="fr-FR" sz="7200" b="0" dirty="0">
                <a:solidFill>
                  <a:srgbClr val="00ACA4"/>
                </a:solidFill>
                <a:latin typeface="Dosis SemiBold" pitchFamily="2" charset="0"/>
              </a:rPr>
              <a:t> </a:t>
            </a:r>
            <a:endParaRPr lang="fr-FR" sz="7200" b="0" dirty="0">
              <a:latin typeface="Dosis SemiBold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3D52493-B5D6-447E-8C73-08DFFFCE859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7" t="15204" r="16894" b="16961"/>
          <a:stretch/>
        </p:blipFill>
        <p:spPr>
          <a:xfrm>
            <a:off x="766515" y="2543066"/>
            <a:ext cx="3628504" cy="2433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91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5456CA-8A22-A083-776D-AF7600984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E6384F8A-E656-6861-497C-5F80E75BA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livrets à la page 90.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232EF51F-0DF1-9B61-B1F1-181CDB0F6377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3D56DFEF-7137-D082-2558-93D3A02875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62B03E2-55DB-D2EF-E330-25605E51D9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C3BBF2A8-37D5-4048-9780-64853236B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5827" y="1624585"/>
            <a:ext cx="3232345" cy="4957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896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99D43-3449-7748-F872-1C33F407D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5">
            <a:extLst>
              <a:ext uri="{FF2B5EF4-FFF2-40B4-BE49-F238E27FC236}">
                <a16:creationId xmlns:a16="http://schemas.microsoft.com/office/drawing/2014/main" id="{EBAF27E3-974C-8D28-7BB0-112295C0845B}"/>
              </a:ext>
            </a:extLst>
          </p:cNvPr>
          <p:cNvSpPr txBox="1">
            <a:spLocks/>
          </p:cNvSpPr>
          <p:nvPr/>
        </p:nvSpPr>
        <p:spPr>
          <a:xfrm>
            <a:off x="1556897" y="777385"/>
            <a:ext cx="6964436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Vous allez faire l’activité 1. Je vais expliquer la consigne et passer entre les rangs pour vous aider.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7960C7A6-A0AE-B873-6584-F3B83952B8DF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082544B2-12ED-3AF6-033B-D1AF2F6AA0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53AB5A6-6265-C6A0-24BD-79BECE9929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47034357-F5D7-AA5B-9E68-144310622F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866" y="2123712"/>
            <a:ext cx="3006113" cy="300611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3C491FC-DC0D-48B7-871B-D174B3823F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832" y="2729839"/>
            <a:ext cx="4651816" cy="1857344"/>
          </a:xfrm>
          <a:prstGeom prst="rect">
            <a:avLst/>
          </a:prstGeom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4D0B5543-74E9-471E-8B91-78E78CB3AD17}"/>
              </a:ext>
            </a:extLst>
          </p:cNvPr>
          <p:cNvSpPr/>
          <p:nvPr/>
        </p:nvSpPr>
        <p:spPr>
          <a:xfrm>
            <a:off x="409757" y="2729838"/>
            <a:ext cx="4797891" cy="185734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3713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8C62F-0F36-324D-9FC1-EBD42D6BF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5">
            <a:extLst>
              <a:ext uri="{FF2B5EF4-FFF2-40B4-BE49-F238E27FC236}">
                <a16:creationId xmlns:a16="http://schemas.microsoft.com/office/drawing/2014/main" id="{25D1D783-C278-324D-26F6-6D0B58916930}"/>
              </a:ext>
            </a:extLst>
          </p:cNvPr>
          <p:cNvSpPr txBox="1">
            <a:spLocks/>
          </p:cNvSpPr>
          <p:nvPr/>
        </p:nvSpPr>
        <p:spPr>
          <a:xfrm>
            <a:off x="1664400" y="777385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7BDE4410-2C85-36FB-DB4D-AE8488C90131}"/>
              </a:ext>
            </a:extLst>
          </p:cNvPr>
          <p:cNvGrpSpPr/>
          <p:nvPr/>
        </p:nvGrpSpPr>
        <p:grpSpPr>
          <a:xfrm>
            <a:off x="80765" y="643788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158FE3F3-5CEF-E26A-FB54-C97D9B8367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0AF2237-7FDF-01CF-0043-F2129871EE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541D27A1-EC7F-47A5-94E8-B96CBAA5517C}"/>
              </a:ext>
            </a:extLst>
          </p:cNvPr>
          <p:cNvGrpSpPr/>
          <p:nvPr/>
        </p:nvGrpSpPr>
        <p:grpSpPr>
          <a:xfrm>
            <a:off x="555832" y="2428734"/>
            <a:ext cx="7948568" cy="3377705"/>
            <a:chOff x="555832" y="2428734"/>
            <a:chExt cx="7948568" cy="3377705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05CA2110-3EEA-4D65-B85C-E0971FCA1237}"/>
                </a:ext>
              </a:extLst>
            </p:cNvPr>
            <p:cNvGrpSpPr/>
            <p:nvPr/>
          </p:nvGrpSpPr>
          <p:grpSpPr>
            <a:xfrm>
              <a:off x="555832" y="2428734"/>
              <a:ext cx="7948568" cy="3377705"/>
              <a:chOff x="2407601" y="2428735"/>
              <a:chExt cx="4328798" cy="1962424"/>
            </a:xfrm>
          </p:grpSpPr>
          <p:pic>
            <p:nvPicPr>
              <p:cNvPr id="5" name="Image 4">
                <a:extLst>
                  <a:ext uri="{FF2B5EF4-FFF2-40B4-BE49-F238E27FC236}">
                    <a16:creationId xmlns:a16="http://schemas.microsoft.com/office/drawing/2014/main" id="{046002AA-34B8-4940-A91D-5F0DFD61DF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407601" y="2466840"/>
                <a:ext cx="1543265" cy="1876687"/>
              </a:xfrm>
              <a:prstGeom prst="rect">
                <a:avLst/>
              </a:prstGeom>
            </p:spPr>
          </p:pic>
          <p:pic>
            <p:nvPicPr>
              <p:cNvPr id="6" name="Image 5">
                <a:extLst>
                  <a:ext uri="{FF2B5EF4-FFF2-40B4-BE49-F238E27FC236}">
                    <a16:creationId xmlns:a16="http://schemas.microsoft.com/office/drawing/2014/main" id="{EF743F34-29CE-439F-AE2F-9FFA6079BE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824183" y="2466840"/>
                <a:ext cx="1495634" cy="1924319"/>
              </a:xfrm>
              <a:prstGeom prst="rect">
                <a:avLst/>
              </a:prstGeom>
            </p:spPr>
          </p:pic>
          <p:pic>
            <p:nvPicPr>
              <p:cNvPr id="7" name="Image 6">
                <a:extLst>
                  <a:ext uri="{FF2B5EF4-FFF2-40B4-BE49-F238E27FC236}">
                    <a16:creationId xmlns:a16="http://schemas.microsoft.com/office/drawing/2014/main" id="{9C7F38AB-E21F-48B3-BAE4-2E439D29D1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269344" y="2428735"/>
                <a:ext cx="1467055" cy="1914792"/>
              </a:xfrm>
              <a:prstGeom prst="rect">
                <a:avLst/>
              </a:prstGeom>
            </p:spPr>
          </p:pic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2B1C4C0-D1FA-496B-A777-7EC2E3DC210D}"/>
                </a:ext>
              </a:extLst>
            </p:cNvPr>
            <p:cNvGrpSpPr/>
            <p:nvPr/>
          </p:nvGrpSpPr>
          <p:grpSpPr>
            <a:xfrm>
              <a:off x="2045970" y="5034785"/>
              <a:ext cx="5600699" cy="472007"/>
              <a:chOff x="2045970" y="5034785"/>
              <a:chExt cx="5600699" cy="472007"/>
            </a:xfrm>
          </p:grpSpPr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B0E0EC35-807E-4C55-BF31-C0F072281EAC}"/>
                  </a:ext>
                </a:extLst>
              </p:cNvPr>
              <p:cNvSpPr txBox="1"/>
              <p:nvPr/>
            </p:nvSpPr>
            <p:spPr>
              <a:xfrm>
                <a:off x="2045970" y="5034786"/>
                <a:ext cx="61757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 err="1">
                    <a:solidFill>
                      <a:srgbClr val="C00000"/>
                    </a:solidFill>
                    <a:latin typeface="Dosis ExtraBold" pitchFamily="2" charset="0"/>
                  </a:rPr>
                  <a:t>gn</a:t>
                </a:r>
                <a:endParaRPr lang="fr-FR" dirty="0">
                  <a:solidFill>
                    <a:srgbClr val="C00000"/>
                  </a:solidFill>
                  <a:latin typeface="Dosis ExtraBold" pitchFamily="2" charset="0"/>
                </a:endParaRPr>
              </a:p>
            </p:txBody>
          </p:sp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D845B8B8-89CA-47BA-AAEC-1C1510C17532}"/>
                  </a:ext>
                </a:extLst>
              </p:cNvPr>
              <p:cNvSpPr txBox="1"/>
              <p:nvPr/>
            </p:nvSpPr>
            <p:spPr>
              <a:xfrm>
                <a:off x="4675416" y="5045127"/>
                <a:ext cx="66068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400" dirty="0">
                    <a:solidFill>
                      <a:srgbClr val="C00000"/>
                    </a:solidFill>
                    <a:latin typeface="Dosis ExtraBold" pitchFamily="2" charset="0"/>
                  </a:rPr>
                  <a:t>eau</a:t>
                </a:r>
                <a:endParaRPr lang="fr-FR" sz="2000" dirty="0">
                  <a:solidFill>
                    <a:srgbClr val="C00000"/>
                  </a:solidFill>
                  <a:latin typeface="Dosis ExtraBold" pitchFamily="2" charset="0"/>
                </a:endParaRPr>
              </a:p>
            </p:txBody>
          </p:sp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1F944690-9034-4ADC-981D-83870F20BBBA}"/>
                  </a:ext>
                </a:extLst>
              </p:cNvPr>
              <p:cNvSpPr txBox="1"/>
              <p:nvPr/>
            </p:nvSpPr>
            <p:spPr>
              <a:xfrm>
                <a:off x="6982626" y="5034785"/>
                <a:ext cx="6640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 err="1">
                    <a:solidFill>
                      <a:srgbClr val="C00000"/>
                    </a:solidFill>
                    <a:latin typeface="Dosis ExtraBold" pitchFamily="2" charset="0"/>
                  </a:rPr>
                  <a:t>gn</a:t>
                </a:r>
                <a:endParaRPr lang="fr-FR" dirty="0">
                  <a:solidFill>
                    <a:srgbClr val="C00000"/>
                  </a:solidFill>
                  <a:latin typeface="Dosis ExtraBold" pitchFamily="2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48615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91AC9D-0C0C-4684-927E-D7846FC83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La séance d’aujourd’hui est terminée. </a:t>
            </a:r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À bientôt.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561D264-138F-779B-378B-8BABAFBD5C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81"/>
          <a:stretch>
            <a:fillRect/>
          </a:stretch>
        </p:blipFill>
        <p:spPr>
          <a:xfrm>
            <a:off x="69048" y="575254"/>
            <a:ext cx="1393241" cy="1024294"/>
          </a:xfrm>
          <a:prstGeom prst="ellipse">
            <a:avLst/>
          </a:prstGeom>
        </p:spPr>
      </p:pic>
      <p:pic>
        <p:nvPicPr>
          <p:cNvPr id="10" name="Nada-Wave">
            <a:hlinkClick r:id="" action="ppaction://media"/>
            <a:extLst>
              <a:ext uri="{FF2B5EF4-FFF2-40B4-BE49-F238E27FC236}">
                <a16:creationId xmlns:a16="http://schemas.microsoft.com/office/drawing/2014/main" id="{2A8F124B-1ACA-2A4F-B73F-637A10D031F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04824" y="2362199"/>
            <a:ext cx="2190014" cy="3497484"/>
          </a:xfrm>
          <a:prstGeom prst="rect">
            <a:avLst/>
          </a:prstGeom>
        </p:spPr>
      </p:pic>
      <p:pic>
        <p:nvPicPr>
          <p:cNvPr id="11" name="majd_wave">
            <a:hlinkClick r:id="" action="ppaction://media"/>
            <a:extLst>
              <a:ext uri="{FF2B5EF4-FFF2-40B4-BE49-F238E27FC236}">
                <a16:creationId xmlns:a16="http://schemas.microsoft.com/office/drawing/2014/main" id="{9FFD65ED-C090-0BEA-8460-79F862CD21F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575387" y="2362199"/>
            <a:ext cx="1996613" cy="3549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658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1293755-6AF3-429E-701A-AC3A2F6019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438977" y="2045581"/>
            <a:ext cx="6246795" cy="1349939"/>
          </a:xfrm>
          <a:prstGeom prst="rect">
            <a:avLst/>
          </a:prstGeom>
        </p:spPr>
      </p:pic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2F02A0D9-D793-8E90-F2B1-7F736C3BFEE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068D98F-B919-E1C8-FE2A-127F46CE9B2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2B5FAC4-ACF8-1ECD-6767-F343568C1958}"/>
              </a:ext>
            </a:extLst>
          </p:cNvPr>
          <p:cNvSpPr txBox="1"/>
          <p:nvPr/>
        </p:nvSpPr>
        <p:spPr>
          <a:xfrm>
            <a:off x="2192797" y="2152462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1.  Acte de parole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39A7660A-DEEB-2C87-175B-55238BB1DF0E}"/>
              </a:ext>
            </a:extLst>
          </p:cNvPr>
          <p:cNvSpPr txBox="1">
            <a:spLocks/>
          </p:cNvSpPr>
          <p:nvPr/>
        </p:nvSpPr>
        <p:spPr>
          <a:xfrm>
            <a:off x="2221200" y="2516862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Acte de parole 1 : Poser la question « Qu’est-ce que tu fais le matin ? » </a:t>
            </a:r>
          </a:p>
        </p:txBody>
      </p:sp>
      <p:sp>
        <p:nvSpPr>
          <p:cNvPr id="2" name="Titre 8">
            <a:extLst>
              <a:ext uri="{FF2B5EF4-FFF2-40B4-BE49-F238E27FC236}">
                <a16:creationId xmlns:a16="http://schemas.microsoft.com/office/drawing/2014/main" id="{FBDBFE65-F4C9-6FDF-25BC-CC094D414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72" y="1254325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2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6AC7BE4-DD51-D044-61FA-10D172ABB770}"/>
              </a:ext>
            </a:extLst>
          </p:cNvPr>
          <p:cNvSpPr/>
          <p:nvPr/>
        </p:nvSpPr>
        <p:spPr>
          <a:xfrm>
            <a:off x="3224463" y="365760"/>
            <a:ext cx="2483318" cy="549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EABD516-1996-19C9-BBAB-D73765A0E1A8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E86C26F-C557-2C1B-6E2E-7A9D90E59D95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5FDA0A5-21B4-04C4-97DF-CB8AC3054075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EA226FB-5780-B7F4-2256-62C93B043695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2" name="Titre 53">
              <a:extLst>
                <a:ext uri="{FF2B5EF4-FFF2-40B4-BE49-F238E27FC236}">
                  <a16:creationId xmlns:a16="http://schemas.microsoft.com/office/drawing/2014/main" id="{CA965265-0FB9-E3FC-4908-A5790B00F17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sp>
        <p:nvSpPr>
          <p:cNvPr id="19" name="Espace réservé du texte 12">
            <a:extLst>
              <a:ext uri="{FF2B5EF4-FFF2-40B4-BE49-F238E27FC236}">
                <a16:creationId xmlns:a16="http://schemas.microsoft.com/office/drawing/2014/main" id="{892EE380-A38B-92FB-E143-31DDD68E72C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192797" y="4028135"/>
            <a:ext cx="4960805" cy="756000"/>
          </a:xfrm>
        </p:spPr>
        <p:txBody>
          <a:bodyPr/>
          <a:lstStyle/>
          <a:p>
            <a:r>
              <a:rPr lang="fr-FR" sz="1400" dirty="0"/>
              <a:t>Lecture du graphème (</a:t>
            </a:r>
            <a:r>
              <a:rPr lang="fr-FR" sz="1400" dirty="0" err="1"/>
              <a:t>gn</a:t>
            </a:r>
            <a:r>
              <a:rPr lang="fr-FR" sz="1400" dirty="0"/>
              <a:t>) </a:t>
            </a:r>
            <a:endParaRPr lang="fr-MA" sz="1400" dirty="0"/>
          </a:p>
        </p:txBody>
      </p:sp>
      <p:sp>
        <p:nvSpPr>
          <p:cNvPr id="21" name="Espace réservé du texte 13">
            <a:extLst>
              <a:ext uri="{FF2B5EF4-FFF2-40B4-BE49-F238E27FC236}">
                <a16:creationId xmlns:a16="http://schemas.microsoft.com/office/drawing/2014/main" id="{F94B371D-3E1D-2CD2-1782-B60D9F8EB05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</p:spPr>
        <p:txBody>
          <a:bodyPr/>
          <a:lstStyle/>
          <a:p>
            <a:r>
              <a:rPr lang="fr-FR" sz="1400" dirty="0"/>
              <a:t>Écriture  du graphème (</a:t>
            </a:r>
            <a:r>
              <a:rPr lang="fr-FR" sz="1400" dirty="0" err="1"/>
              <a:t>gn</a:t>
            </a:r>
            <a:r>
              <a:rPr lang="fr-FR" sz="1400" dirty="0"/>
              <a:t>)</a:t>
            </a:r>
            <a:endParaRPr lang="fr-MA" sz="1400" dirty="0"/>
          </a:p>
        </p:txBody>
      </p:sp>
      <p:pic>
        <p:nvPicPr>
          <p:cNvPr id="10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F2DEA49F-63D4-2615-D31E-4269C8DC196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1966912"/>
            <a:ext cx="540000" cy="54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3805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Bonjour les enfants ! La leçon de français commence maintenant. Soyez attentifs.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2" name="Nada-Wave">
            <a:hlinkClick r:id="" action="ppaction://media"/>
            <a:extLst>
              <a:ext uri="{FF2B5EF4-FFF2-40B4-BE49-F238E27FC236}">
                <a16:creationId xmlns:a16="http://schemas.microsoft.com/office/drawing/2014/main" id="{56F9B229-2142-00FF-FC9E-93D9F701296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04824" y="2362199"/>
            <a:ext cx="2190014" cy="3497484"/>
          </a:xfrm>
          <a:prstGeom prst="rect">
            <a:avLst/>
          </a:prstGeom>
        </p:spPr>
      </p:pic>
      <p:pic>
        <p:nvPicPr>
          <p:cNvPr id="13" name="majd_wave">
            <a:hlinkClick r:id="" action="ppaction://media"/>
            <a:extLst>
              <a:ext uri="{FF2B5EF4-FFF2-40B4-BE49-F238E27FC236}">
                <a16:creationId xmlns:a16="http://schemas.microsoft.com/office/drawing/2014/main" id="{612BFF91-2E22-0294-A151-E4D170349EE8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575387" y="2362199"/>
            <a:ext cx="1996613" cy="3549535"/>
          </a:xfr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004AF7DE-C021-1CBB-B7DD-52C9EFC7643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96F25FE5-0F71-6D01-C44B-A4FC419073D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BED0E36-872A-7A15-81B2-A0F5AA0011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15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28D6-4BF0-6515-C1B7-77D791146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8B586A70-B6C8-4C6A-8D04-502AC2816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4282" y="4184376"/>
            <a:ext cx="1744047" cy="1908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2F8A1F8-7FAA-472B-A0C9-7DDE0628E6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0876" y="4184376"/>
            <a:ext cx="1744047" cy="1908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3A92577-91E3-4BE7-A0D5-3647EF55AB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687" y="4144668"/>
            <a:ext cx="1744047" cy="1908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8E8E66CF-5F53-4660-9C26-8137545D52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0876" y="1923141"/>
            <a:ext cx="1744047" cy="1908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DC360C95-0E28-48EE-A361-BF9BB907A5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174" y="1923141"/>
            <a:ext cx="1744047" cy="1908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E817C06D-47CF-4B59-8BE5-2B0979D0E73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73" y="1923141"/>
            <a:ext cx="1744047" cy="190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47DE896-4736-7EC2-5A24-59E12635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4886" y="765624"/>
            <a:ext cx="7230526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 : Se réveiller – Se laver – S’habiller – Se brosser les cheveux – Préparer le cartable – Un agneau.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A0C4D9B-2359-3FCA-D242-2232DB4959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6964" y="3697072"/>
            <a:ext cx="2680936" cy="405053"/>
          </a:xfrm>
        </p:spPr>
        <p:txBody>
          <a:bodyPr/>
          <a:lstStyle/>
          <a:p>
            <a:r>
              <a:rPr lang="fr-MA" dirty="0">
                <a:latin typeface="Dosis SemiBold" pitchFamily="2" charset="0"/>
              </a:rPr>
              <a:t>Se réveiller 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51A965F6-359F-7EDD-C950-8F884337952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671974" y="3740420"/>
            <a:ext cx="1950349" cy="368672"/>
          </a:xfrm>
        </p:spPr>
        <p:txBody>
          <a:bodyPr/>
          <a:lstStyle/>
          <a:p>
            <a:r>
              <a:rPr lang="fr-MA" dirty="0">
                <a:latin typeface="Dosis SemiBold" pitchFamily="2" charset="0"/>
              </a:rPr>
              <a:t>Se laver </a:t>
            </a:r>
          </a:p>
        </p:txBody>
      </p:sp>
      <p:sp>
        <p:nvSpPr>
          <p:cNvPr id="26" name="Espace réservé du texte 8">
            <a:extLst>
              <a:ext uri="{FF2B5EF4-FFF2-40B4-BE49-F238E27FC236}">
                <a16:creationId xmlns:a16="http://schemas.microsoft.com/office/drawing/2014/main" id="{29B5418A-DFA9-B32A-4D10-474C6A6BEF90}"/>
              </a:ext>
            </a:extLst>
          </p:cNvPr>
          <p:cNvSpPr txBox="1">
            <a:spLocks/>
          </p:cNvSpPr>
          <p:nvPr/>
        </p:nvSpPr>
        <p:spPr>
          <a:xfrm>
            <a:off x="6094710" y="3740420"/>
            <a:ext cx="2264935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dirty="0">
                <a:latin typeface="Dosis SemiBold" pitchFamily="2" charset="0"/>
              </a:rPr>
              <a:t>S’habiller 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D2428019-A080-E5AA-3828-1D916ABF588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49451" y="6082503"/>
            <a:ext cx="1800000" cy="360000"/>
          </a:xfrm>
        </p:spPr>
        <p:txBody>
          <a:bodyPr/>
          <a:lstStyle/>
          <a:p>
            <a:r>
              <a:rPr lang="fr-MA" dirty="0">
                <a:latin typeface="Dosis SemiBold" pitchFamily="2" charset="0"/>
              </a:rPr>
              <a:t> 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45D8F350-5B04-365D-B4EA-828F943FB1D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453022" y="6098628"/>
            <a:ext cx="1800000" cy="360000"/>
          </a:xfrm>
        </p:spPr>
        <p:txBody>
          <a:bodyPr/>
          <a:lstStyle/>
          <a:p>
            <a:r>
              <a:rPr lang="fr-MA" dirty="0">
                <a:solidFill>
                  <a:srgbClr val="0070C0"/>
                </a:solidFill>
                <a:latin typeface="Dosis SemiBold" pitchFamily="2" charset="0"/>
              </a:rPr>
              <a:t>Un</a:t>
            </a:r>
            <a:r>
              <a:rPr lang="fr-MA" dirty="0">
                <a:solidFill>
                  <a:srgbClr val="FB0DBD"/>
                </a:solidFill>
                <a:latin typeface="Dosis SemiBold" pitchFamily="2" charset="0"/>
              </a:rPr>
              <a:t> </a:t>
            </a:r>
            <a:r>
              <a:rPr lang="fr-FR" dirty="0">
                <a:solidFill>
                  <a:srgbClr val="565F88"/>
                </a:solidFill>
                <a:latin typeface="Dosis SemiBold" pitchFamily="2" charset="0"/>
              </a:rPr>
              <a:t>agneau</a:t>
            </a:r>
            <a:r>
              <a:rPr lang="fr-FR" dirty="0">
                <a:latin typeface="Dosis SemiBold" pitchFamily="2" charset="0"/>
              </a:rPr>
              <a:t> </a:t>
            </a:r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E2D9EE52-8EE4-B98C-683E-152CAF1D04D6}"/>
              </a:ext>
            </a:extLst>
          </p:cNvPr>
          <p:cNvSpPr txBox="1">
            <a:spLocks/>
          </p:cNvSpPr>
          <p:nvPr/>
        </p:nvSpPr>
        <p:spPr>
          <a:xfrm>
            <a:off x="456964" y="6085132"/>
            <a:ext cx="2680937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dirty="0">
                <a:latin typeface="Dosis SemiBold" pitchFamily="2" charset="0"/>
              </a:rPr>
              <a:t>Se brosser les cheveux </a:t>
            </a:r>
          </a:p>
        </p:txBody>
      </p:sp>
      <p:sp>
        <p:nvSpPr>
          <p:cNvPr id="18" name="Espace réservé du texte 14">
            <a:extLst>
              <a:ext uri="{FF2B5EF4-FFF2-40B4-BE49-F238E27FC236}">
                <a16:creationId xmlns:a16="http://schemas.microsoft.com/office/drawing/2014/main" id="{7DB76DDE-8AB3-4F9F-88FE-F1BA5DB0DB03}"/>
              </a:ext>
            </a:extLst>
          </p:cNvPr>
          <p:cNvSpPr txBox="1">
            <a:spLocks/>
          </p:cNvSpPr>
          <p:nvPr/>
        </p:nvSpPr>
        <p:spPr>
          <a:xfrm>
            <a:off x="3657253" y="6082503"/>
            <a:ext cx="1965069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dirty="0">
                <a:latin typeface="Dosis SemiBold" pitchFamily="2" charset="0"/>
              </a:rPr>
              <a:t>Préparer le cartable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6A70DDA-A315-49B7-A2E1-73C5CC2630B3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0B5E5E44-407D-43AA-8F3D-2E910B57200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C6E38AB-CEB9-457E-A9DA-9B1C8C311C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85240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999" y="756000"/>
            <a:ext cx="7076615" cy="612000"/>
          </a:xfrm>
        </p:spPr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nommer les images ? 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379225C-5CC0-470F-B52F-AE9EB31A62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337B31B-2DF9-40CB-88F3-52B4CAF811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4282" y="4184376"/>
            <a:ext cx="1744047" cy="1908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0590732-1BE6-45E0-9F1B-7463101A29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0876" y="4184376"/>
            <a:ext cx="1744047" cy="1908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E493FB1-0AFC-43D3-9482-079FC59A99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687" y="4144668"/>
            <a:ext cx="1744047" cy="1908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124EA56-0BAA-4908-B7E9-9F3C88B47A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0876" y="1923141"/>
            <a:ext cx="1744047" cy="1908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B6B5CA4-1B9D-4689-97FF-0118DA6C25B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174" y="1923141"/>
            <a:ext cx="1744047" cy="1908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B14F48E-1540-4917-BA3D-805EBEFCEC8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73" y="1923141"/>
            <a:ext cx="1744047" cy="19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14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Ecri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02_New Voc_01-Pré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8.xml><?xml version="1.0" encoding="utf-8"?>
<a:theme xmlns:a="http://schemas.openxmlformats.org/drawingml/2006/main" name="1_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88e595329b58a341247e0709eeaa7ee9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bec1963433db02a35e86c45a6d6fd5bd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A42A20C-6713-4306-AF06-F55A46A2496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8ABE855-8BB2-429D-A116-664B8BBEE7D7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202b3bc9-e036-45c7-aea0-06aec8cd7a40"/>
    <ds:schemaRef ds:uri="http://schemas.microsoft.com/office/2006/documentManagement/types"/>
    <ds:schemaRef ds:uri="f0534ec5-868f-4ce6-85c7-99f0612daa52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2E6AA07-77C3-43AE-A96A-3665FF5A6A5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15088</TotalTime>
  <Words>896</Words>
  <PresentationFormat>Affichage à l'écran (4:3)</PresentationFormat>
  <Paragraphs>167</Paragraphs>
  <Slides>59</Slides>
  <Notes>2</Notes>
  <HiddenSlides>0</HiddenSlides>
  <MMClips>6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8</vt:i4>
      </vt:variant>
      <vt:variant>
        <vt:lpstr>Titres des diapositives</vt:lpstr>
      </vt:variant>
      <vt:variant>
        <vt:i4>59</vt:i4>
      </vt:variant>
    </vt:vector>
  </HeadingPairs>
  <TitlesOfParts>
    <vt:vector size="77" baseType="lpstr">
      <vt:lpstr>Dosis ExtraBold</vt:lpstr>
      <vt:lpstr>Aptos Display</vt:lpstr>
      <vt:lpstr>Dosis Medium</vt:lpstr>
      <vt:lpstr>Mistral</vt:lpstr>
      <vt:lpstr>Aptos</vt:lpstr>
      <vt:lpstr>Wingdings</vt:lpstr>
      <vt:lpstr>Calibri</vt:lpstr>
      <vt:lpstr>Arial</vt:lpstr>
      <vt:lpstr>Dosis</vt:lpstr>
      <vt:lpstr>Dosis SemiBold</vt:lpstr>
      <vt:lpstr>2_Conception personnalisée</vt:lpstr>
      <vt:lpstr>00_Env-Enseignant</vt:lpstr>
      <vt:lpstr>Oral</vt:lpstr>
      <vt:lpstr>Lecture</vt:lpstr>
      <vt:lpstr>Ecriture</vt:lpstr>
      <vt:lpstr>02_New Voc_01-Présentation</vt:lpstr>
      <vt:lpstr>Thème Office</vt:lpstr>
      <vt:lpstr>1_Oral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2</vt:lpstr>
      <vt:lpstr>Bonjour les enfants ! La leçon de français commence maintenant. Soyez attentifs.</vt:lpstr>
      <vt:lpstr>Répétons ensemble : Se réveiller – Se laver – S’habiller – Se brosser les cheveux – Préparer le cartable – Un agneau.</vt:lpstr>
      <vt:lpstr>Qui veut passer au tableau pour nommer les images ? </vt:lpstr>
      <vt:lpstr>Répétons ensemble : Une araignée – La campagne – Un beignet – Un champignon – Un oignon – Un peigne.</vt:lpstr>
      <vt:lpstr>Qui veut passer au tableau pour nommer les images ? </vt:lpstr>
      <vt:lpstr>Maintenant, on passe à l’activité de l’oral. Nous allons apprendre à poser une question avec Majd et Nada. </vt:lpstr>
      <vt:lpstr>Lecture de la vidéo. </vt:lpstr>
      <vt:lpstr>Répétons ensemble. </vt:lpstr>
      <vt:lpstr>Présentation PowerPoint</vt:lpstr>
      <vt:lpstr>Présentation PowerPoint</vt:lpstr>
      <vt:lpstr>Chacun pose la question à son voisin. </vt:lpstr>
      <vt:lpstr>Plan de la séance 2</vt:lpstr>
      <vt:lpstr>Maintenant, on va faire de la lecture. On va apprendre à lire le graphème « gn ».  Soyez attentifs.</vt:lpstr>
      <vt:lpstr>Lecture de la vidéo. </vt:lpstr>
      <vt:lpstr>Lisons ensemble :  « gn ». </vt:lpstr>
      <vt:lpstr>Qui veut passer au tableau pour montrer les cartes qui font le son « gn »  ?</vt:lpstr>
      <vt:lpstr>Qui veut passer au tableau pour lire ?</vt:lpstr>
      <vt:lpstr>Qui veut passer au tableau pour lire ?</vt:lpstr>
      <vt:lpstr>Ouvrez votre livret à la page 88. </vt:lpstr>
      <vt:lpstr>Vous allez faire l’activité 1. Qui veut expliquer la consigne dans sa langue ? </vt:lpstr>
      <vt:lpstr>Maintenant vous allez travailler en binômes. Comparez et discutez vos réponses avec votre voisin. </vt:lpstr>
      <vt:lpstr>Corrigez.</vt:lpstr>
      <vt:lpstr>Plan de la séance 2</vt:lpstr>
      <vt:lpstr>Maintenant, nous allons écrire des mots avec le son « gn ». Soyez attentifs.</vt:lpstr>
      <vt:lpstr>Prenez vos ardoises.</vt:lpstr>
      <vt:lpstr>Observez le mot « rossignol ». Le son « gn » s’écrit avec les lettres g et n. </vt:lpstr>
      <vt:lpstr>Écrivez le mot complet sur vos ardoises.</vt:lpstr>
      <vt:lpstr>Levez vos ardoises. </vt:lpstr>
      <vt:lpstr>Corrigez. </vt:lpstr>
      <vt:lpstr>Observez le mot « beignet ». Le son « gn » s’écrit avec les lettres g et n. </vt:lpstr>
      <vt:lpstr>Écrivez le mot complet sur vos ardoises.</vt:lpstr>
      <vt:lpstr>Levez vos ardoises. </vt:lpstr>
      <vt:lpstr>Corrigez. </vt:lpstr>
      <vt:lpstr>Observez le mot « champignon ». Le son « gn » s’écrit avec les lettres g et n. </vt:lpstr>
      <vt:lpstr>Écrivez le mot complet sur vos ardoises.</vt:lpstr>
      <vt:lpstr>Levez vos ardoises. </vt:lpstr>
      <vt:lpstr>Corrigez. </vt:lpstr>
      <vt:lpstr>Observez le mot agneau. Le son « gn » s’écrit avec les lettres g et n. </vt:lpstr>
      <vt:lpstr>Écrivez le mot complet sur vos ardoises.</vt:lpstr>
      <vt:lpstr>Levez vos ardoises. </vt:lpstr>
      <vt:lpstr>Corrigez. </vt:lpstr>
      <vt:lpstr>Observez le mot « montagne ». Le son « gn » s’écrit avec les lettres g et n. </vt:lpstr>
      <vt:lpstr>Écrivez le mot complet sur vos ardoises.</vt:lpstr>
      <vt:lpstr>Levez vos ardoises. </vt:lpstr>
      <vt:lpstr>Corrigez. </vt:lpstr>
      <vt:lpstr>Observez le mot « baignoire ». Le son « gn » s’écrit avec les lettres g et n. </vt:lpstr>
      <vt:lpstr>Écrivez le mot complet sur vos ardoises.</vt:lpstr>
      <vt:lpstr>Levez vos ardoises. </vt:lpstr>
      <vt:lpstr>Corrigez. </vt:lpstr>
      <vt:lpstr>Prenez vos livrets à la page 90.</vt:lpstr>
      <vt:lpstr>Présentation PowerPoint</vt:lpstr>
      <vt:lpstr>Présentation PowerPoint</vt:lpstr>
      <vt:lpstr>La séance d’aujourd’hui est terminée. À bientôt.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2026-03-14T11:56:12Z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0x0101003BE1CA3E4EEE7E478F0E6E453AD473F7</vt:lpwstr>
  </property>
</Properties>
</file>