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red white and blue flag&#10;&#10;Description automatically generated">
            <a:extLst>
              <a:ext uri="{FF2B5EF4-FFF2-40B4-BE49-F238E27FC236}">
                <a16:creationId xmlns:a16="http://schemas.microsoft.com/office/drawing/2014/main" id="{73996383-7021-4137-8CD7-F8694EC4B0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red white and blue flag&#10;&#10;Description automatically generated">
            <a:extLst>
              <a:ext uri="{FF2B5EF4-FFF2-40B4-BE49-F238E27FC236}">
                <a16:creationId xmlns:a16="http://schemas.microsoft.com/office/drawing/2014/main" id="{62FC4489-F267-4BF7-807C-423ACE853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red white and blue flag&#10;&#10;Description automatically generated">
            <a:extLst>
              <a:ext uri="{FF2B5EF4-FFF2-40B4-BE49-F238E27FC236}">
                <a16:creationId xmlns:a16="http://schemas.microsoft.com/office/drawing/2014/main" id="{374E3355-B0DC-4E1D-B522-52641EA1A2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2019-09-17T10:54:55Z</dcterms:modified>
</cp:coreProperties>
</file>