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71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278" r:id="rId13"/>
    <p:sldId id="2134808929" r:id="rId14"/>
    <p:sldId id="2134808696" r:id="rId15"/>
    <p:sldId id="2134808127" r:id="rId16"/>
    <p:sldId id="2134808946" r:id="rId17"/>
    <p:sldId id="2134809122" r:id="rId18"/>
    <p:sldId id="2134809118" r:id="rId19"/>
    <p:sldId id="2134808935" r:id="rId20"/>
    <p:sldId id="2134809106" r:id="rId21"/>
    <p:sldId id="2134809107" r:id="rId22"/>
    <p:sldId id="2134808936" r:id="rId23"/>
    <p:sldId id="2134809119" r:id="rId24"/>
    <p:sldId id="2134809108" r:id="rId25"/>
    <p:sldId id="2134809109" r:id="rId26"/>
    <p:sldId id="2134809110" r:id="rId27"/>
    <p:sldId id="2134808954" r:id="rId28"/>
    <p:sldId id="2134808937" r:id="rId29"/>
    <p:sldId id="2134808938" r:id="rId30"/>
    <p:sldId id="2134809111" r:id="rId31"/>
    <p:sldId id="2134808958" r:id="rId32"/>
    <p:sldId id="2134809124" r:id="rId33"/>
    <p:sldId id="2134809120" r:id="rId34"/>
    <p:sldId id="2134808911" r:id="rId35"/>
    <p:sldId id="2134808912" r:id="rId36"/>
    <p:sldId id="2134808940" r:id="rId37"/>
    <p:sldId id="2134808967" r:id="rId38"/>
    <p:sldId id="2134809112" r:id="rId39"/>
    <p:sldId id="2134808925" r:id="rId40"/>
    <p:sldId id="2134809113" r:id="rId41"/>
    <p:sldId id="2134808973" r:id="rId42"/>
    <p:sldId id="2134808941" r:id="rId43"/>
    <p:sldId id="2134808942" r:id="rId44"/>
    <p:sldId id="2134808943" r:id="rId45"/>
    <p:sldId id="2134809121" r:id="rId46"/>
    <p:sldId id="2134808854" r:id="rId47"/>
    <p:sldId id="2134808856" r:id="rId48"/>
    <p:sldId id="2134809020" r:id="rId49"/>
    <p:sldId id="2134808945" r:id="rId50"/>
    <p:sldId id="2134808939" r:id="rId51"/>
    <p:sldId id="2134808948" r:id="rId52"/>
    <p:sldId id="2134808949" r:id="rId53"/>
    <p:sldId id="2134809028" r:id="rId54"/>
    <p:sldId id="2134808950" r:id="rId55"/>
    <p:sldId id="2134808951" r:id="rId56"/>
    <p:sldId id="2134808952" r:id="rId57"/>
    <p:sldId id="2134808953" r:id="rId58"/>
    <p:sldId id="2134809035" r:id="rId59"/>
    <p:sldId id="2134808957" r:id="rId60"/>
    <p:sldId id="2134808955" r:id="rId61"/>
    <p:sldId id="2134808956" r:id="rId62"/>
    <p:sldId id="2134809044" r:id="rId63"/>
    <p:sldId id="2134808959" r:id="rId64"/>
    <p:sldId id="2134808960" r:id="rId65"/>
    <p:sldId id="2134808961" r:id="rId66"/>
    <p:sldId id="2134808962" r:id="rId67"/>
    <p:sldId id="2134808805" r:id="rId68"/>
    <p:sldId id="2134808775" r:id="rId69"/>
    <p:sldId id="2134808345" r:id="rId70"/>
  </p:sldIdLst>
  <p:sldSz cx="13716000" cy="10287000"/>
  <p:notesSz cx="6858000" cy="9144000"/>
  <p:embeddedFontLst>
    <p:embeddedFont>
      <p:font typeface="Cambria" panose="02040503050406030204" pitchFamily="18" charset="0"/>
      <p:regular r:id="rId72"/>
      <p:bold r:id="rId73"/>
      <p:italic r:id="rId74"/>
      <p:boldItalic r:id="rId75"/>
    </p:embeddedFont>
    <p:embeddedFont>
      <p:font typeface="Carelia" panose="020B0604020202020204" charset="0"/>
      <p:regular r:id="rId76"/>
    </p:embeddedFont>
    <p:embeddedFont>
      <p:font typeface="Dosis" pitchFamily="2" charset="0"/>
      <p:regular r:id="rId77"/>
      <p:bold r:id="rId78"/>
    </p:embeddedFont>
    <p:embeddedFont>
      <p:font typeface="Dosis Bold" charset="0"/>
      <p:regular r:id="rId79"/>
      <p:bold r:id="rId80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2F2F2"/>
    <a:srgbClr val="67942C"/>
    <a:srgbClr val="EBF1DE"/>
    <a:srgbClr val="FFFFFF"/>
    <a:srgbClr val="106584"/>
    <a:srgbClr val="E46C0A"/>
    <a:srgbClr val="FDEADA"/>
    <a:srgbClr val="215968"/>
    <a:srgbClr val="7D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16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850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4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20/08/2025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34" Type="http://schemas.openxmlformats.org/officeDocument/2006/relationships/image" Target="../media/image13.svg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32.pn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2.jpe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slideLayout" Target="../slideLayouts/slideLayout18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tags" Target="../tags/tag127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image" Target="../media/image5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4.svg"/><Relationship Id="rId5" Type="http://schemas.openxmlformats.org/officeDocument/2006/relationships/tags" Target="../tags/tag132.xml"/><Relationship Id="rId10" Type="http://schemas.openxmlformats.org/officeDocument/2006/relationships/image" Target="../media/image3.png"/><Relationship Id="rId4" Type="http://schemas.openxmlformats.org/officeDocument/2006/relationships/tags" Target="../tags/tag131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image" Target="../media/image32.pn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image" Target="../media/image2.jpeg"/><Relationship Id="rId17" Type="http://schemas.openxmlformats.org/officeDocument/2006/relationships/image" Target="../media/image35.png"/><Relationship Id="rId2" Type="http://schemas.openxmlformats.org/officeDocument/2006/relationships/tags" Target="../tags/tag136.xml"/><Relationship Id="rId16" Type="http://schemas.openxmlformats.org/officeDocument/2006/relationships/image" Target="../media/image34.sv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9.xml"/><Relationship Id="rId15" Type="http://schemas.openxmlformats.org/officeDocument/2006/relationships/image" Target="../media/image33.png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image" Target="../media/image37.png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image" Target="../media/image16.sv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36.png"/><Relationship Id="rId5" Type="http://schemas.openxmlformats.org/officeDocument/2006/relationships/tags" Target="../tags/tag14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8.xml"/><Relationship Id="rId9" Type="http://schemas.openxmlformats.org/officeDocument/2006/relationships/tags" Target="../tags/tag15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tags" Target="../tags/tag166.xml"/><Relationship Id="rId18" Type="http://schemas.openxmlformats.org/officeDocument/2006/relationships/image" Target="../media/image36.png"/><Relationship Id="rId26" Type="http://schemas.openxmlformats.org/officeDocument/2006/relationships/image" Target="../media/image43.png"/><Relationship Id="rId3" Type="http://schemas.openxmlformats.org/officeDocument/2006/relationships/tags" Target="../tags/tag156.xml"/><Relationship Id="rId21" Type="http://schemas.openxmlformats.org/officeDocument/2006/relationships/image" Target="../media/image38.png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slideLayout" Target="../slideLayouts/slideLayout18.xml"/><Relationship Id="rId25" Type="http://schemas.openxmlformats.org/officeDocument/2006/relationships/image" Target="../media/image42.png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20" Type="http://schemas.openxmlformats.org/officeDocument/2006/relationships/image" Target="../media/image21.png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24" Type="http://schemas.openxmlformats.org/officeDocument/2006/relationships/image" Target="../media/image41.png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23" Type="http://schemas.openxmlformats.org/officeDocument/2006/relationships/image" Target="../media/image40.png"/><Relationship Id="rId10" Type="http://schemas.openxmlformats.org/officeDocument/2006/relationships/tags" Target="../tags/tag163.xml"/><Relationship Id="rId19" Type="http://schemas.openxmlformats.org/officeDocument/2006/relationships/image" Target="../media/image16.svg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Relationship Id="rId22" Type="http://schemas.openxmlformats.org/officeDocument/2006/relationships/image" Target="../media/image39.png"/><Relationship Id="rId27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6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image" Target="../media/image46.png"/><Relationship Id="rId2" Type="http://schemas.openxmlformats.org/officeDocument/2006/relationships/tags" Target="../tags/tag173.xml"/><Relationship Id="rId16" Type="http://schemas.openxmlformats.org/officeDocument/2006/relationships/image" Target="../media/image45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image" Target="../media/image16.svg"/><Relationship Id="rId10" Type="http://schemas.openxmlformats.org/officeDocument/2006/relationships/tags" Target="../tags/tag181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186.xml"/><Relationship Id="rId7" Type="http://schemas.openxmlformats.org/officeDocument/2006/relationships/image" Target="../media/image47.jpe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89.xml"/><Relationship Id="rId7" Type="http://schemas.openxmlformats.org/officeDocument/2006/relationships/image" Target="../media/image47.jpe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image" Target="../media/image16.svg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image" Target="../media/image36.png"/><Relationship Id="rId2" Type="http://schemas.openxmlformats.org/officeDocument/2006/relationships/tags" Target="../tags/tag191.xml"/><Relationship Id="rId16" Type="http://schemas.openxmlformats.org/officeDocument/2006/relationships/image" Target="../media/image51.png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94.xml"/><Relationship Id="rId15" Type="http://schemas.openxmlformats.org/officeDocument/2006/relationships/image" Target="../media/image44.png"/><Relationship Id="rId10" Type="http://schemas.openxmlformats.org/officeDocument/2006/relationships/tags" Target="../tags/tag199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16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36.png"/><Relationship Id="rId2" Type="http://schemas.openxmlformats.org/officeDocument/2006/relationships/tags" Target="../tags/tag201.xml"/><Relationship Id="rId16" Type="http://schemas.openxmlformats.org/officeDocument/2006/relationships/image" Target="../media/image51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04.xml"/><Relationship Id="rId15" Type="http://schemas.openxmlformats.org/officeDocument/2006/relationships/image" Target="../media/image41.png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52.jpeg"/><Relationship Id="rId2" Type="http://schemas.openxmlformats.org/officeDocument/2006/relationships/tags" Target="../tags/tag211.xml"/><Relationship Id="rId16" Type="http://schemas.openxmlformats.org/officeDocument/2006/relationships/image" Target="../media/image45.png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image" Target="../media/image16.svg"/><Relationship Id="rId10" Type="http://schemas.openxmlformats.org/officeDocument/2006/relationships/tags" Target="../tags/tag219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3.pn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49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52.jpeg"/><Relationship Id="rId5" Type="http://schemas.openxmlformats.org/officeDocument/2006/relationships/tags" Target="../tags/tag226.xml"/><Relationship Id="rId15" Type="http://schemas.openxmlformats.org/officeDocument/2006/relationships/image" Target="../media/image45.png"/><Relationship Id="rId10" Type="http://schemas.openxmlformats.org/officeDocument/2006/relationships/image" Target="../media/image16.svg"/><Relationship Id="rId4" Type="http://schemas.openxmlformats.org/officeDocument/2006/relationships/tags" Target="../tags/tag225.xml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4.PNG"/><Relationship Id="rId3" Type="http://schemas.openxmlformats.org/officeDocument/2006/relationships/tags" Target="../tags/tag231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5.png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image" Target="../media/image53.png"/><Relationship Id="rId5" Type="http://schemas.openxmlformats.org/officeDocument/2006/relationships/tags" Target="../tags/tag233.xml"/><Relationship Id="rId10" Type="http://schemas.openxmlformats.org/officeDocument/2006/relationships/image" Target="../media/image49.PNG"/><Relationship Id="rId4" Type="http://schemas.openxmlformats.org/officeDocument/2006/relationships/tags" Target="../tags/tag232.xml"/><Relationship Id="rId9" Type="http://schemas.openxmlformats.org/officeDocument/2006/relationships/image" Target="../media/image16.svg"/><Relationship Id="rId1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image" Target="../media/image55.png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16.sv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36.png"/><Relationship Id="rId5" Type="http://schemas.openxmlformats.org/officeDocument/2006/relationships/tags" Target="../tags/tag23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38.xml"/><Relationship Id="rId9" Type="http://schemas.openxmlformats.org/officeDocument/2006/relationships/tags" Target="../tags/tag24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image" Target="../media/image36.png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6.PNG"/><Relationship Id="rId2" Type="http://schemas.openxmlformats.org/officeDocument/2006/relationships/tags" Target="../tags/tag245.xml"/><Relationship Id="rId16" Type="http://schemas.openxmlformats.org/officeDocument/2006/relationships/image" Target="../media/image54.PNG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5" Type="http://schemas.openxmlformats.org/officeDocument/2006/relationships/tags" Target="../tags/tag248.xml"/><Relationship Id="rId15" Type="http://schemas.openxmlformats.org/officeDocument/2006/relationships/image" Target="../media/image45.png"/><Relationship Id="rId10" Type="http://schemas.openxmlformats.org/officeDocument/2006/relationships/tags" Target="../tags/tag253.xml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7.xml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7.PNG"/><Relationship Id="rId5" Type="http://schemas.openxmlformats.org/officeDocument/2006/relationships/tags" Target="../tags/tag259.xml"/><Relationship Id="rId10" Type="http://schemas.openxmlformats.org/officeDocument/2006/relationships/image" Target="../media/image48.png"/><Relationship Id="rId4" Type="http://schemas.openxmlformats.org/officeDocument/2006/relationships/tags" Target="../tags/tag258.xml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62.xml"/><Relationship Id="rId7" Type="http://schemas.openxmlformats.org/officeDocument/2006/relationships/image" Target="../media/image36.png"/><Relationship Id="rId12" Type="http://schemas.openxmlformats.org/officeDocument/2006/relationships/image" Target="../media/image60.jp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9.PNG"/><Relationship Id="rId5" Type="http://schemas.openxmlformats.org/officeDocument/2006/relationships/tags" Target="../tags/tag264.xml"/><Relationship Id="rId10" Type="http://schemas.openxmlformats.org/officeDocument/2006/relationships/image" Target="../media/image45.png"/><Relationship Id="rId4" Type="http://schemas.openxmlformats.org/officeDocument/2006/relationships/tags" Target="../tags/tag263.xml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image" Target="../media/image55.png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image" Target="../media/image16.svg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image" Target="../media/image36.png"/><Relationship Id="rId5" Type="http://schemas.openxmlformats.org/officeDocument/2006/relationships/tags" Target="../tags/tag26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68.xml"/><Relationship Id="rId9" Type="http://schemas.openxmlformats.org/officeDocument/2006/relationships/tags" Target="../tags/tag2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tags" Target="../tags/tag286.xml"/><Relationship Id="rId18" Type="http://schemas.openxmlformats.org/officeDocument/2006/relationships/image" Target="../media/image16.svg"/><Relationship Id="rId3" Type="http://schemas.openxmlformats.org/officeDocument/2006/relationships/tags" Target="../tags/tag276.xml"/><Relationship Id="rId21" Type="http://schemas.openxmlformats.org/officeDocument/2006/relationships/image" Target="../media/image62.png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image" Target="../media/image36.png"/><Relationship Id="rId25" Type="http://schemas.openxmlformats.org/officeDocument/2006/relationships/image" Target="../media/image66.png"/><Relationship Id="rId2" Type="http://schemas.openxmlformats.org/officeDocument/2006/relationships/tags" Target="../tags/tag275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61.png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24" Type="http://schemas.openxmlformats.org/officeDocument/2006/relationships/image" Target="../media/image65.png"/><Relationship Id="rId5" Type="http://schemas.openxmlformats.org/officeDocument/2006/relationships/tags" Target="../tags/tag278.xml"/><Relationship Id="rId15" Type="http://schemas.openxmlformats.org/officeDocument/2006/relationships/tags" Target="../tags/tag288.xml"/><Relationship Id="rId23" Type="http://schemas.openxmlformats.org/officeDocument/2006/relationships/image" Target="../media/image64.png"/><Relationship Id="rId10" Type="http://schemas.openxmlformats.org/officeDocument/2006/relationships/tags" Target="../tags/tag283.xml"/><Relationship Id="rId19" Type="http://schemas.openxmlformats.org/officeDocument/2006/relationships/image" Target="../media/image21.png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image" Target="../media/image62.png"/><Relationship Id="rId18" Type="http://schemas.openxmlformats.org/officeDocument/2006/relationships/image" Target="../media/image22.png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tags" Target="../tags/tag290.xml"/><Relationship Id="rId16" Type="http://schemas.openxmlformats.org/officeDocument/2006/relationships/image" Target="../media/image65.png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image" Target="../media/image16.svg"/><Relationship Id="rId5" Type="http://schemas.openxmlformats.org/officeDocument/2006/relationships/tags" Target="../tags/tag293.xml"/><Relationship Id="rId15" Type="http://schemas.openxmlformats.org/officeDocument/2006/relationships/image" Target="../media/image64.png"/><Relationship Id="rId10" Type="http://schemas.openxmlformats.org/officeDocument/2006/relationships/image" Target="../media/image36.png"/><Relationship Id="rId4" Type="http://schemas.openxmlformats.org/officeDocument/2006/relationships/tags" Target="../tags/tag292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image" Target="../media/image36.png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4.PNG"/><Relationship Id="rId2" Type="http://schemas.openxmlformats.org/officeDocument/2006/relationships/tags" Target="../tags/tag298.xml"/><Relationship Id="rId16" Type="http://schemas.openxmlformats.org/officeDocument/2006/relationships/image" Target="../media/image56.PNG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5" Type="http://schemas.openxmlformats.org/officeDocument/2006/relationships/tags" Target="../tags/tag301.xml"/><Relationship Id="rId15" Type="http://schemas.openxmlformats.org/officeDocument/2006/relationships/image" Target="../media/image45.png"/><Relationship Id="rId10" Type="http://schemas.openxmlformats.org/officeDocument/2006/relationships/tags" Target="../tags/tag306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image" Target="../media/image16.sv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image" Target="../media/image36.png"/><Relationship Id="rId2" Type="http://schemas.openxmlformats.org/officeDocument/2006/relationships/tags" Target="../tags/tag309.xml"/><Relationship Id="rId16" Type="http://schemas.openxmlformats.org/officeDocument/2006/relationships/image" Target="../media/image57.PNG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12.xml"/><Relationship Id="rId15" Type="http://schemas.openxmlformats.org/officeDocument/2006/relationships/image" Target="../media/image62.png"/><Relationship Id="rId10" Type="http://schemas.openxmlformats.org/officeDocument/2006/relationships/tags" Target="../tags/tag317.xml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image" Target="../media/image57.PNG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12" Type="http://schemas.openxmlformats.org/officeDocument/2006/relationships/image" Target="../media/image45.png"/><Relationship Id="rId2" Type="http://schemas.openxmlformats.org/officeDocument/2006/relationships/tags" Target="../tags/tag319.xml"/><Relationship Id="rId16" Type="http://schemas.openxmlformats.org/officeDocument/2006/relationships/image" Target="../media/image16.svg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22.xml"/><Relationship Id="rId15" Type="http://schemas.openxmlformats.org/officeDocument/2006/relationships/image" Target="../media/image36.png"/><Relationship Id="rId10" Type="http://schemas.openxmlformats.org/officeDocument/2006/relationships/tags" Target="../tags/tag327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7" Type="http://schemas.openxmlformats.org/officeDocument/2006/relationships/image" Target="../media/image55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38.xml"/><Relationship Id="rId13" Type="http://schemas.openxmlformats.org/officeDocument/2006/relationships/image" Target="../media/image16.svg"/><Relationship Id="rId3" Type="http://schemas.openxmlformats.org/officeDocument/2006/relationships/tags" Target="../tags/tag333.xml"/><Relationship Id="rId7" Type="http://schemas.openxmlformats.org/officeDocument/2006/relationships/tags" Target="../tags/tag337.xml"/><Relationship Id="rId12" Type="http://schemas.openxmlformats.org/officeDocument/2006/relationships/image" Target="../media/image36.pn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35.xml"/><Relationship Id="rId10" Type="http://schemas.openxmlformats.org/officeDocument/2006/relationships/tags" Target="../tags/tag340.xml"/><Relationship Id="rId4" Type="http://schemas.openxmlformats.org/officeDocument/2006/relationships/tags" Target="../tags/tag334.xml"/><Relationship Id="rId9" Type="http://schemas.openxmlformats.org/officeDocument/2006/relationships/tags" Target="../tags/tag339.xml"/><Relationship Id="rId1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343.xml"/><Relationship Id="rId7" Type="http://schemas.openxmlformats.org/officeDocument/2006/relationships/image" Target="../media/image47.jpe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image" Target="../media/image16.svg"/><Relationship Id="rId18" Type="http://schemas.openxmlformats.org/officeDocument/2006/relationships/image" Target="../media/image47.jpeg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image" Target="../media/image36.png"/><Relationship Id="rId17" Type="http://schemas.openxmlformats.org/officeDocument/2006/relationships/image" Target="../media/image73.png"/><Relationship Id="rId2" Type="http://schemas.openxmlformats.org/officeDocument/2006/relationships/tags" Target="../tags/tag345.xml"/><Relationship Id="rId16" Type="http://schemas.openxmlformats.org/officeDocument/2006/relationships/image" Target="../media/image72.png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48.xml"/><Relationship Id="rId15" Type="http://schemas.openxmlformats.org/officeDocument/2006/relationships/image" Target="../media/image71.png"/><Relationship Id="rId10" Type="http://schemas.openxmlformats.org/officeDocument/2006/relationships/tags" Target="../tags/tag353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image" Target="../media/image55.png"/><Relationship Id="rId3" Type="http://schemas.openxmlformats.org/officeDocument/2006/relationships/tags" Target="../tags/tag356.xml"/><Relationship Id="rId7" Type="http://schemas.openxmlformats.org/officeDocument/2006/relationships/tags" Target="../tags/tag360.xml"/><Relationship Id="rId12" Type="http://schemas.openxmlformats.org/officeDocument/2006/relationships/image" Target="../media/image16.sv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image" Target="../media/image36.png"/><Relationship Id="rId5" Type="http://schemas.openxmlformats.org/officeDocument/2006/relationships/tags" Target="../tags/tag35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57.xml"/><Relationship Id="rId9" Type="http://schemas.openxmlformats.org/officeDocument/2006/relationships/tags" Target="../tags/tag36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70.xml"/><Relationship Id="rId13" Type="http://schemas.openxmlformats.org/officeDocument/2006/relationships/image" Target="../media/image36.png"/><Relationship Id="rId18" Type="http://schemas.openxmlformats.org/officeDocument/2006/relationships/image" Target="../media/image54.PNG"/><Relationship Id="rId3" Type="http://schemas.openxmlformats.org/officeDocument/2006/relationships/tags" Target="../tags/tag365.xml"/><Relationship Id="rId7" Type="http://schemas.openxmlformats.org/officeDocument/2006/relationships/tags" Target="../tags/tag369.xml"/><Relationship Id="rId12" Type="http://schemas.openxmlformats.org/officeDocument/2006/relationships/slideLayout" Target="../slideLayouts/slideLayout18.xml"/><Relationship Id="rId17" Type="http://schemas.microsoft.com/office/2007/relationships/hdphoto" Target="../media/hdphoto3.wdp"/><Relationship Id="rId2" Type="http://schemas.openxmlformats.org/officeDocument/2006/relationships/tags" Target="../tags/tag364.xml"/><Relationship Id="rId16" Type="http://schemas.openxmlformats.org/officeDocument/2006/relationships/image" Target="../media/image74.png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5" Type="http://schemas.openxmlformats.org/officeDocument/2006/relationships/tags" Target="../tags/tag367.xml"/><Relationship Id="rId15" Type="http://schemas.openxmlformats.org/officeDocument/2006/relationships/image" Target="../media/image45.png"/><Relationship Id="rId10" Type="http://schemas.openxmlformats.org/officeDocument/2006/relationships/tags" Target="../tags/tag372.xml"/><Relationship Id="rId19" Type="http://schemas.openxmlformats.org/officeDocument/2006/relationships/image" Target="../media/image75.PNG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6.xml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8.png"/><Relationship Id="rId5" Type="http://schemas.openxmlformats.org/officeDocument/2006/relationships/tags" Target="../tags/tag378.xml"/><Relationship Id="rId10" Type="http://schemas.openxmlformats.org/officeDocument/2006/relationships/image" Target="../media/image76.png"/><Relationship Id="rId4" Type="http://schemas.openxmlformats.org/officeDocument/2006/relationships/tags" Target="../tags/tag377.xml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381.xml"/><Relationship Id="rId7" Type="http://schemas.openxmlformats.org/officeDocument/2006/relationships/image" Target="../media/image73.pn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384.xml"/><Relationship Id="rId7" Type="http://schemas.openxmlformats.org/officeDocument/2006/relationships/image" Target="../media/image70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image" Target="../media/image36.png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tags" Target="../tags/tag395.xml"/><Relationship Id="rId5" Type="http://schemas.openxmlformats.org/officeDocument/2006/relationships/tags" Target="../tags/tag389.xml"/><Relationship Id="rId15" Type="http://schemas.openxmlformats.org/officeDocument/2006/relationships/image" Target="../media/image45.png"/><Relationship Id="rId10" Type="http://schemas.openxmlformats.org/officeDocument/2006/relationships/tags" Target="../tags/tag394.xml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7.png"/><Relationship Id="rId3" Type="http://schemas.openxmlformats.org/officeDocument/2006/relationships/tags" Target="../tags/tag39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5.pn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image" Target="../media/image53.png"/><Relationship Id="rId5" Type="http://schemas.openxmlformats.org/officeDocument/2006/relationships/tags" Target="../tags/tag400.xml"/><Relationship Id="rId10" Type="http://schemas.openxmlformats.org/officeDocument/2006/relationships/image" Target="../media/image49.PNG"/><Relationship Id="rId4" Type="http://schemas.openxmlformats.org/officeDocument/2006/relationships/tags" Target="../tags/tag399.xml"/><Relationship Id="rId9" Type="http://schemas.openxmlformats.org/officeDocument/2006/relationships/image" Target="../media/image16.svg"/><Relationship Id="rId1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image" Target="../media/image55.png"/><Relationship Id="rId3" Type="http://schemas.openxmlformats.org/officeDocument/2006/relationships/tags" Target="../tags/tag404.xml"/><Relationship Id="rId7" Type="http://schemas.openxmlformats.org/officeDocument/2006/relationships/tags" Target="../tags/tag408.xml"/><Relationship Id="rId12" Type="http://schemas.openxmlformats.org/officeDocument/2006/relationships/image" Target="../media/image16.svg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image" Target="../media/image36.png"/><Relationship Id="rId5" Type="http://schemas.openxmlformats.org/officeDocument/2006/relationships/tags" Target="../tags/tag40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05.xml"/><Relationship Id="rId9" Type="http://schemas.openxmlformats.org/officeDocument/2006/relationships/tags" Target="../tags/tag41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18.xml"/><Relationship Id="rId13" Type="http://schemas.openxmlformats.org/officeDocument/2006/relationships/tags" Target="../tags/tag423.xml"/><Relationship Id="rId18" Type="http://schemas.openxmlformats.org/officeDocument/2006/relationships/image" Target="../media/image79.png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12" Type="http://schemas.openxmlformats.org/officeDocument/2006/relationships/tags" Target="../tags/tag422.xml"/><Relationship Id="rId17" Type="http://schemas.openxmlformats.org/officeDocument/2006/relationships/image" Target="../media/image45.png"/><Relationship Id="rId2" Type="http://schemas.openxmlformats.org/officeDocument/2006/relationships/tags" Target="../tags/tag412.xml"/><Relationship Id="rId16" Type="http://schemas.openxmlformats.org/officeDocument/2006/relationships/image" Target="../media/image16.svg"/><Relationship Id="rId20" Type="http://schemas.openxmlformats.org/officeDocument/2006/relationships/image" Target="../media/image81.png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11" Type="http://schemas.openxmlformats.org/officeDocument/2006/relationships/tags" Target="../tags/tag421.xml"/><Relationship Id="rId5" Type="http://schemas.openxmlformats.org/officeDocument/2006/relationships/tags" Target="../tags/tag415.xml"/><Relationship Id="rId15" Type="http://schemas.openxmlformats.org/officeDocument/2006/relationships/image" Target="../media/image36.png"/><Relationship Id="rId10" Type="http://schemas.openxmlformats.org/officeDocument/2006/relationships/tags" Target="../tags/tag420.xml"/><Relationship Id="rId19" Type="http://schemas.openxmlformats.org/officeDocument/2006/relationships/image" Target="../media/image80.png"/><Relationship Id="rId4" Type="http://schemas.openxmlformats.org/officeDocument/2006/relationships/tags" Target="../tags/tag414.xml"/><Relationship Id="rId9" Type="http://schemas.openxmlformats.org/officeDocument/2006/relationships/tags" Target="../tags/tag419.xml"/><Relationship Id="rId14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426.xml"/><Relationship Id="rId7" Type="http://schemas.openxmlformats.org/officeDocument/2006/relationships/image" Target="../media/image47.jpe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image" Target="../media/image16.svg"/><Relationship Id="rId11" Type="http://schemas.openxmlformats.org/officeDocument/2006/relationships/image" Target="../media/image83.png"/><Relationship Id="rId5" Type="http://schemas.openxmlformats.org/officeDocument/2006/relationships/image" Target="../media/image36.png"/><Relationship Id="rId10" Type="http://schemas.openxmlformats.org/officeDocument/2006/relationships/image" Target="../media/image82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image" Target="../media/image82.jpeg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12" Type="http://schemas.openxmlformats.org/officeDocument/2006/relationships/image" Target="../media/image16.svg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image" Target="../media/image36.png"/><Relationship Id="rId5" Type="http://schemas.openxmlformats.org/officeDocument/2006/relationships/tags" Target="../tags/tag431.xml"/><Relationship Id="rId15" Type="http://schemas.openxmlformats.org/officeDocument/2006/relationships/image" Target="../media/image55.pn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13" Type="http://schemas.openxmlformats.org/officeDocument/2006/relationships/image" Target="../media/image80.png"/><Relationship Id="rId3" Type="http://schemas.openxmlformats.org/officeDocument/2006/relationships/tags" Target="../tags/tag438.xml"/><Relationship Id="rId7" Type="http://schemas.openxmlformats.org/officeDocument/2006/relationships/tags" Target="../tags/tag442.xml"/><Relationship Id="rId12" Type="http://schemas.openxmlformats.org/officeDocument/2006/relationships/image" Target="../media/image16.svg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image" Target="../media/image36.png"/><Relationship Id="rId5" Type="http://schemas.openxmlformats.org/officeDocument/2006/relationships/tags" Target="../tags/tag44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39.xml"/><Relationship Id="rId9" Type="http://schemas.openxmlformats.org/officeDocument/2006/relationships/tags" Target="../tags/tag444.xml"/><Relationship Id="rId1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image" Target="../media/image79.png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image" Target="../media/image16.svg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image" Target="../media/image36.png"/><Relationship Id="rId5" Type="http://schemas.openxmlformats.org/officeDocument/2006/relationships/tags" Target="../tags/tag44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13" Type="http://schemas.openxmlformats.org/officeDocument/2006/relationships/image" Target="../media/image36.png"/><Relationship Id="rId3" Type="http://schemas.openxmlformats.org/officeDocument/2006/relationships/tags" Target="../tags/tag456.xml"/><Relationship Id="rId7" Type="http://schemas.openxmlformats.org/officeDocument/2006/relationships/tags" Target="../tags/tag460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tags" Target="../tags/tag464.xml"/><Relationship Id="rId5" Type="http://schemas.openxmlformats.org/officeDocument/2006/relationships/tags" Target="../tags/tag458.xml"/><Relationship Id="rId15" Type="http://schemas.openxmlformats.org/officeDocument/2006/relationships/image" Target="../media/image45.png"/><Relationship Id="rId10" Type="http://schemas.openxmlformats.org/officeDocument/2006/relationships/tags" Target="../tags/tag463.xml"/><Relationship Id="rId4" Type="http://schemas.openxmlformats.org/officeDocument/2006/relationships/tags" Target="../tags/tag457.xml"/><Relationship Id="rId9" Type="http://schemas.openxmlformats.org/officeDocument/2006/relationships/tags" Target="../tags/tag462.xml"/><Relationship Id="rId14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467.xml"/><Relationship Id="rId7" Type="http://schemas.openxmlformats.org/officeDocument/2006/relationships/image" Target="../media/image47.jpeg"/><Relationship Id="rId2" Type="http://schemas.openxmlformats.org/officeDocument/2006/relationships/tags" Target="../tags/tag466.xml"/><Relationship Id="rId1" Type="http://schemas.openxmlformats.org/officeDocument/2006/relationships/tags" Target="../tags/tag465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470.xml"/><Relationship Id="rId7" Type="http://schemas.openxmlformats.org/officeDocument/2006/relationships/image" Target="../media/image47.jpeg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image" Target="../media/image55.png"/><Relationship Id="rId5" Type="http://schemas.openxmlformats.org/officeDocument/2006/relationships/image" Target="../media/image16.sv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73.xml"/><Relationship Id="rId5" Type="http://schemas.openxmlformats.org/officeDocument/2006/relationships/image" Target="../media/image55.png"/><Relationship Id="rId4" Type="http://schemas.openxmlformats.org/officeDocument/2006/relationships/image" Target="../media/image1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81.xml"/><Relationship Id="rId13" Type="http://schemas.openxmlformats.org/officeDocument/2006/relationships/image" Target="../media/image36.png"/><Relationship Id="rId3" Type="http://schemas.openxmlformats.org/officeDocument/2006/relationships/tags" Target="../tags/tag476.xml"/><Relationship Id="rId7" Type="http://schemas.openxmlformats.org/officeDocument/2006/relationships/tags" Target="../tags/tag480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tags" Target="../tags/tag479.xml"/><Relationship Id="rId11" Type="http://schemas.openxmlformats.org/officeDocument/2006/relationships/tags" Target="../tags/tag484.xml"/><Relationship Id="rId5" Type="http://schemas.openxmlformats.org/officeDocument/2006/relationships/tags" Target="../tags/tag478.xml"/><Relationship Id="rId15" Type="http://schemas.openxmlformats.org/officeDocument/2006/relationships/image" Target="../media/image45.png"/><Relationship Id="rId10" Type="http://schemas.openxmlformats.org/officeDocument/2006/relationships/tags" Target="../tags/tag483.xml"/><Relationship Id="rId4" Type="http://schemas.openxmlformats.org/officeDocument/2006/relationships/tags" Target="../tags/tag477.xml"/><Relationship Id="rId9" Type="http://schemas.openxmlformats.org/officeDocument/2006/relationships/tags" Target="../tags/tag482.xml"/><Relationship Id="rId14" Type="http://schemas.openxmlformats.org/officeDocument/2006/relationships/image" Target="../media/image16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87.png"/><Relationship Id="rId3" Type="http://schemas.openxmlformats.org/officeDocument/2006/relationships/tags" Target="../tags/tag487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5.png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11" Type="http://schemas.openxmlformats.org/officeDocument/2006/relationships/image" Target="../media/image53.png"/><Relationship Id="rId5" Type="http://schemas.openxmlformats.org/officeDocument/2006/relationships/tags" Target="../tags/tag489.xml"/><Relationship Id="rId10" Type="http://schemas.openxmlformats.org/officeDocument/2006/relationships/image" Target="../media/image49.PNG"/><Relationship Id="rId4" Type="http://schemas.openxmlformats.org/officeDocument/2006/relationships/tags" Target="../tags/tag488.xml"/><Relationship Id="rId9" Type="http://schemas.openxmlformats.org/officeDocument/2006/relationships/image" Target="../media/image16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91.xml"/><Relationship Id="rId6" Type="http://schemas.openxmlformats.org/officeDocument/2006/relationships/image" Target="../media/image88.png"/><Relationship Id="rId5" Type="http://schemas.openxmlformats.org/officeDocument/2006/relationships/image" Target="../media/image56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9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13" Type="http://schemas.openxmlformats.org/officeDocument/2006/relationships/tags" Target="../tags/tag505.xml"/><Relationship Id="rId18" Type="http://schemas.openxmlformats.org/officeDocument/2006/relationships/image" Target="../media/image90.png"/><Relationship Id="rId3" Type="http://schemas.openxmlformats.org/officeDocument/2006/relationships/tags" Target="../tags/tag495.xml"/><Relationship Id="rId21" Type="http://schemas.microsoft.com/office/2007/relationships/hdphoto" Target="../media/hdphoto5.wdp"/><Relationship Id="rId7" Type="http://schemas.openxmlformats.org/officeDocument/2006/relationships/tags" Target="../tags/tag499.xml"/><Relationship Id="rId12" Type="http://schemas.openxmlformats.org/officeDocument/2006/relationships/tags" Target="../tags/tag504.xml"/><Relationship Id="rId17" Type="http://schemas.openxmlformats.org/officeDocument/2006/relationships/image" Target="../media/image45.png"/><Relationship Id="rId2" Type="http://schemas.openxmlformats.org/officeDocument/2006/relationships/tags" Target="../tags/tag494.xml"/><Relationship Id="rId16" Type="http://schemas.openxmlformats.org/officeDocument/2006/relationships/image" Target="../media/image16.svg"/><Relationship Id="rId20" Type="http://schemas.openxmlformats.org/officeDocument/2006/relationships/image" Target="../media/image91.png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tags" Target="../tags/tag503.xml"/><Relationship Id="rId5" Type="http://schemas.openxmlformats.org/officeDocument/2006/relationships/tags" Target="../tags/tag497.xml"/><Relationship Id="rId15" Type="http://schemas.openxmlformats.org/officeDocument/2006/relationships/image" Target="../media/image36.png"/><Relationship Id="rId10" Type="http://schemas.openxmlformats.org/officeDocument/2006/relationships/tags" Target="../tags/tag502.xml"/><Relationship Id="rId19" Type="http://schemas.microsoft.com/office/2007/relationships/hdphoto" Target="../media/hdphoto4.wdp"/><Relationship Id="rId4" Type="http://schemas.openxmlformats.org/officeDocument/2006/relationships/tags" Target="../tags/tag496.xml"/><Relationship Id="rId9" Type="http://schemas.openxmlformats.org/officeDocument/2006/relationships/tags" Target="../tags/tag501.xml"/><Relationship Id="rId14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microsoft.com/office/2007/relationships/hdphoto" Target="../media/hdphoto4.wdp"/><Relationship Id="rId3" Type="http://schemas.openxmlformats.org/officeDocument/2006/relationships/tags" Target="../tags/tag508.xml"/><Relationship Id="rId7" Type="http://schemas.openxmlformats.org/officeDocument/2006/relationships/image" Target="../media/image36.png"/><Relationship Id="rId12" Type="http://schemas.openxmlformats.org/officeDocument/2006/relationships/image" Target="../media/image90.png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5.png"/><Relationship Id="rId5" Type="http://schemas.openxmlformats.org/officeDocument/2006/relationships/tags" Target="../tags/tag510.xml"/><Relationship Id="rId10" Type="http://schemas.openxmlformats.org/officeDocument/2006/relationships/image" Target="../media/image53.png"/><Relationship Id="rId4" Type="http://schemas.openxmlformats.org/officeDocument/2006/relationships/tags" Target="../tags/tag509.xml"/><Relationship Id="rId9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microsoft.com/office/2007/relationships/hdphoto" Target="../media/hdphoto6.wdp"/><Relationship Id="rId3" Type="http://schemas.openxmlformats.org/officeDocument/2006/relationships/tags" Target="../tags/tag513.xml"/><Relationship Id="rId7" Type="http://schemas.openxmlformats.org/officeDocument/2006/relationships/image" Target="../media/image36.png"/><Relationship Id="rId12" Type="http://schemas.openxmlformats.org/officeDocument/2006/relationships/image" Target="../media/image92.png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5.png"/><Relationship Id="rId5" Type="http://schemas.openxmlformats.org/officeDocument/2006/relationships/tags" Target="../tags/tag515.xml"/><Relationship Id="rId10" Type="http://schemas.openxmlformats.org/officeDocument/2006/relationships/image" Target="../media/image53.png"/><Relationship Id="rId4" Type="http://schemas.openxmlformats.org/officeDocument/2006/relationships/tags" Target="../tags/tag514.xml"/><Relationship Id="rId9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523.xml"/><Relationship Id="rId13" Type="http://schemas.openxmlformats.org/officeDocument/2006/relationships/image" Target="../media/image55.png"/><Relationship Id="rId3" Type="http://schemas.openxmlformats.org/officeDocument/2006/relationships/tags" Target="../tags/tag518.xml"/><Relationship Id="rId7" Type="http://schemas.openxmlformats.org/officeDocument/2006/relationships/tags" Target="../tags/tag522.xml"/><Relationship Id="rId12" Type="http://schemas.openxmlformats.org/officeDocument/2006/relationships/image" Target="../media/image16.svg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11" Type="http://schemas.openxmlformats.org/officeDocument/2006/relationships/image" Target="../media/image36.png"/><Relationship Id="rId5" Type="http://schemas.openxmlformats.org/officeDocument/2006/relationships/tags" Target="../tags/tag52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19.xml"/><Relationship Id="rId9" Type="http://schemas.openxmlformats.org/officeDocument/2006/relationships/tags" Target="../tags/tag52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532.xml"/><Relationship Id="rId13" Type="http://schemas.openxmlformats.org/officeDocument/2006/relationships/image" Target="../media/image55.png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12" Type="http://schemas.openxmlformats.org/officeDocument/2006/relationships/image" Target="../media/image16.svg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11" Type="http://schemas.openxmlformats.org/officeDocument/2006/relationships/image" Target="../media/image36.png"/><Relationship Id="rId5" Type="http://schemas.openxmlformats.org/officeDocument/2006/relationships/tags" Target="../tags/tag52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28.xml"/><Relationship Id="rId9" Type="http://schemas.openxmlformats.org/officeDocument/2006/relationships/tags" Target="../tags/tag53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539.xml"/><Relationship Id="rId13" Type="http://schemas.openxmlformats.org/officeDocument/2006/relationships/image" Target="../media/image16.svg"/><Relationship Id="rId3" Type="http://schemas.openxmlformats.org/officeDocument/2006/relationships/tags" Target="../tags/tag536.xml"/><Relationship Id="rId7" Type="http://schemas.openxmlformats.org/officeDocument/2006/relationships/tags" Target="../tags/tag538.xml"/><Relationship Id="rId12" Type="http://schemas.openxmlformats.org/officeDocument/2006/relationships/image" Target="../media/image36.png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6" Type="http://schemas.openxmlformats.org/officeDocument/2006/relationships/audio" Target="../media/media1.mp3"/><Relationship Id="rId11" Type="http://schemas.openxmlformats.org/officeDocument/2006/relationships/slideLayout" Target="../slideLayouts/slideLayout18.xml"/><Relationship Id="rId5" Type="http://schemas.microsoft.com/office/2007/relationships/media" Target="../media/media1.mp3"/><Relationship Id="rId15" Type="http://schemas.openxmlformats.org/officeDocument/2006/relationships/image" Target="../media/image94.png"/><Relationship Id="rId10" Type="http://schemas.openxmlformats.org/officeDocument/2006/relationships/tags" Target="../tags/tag541.xml"/><Relationship Id="rId4" Type="http://schemas.openxmlformats.org/officeDocument/2006/relationships/tags" Target="../tags/tag537.xml"/><Relationship Id="rId9" Type="http://schemas.openxmlformats.org/officeDocument/2006/relationships/tags" Target="../tags/tag540.xml"/><Relationship Id="rId14" Type="http://schemas.openxmlformats.org/officeDocument/2006/relationships/image" Target="../media/image93.gi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549.xml"/><Relationship Id="rId13" Type="http://schemas.openxmlformats.org/officeDocument/2006/relationships/image" Target="../media/image95.jpg"/><Relationship Id="rId18" Type="http://schemas.openxmlformats.org/officeDocument/2006/relationships/image" Target="../media/image98.png"/><Relationship Id="rId3" Type="http://schemas.openxmlformats.org/officeDocument/2006/relationships/tags" Target="../tags/tag544.xml"/><Relationship Id="rId7" Type="http://schemas.openxmlformats.org/officeDocument/2006/relationships/tags" Target="../tags/tag548.xml"/><Relationship Id="rId12" Type="http://schemas.openxmlformats.org/officeDocument/2006/relationships/image" Target="../media/image16.svg"/><Relationship Id="rId17" Type="http://schemas.microsoft.com/office/2007/relationships/hdphoto" Target="../media/hdphoto7.wdp"/><Relationship Id="rId2" Type="http://schemas.openxmlformats.org/officeDocument/2006/relationships/tags" Target="../tags/tag543.xml"/><Relationship Id="rId16" Type="http://schemas.openxmlformats.org/officeDocument/2006/relationships/image" Target="../media/image97.png"/><Relationship Id="rId1" Type="http://schemas.openxmlformats.org/officeDocument/2006/relationships/tags" Target="../tags/tag542.xml"/><Relationship Id="rId6" Type="http://schemas.openxmlformats.org/officeDocument/2006/relationships/tags" Target="../tags/tag547.xml"/><Relationship Id="rId11" Type="http://schemas.openxmlformats.org/officeDocument/2006/relationships/image" Target="../media/image36.png"/><Relationship Id="rId5" Type="http://schemas.openxmlformats.org/officeDocument/2006/relationships/tags" Target="../tags/tag546.xml"/><Relationship Id="rId15" Type="http://schemas.openxmlformats.org/officeDocument/2006/relationships/image" Target="../media/image96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45.xml"/><Relationship Id="rId9" Type="http://schemas.openxmlformats.org/officeDocument/2006/relationships/tags" Target="../tags/tag550.xml"/><Relationship Id="rId14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558.xml"/><Relationship Id="rId3" Type="http://schemas.openxmlformats.org/officeDocument/2006/relationships/tags" Target="../tags/tag553.xml"/><Relationship Id="rId7" Type="http://schemas.openxmlformats.org/officeDocument/2006/relationships/tags" Target="../tags/tag557.xml"/><Relationship Id="rId12" Type="http://schemas.openxmlformats.org/officeDocument/2006/relationships/image" Target="../media/image37.png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6" Type="http://schemas.openxmlformats.org/officeDocument/2006/relationships/tags" Target="../tags/tag556.xml"/><Relationship Id="rId11" Type="http://schemas.openxmlformats.org/officeDocument/2006/relationships/image" Target="../media/image16.svg"/><Relationship Id="rId5" Type="http://schemas.openxmlformats.org/officeDocument/2006/relationships/tags" Target="../tags/tag555.xml"/><Relationship Id="rId10" Type="http://schemas.openxmlformats.org/officeDocument/2006/relationships/image" Target="../media/image36.png"/><Relationship Id="rId4" Type="http://schemas.openxmlformats.org/officeDocument/2006/relationships/tags" Target="../tags/tag554.xml"/><Relationship Id="rId9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894901" y="7131896"/>
            <a:ext cx="7586852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894901" y="7328993"/>
            <a:ext cx="7586852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5 : </a:t>
            </a:r>
            <a:r>
              <a:rPr lang="en-US" sz="4001" dirty="0" err="1">
                <a:solidFill>
                  <a:prstClr val="white"/>
                </a:solidFill>
                <a:latin typeface="Dosis Bold"/>
              </a:rPr>
              <a:t>Révision</a:t>
            </a:r>
            <a:endParaRPr lang="en-US" sz="400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4394049"/>
            <a:ext cx="13716000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 5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solidFill>
              <a:srgbClr val="67942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118982" y="71858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7480642" y="7892529"/>
            <a:ext cx="461690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activités de lecture de la période 1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5E3AC9F-CBA1-CB5C-4AE7-6890FB209D44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263149" y="3218206"/>
            <a:ext cx="461690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du vocabulaire de la période 1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ACF3FCC-3E73-5371-A4A2-02F28F55E986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244899" y="5560930"/>
            <a:ext cx="463515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actes de paroles de la période 1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6CD2FB8-AA01-E686-3659-BD75012D1423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263149" y="7918977"/>
            <a:ext cx="4644282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activités de lecture de la période 1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5AEF8E02-26E8-B25B-628F-28CC27545DD3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480643" y="3225075"/>
            <a:ext cx="463515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activités de l’écriture de la période 1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BE2543B-88AD-BB63-23F8-72C93E61A678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EBF1DE"/>
          </a:solidFill>
          <a:ln>
            <a:solidFill>
              <a:srgbClr val="679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E3A508A-E653-AF07-C41C-63E704C1AB79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67942C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A48598F-73C3-61C5-CD1F-AEFE6B469372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480642" y="5554874"/>
            <a:ext cx="463515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Révision des actes de paroles de la période 1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9CFF2654-AAFA-A0DC-691F-82CE2FBD2FFC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114214" y="491678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53A05-7681-64BA-22EF-66FBE20A1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2811D47-EDB8-F505-F280-A8C67D8DA3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3F1F198-B9F0-5705-F7DD-1F5C1340730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05575" y="3022651"/>
            <a:ext cx="10088360" cy="5967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1: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2: Actes de parole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3: Activités de lecture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4: Activités d’écriture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Séance 5: Actes de parole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6: Activités de lecture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94298CE-E0AC-55AD-B011-9EA75BEC716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3BD87DB-519B-BE97-AF49-ED0091B0877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31B1E7-5268-EFCE-6865-CD51A2845E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92548" y="7241053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CE4F984-0E62-5DF2-0D77-8D225CF42D7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1168458"/>
            <a:ext cx="1368387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période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5AFF4E-82EA-8B4E-96E8-E35135EA3A6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0007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43E11-D750-4F87-BF4B-09D3BB21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3F5E98-E280-99B3-11D3-34D29BE21FF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8182E14-3644-5114-F81D-4E87FC4C3FD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1FECBD2-41D4-1D48-885B-8A5A25D8CA8D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8AA8B76-3751-EC87-3E62-515AA8A43A2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0217742-1867-6C5D-6291-FE08A388E2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2A78A7F-A71B-AA06-C84D-848EF19388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36818" y="2770484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3EC9520-A45B-D772-60B1-B0D727530BD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7" y="4160330"/>
            <a:ext cx="11752727" cy="2695413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6C7D1D9-5D28-1CEB-D1FC-4673868D6BE3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D645619-BDCC-7407-F22E-4C42BC2D2439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E945E3E-5BC5-6B54-D28D-787679F86E1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00B98B-DC14-BAAF-B1B4-49049FF898A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690" y="4461854"/>
            <a:ext cx="555474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6EB00BC-968D-558F-E897-09B8AD4330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24527" y="445802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Réviser les actes de parole de la période 1.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93043E-A6D7-65C3-809C-451A6339C0E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690" y="5242128"/>
            <a:ext cx="555474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23C046C-DE5E-DD2C-2224-1E3AE0DC57A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24527" y="5238301"/>
            <a:ext cx="9875000" cy="108966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les actes de parole et les outils de langue de la période 1.</a:t>
            </a:r>
          </a:p>
        </p:txBody>
      </p:sp>
    </p:spTree>
    <p:extLst>
      <p:ext uri="{BB962C8B-B14F-4D97-AF65-F5344CB8AC3E}">
        <p14:creationId xmlns:p14="http://schemas.microsoft.com/office/powerpoint/2010/main" val="1644745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faire une révision des mots que nous avons appris.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0D7BB-1E5A-6E7E-887D-6EAC1655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B5FDB4-4B4E-37C9-2960-0145B60792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2CA446-69BE-93EC-275A-091CA1B8DCD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C39029-211D-0BBB-023B-0D54DD73E98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C036D6-7B5F-B4D4-709E-B55BCA243FF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8B64763-3D57-ED78-2C2E-FFCDA08B2D44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C885FF6-4E9E-70F9-3197-0BB38B49919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9EB63D-579F-57C6-8207-8308CA1CC18A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EC422AF-A673-900C-77CA-7CB17CA100CB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31386D9-D63F-61CF-E7FD-4A677E4454F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E9567-B82A-997C-86A5-7731173A4F6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les membres de la famille. 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ADB115-0506-D1EA-AFF7-A2D8BBB380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14492CF-43F6-38D0-8476-95390BAAEFE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3455" y="4925792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mère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748E137-8300-739D-2B13-A5AA8F9793B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46168" y="4923390"/>
            <a:ext cx="334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père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E10BD98-6674-69E6-C295-8DB15886968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821226" y="4935323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grand-mère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C539364-7880-495D-EBDF-9F3DBB741C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4615" y="2451224"/>
            <a:ext cx="2250394" cy="21607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292C2E1-9ADA-1A91-36A7-68F358C543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70936" y="2495847"/>
            <a:ext cx="2148105" cy="211433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56993CA-A9C7-2CEE-9FF8-BF8836CE20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17582" y="2495847"/>
            <a:ext cx="2315054" cy="212051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F8F600C-7382-59AE-5FD4-9C0AE7C657B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24129" y="6630328"/>
            <a:ext cx="2249537" cy="173739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21FBFFC-F508-0838-617F-048542AACBF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77374" y="6576576"/>
            <a:ext cx="2294917" cy="17957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8F38B0-DC57-6C27-E48F-F714C42F50B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34411" y="6145091"/>
            <a:ext cx="1922713" cy="221980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2B87DD7-35B7-B426-9B26-E25A9B5635E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913679" y="4946096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grand-père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0AC415-406D-8683-C874-AC3C666AC0A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589410" y="8601622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parents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A250BF-84B2-170A-6A6B-8B490D35636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858437" y="8601622"/>
            <a:ext cx="187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sœur 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2D74A8-57F7-BE52-6A9E-271B0CCFCA9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519042" y="8613555"/>
            <a:ext cx="253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frère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3FC39EB-4775-6944-F051-E30FF4AF43C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44560" y="2420615"/>
            <a:ext cx="2148104" cy="22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7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A330-13A9-97C8-B70D-9F6890DC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D69B834-4E70-1189-0BC9-2DF41C0E8E1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C456BB-D299-8DA7-9508-115C80CEB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615" y="3108456"/>
            <a:ext cx="2250394" cy="21607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DCC7E25-4FA7-E84B-D653-FEAAF70BB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936" y="3153079"/>
            <a:ext cx="2148105" cy="211433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00BC30F-5783-D9AD-8119-CDFD61E12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7582" y="3153079"/>
            <a:ext cx="2315054" cy="212051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89D31CD-ECA6-69D9-63C0-2501E53B67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129" y="6630328"/>
            <a:ext cx="2249537" cy="173739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E1EE0E0-F030-1367-E435-745EB43652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7374" y="6576576"/>
            <a:ext cx="2294917" cy="17957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CEA9CA-7097-37BF-F80D-83FBB44D2E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4411" y="6145091"/>
            <a:ext cx="1922713" cy="221980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4CC53F2-8A62-F8FE-2A8E-5523E3940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4560" y="3077847"/>
            <a:ext cx="2148104" cy="22118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34DDD2-3CB5-A032-A4C8-CE5969CA6C8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8328" y="719671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dire les mots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DD0F4A3-21F8-702B-97A2-0A2AC1BF25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09013" y="607195"/>
            <a:ext cx="1272621" cy="786384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77478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mon frère – ce sont mes parents.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Répétez en faisant le geste.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8455" y="398932"/>
            <a:ext cx="1151775" cy="1271591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26477" y="2599532"/>
            <a:ext cx="9893145" cy="6184249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99043" y="3247371"/>
            <a:ext cx="496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defRPr/>
            </a:pP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Ce sont mes</a:t>
            </a: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 parents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C5DA3E-7045-11E2-96C3-836CB5D184E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0921" y="4643783"/>
            <a:ext cx="2191185" cy="37259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14292" y="3236937"/>
            <a:ext cx="496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defRPr/>
            </a:pP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C’est</a:t>
            </a: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 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mon</a:t>
            </a: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 frère</a:t>
            </a:r>
          </a:p>
        </p:txBody>
      </p:sp>
    </p:spTree>
    <p:extLst>
      <p:ext uri="{BB962C8B-B14F-4D97-AF65-F5344CB8AC3E}">
        <p14:creationId xmlns:p14="http://schemas.microsoft.com/office/powerpoint/2010/main" val="341588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0CD7-3279-31E2-F765-98668A07B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D671F0D-E933-01A7-F643-7646A9A95C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21300" y="77734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C85F13-D43C-7C76-38D0-D4D4E1CEFAB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09126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C’est mon frère.».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2E5FD0-0513-F6F5-D604-F38931C433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0DB3E368-A446-916F-F2A0-9A84770B83E3}"/>
              </a:ext>
            </a:extLst>
          </p:cNvPr>
          <p:cNvSpPr/>
          <p:nvPr/>
        </p:nvSpPr>
        <p:spPr>
          <a:xfrm>
            <a:off x="2486824" y="2213957"/>
            <a:ext cx="4371176" cy="1158997"/>
          </a:xfrm>
          <a:prstGeom prst="wedgeEllipseCallout">
            <a:avLst>
              <a:gd name="adj1" fmla="val 13453"/>
              <a:gd name="adj2" fmla="val 945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90"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frère.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D22ED9-35FA-536B-D3EB-1DA4A9B93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2913" y="4289798"/>
            <a:ext cx="2362598" cy="4170439"/>
          </a:xfrm>
          <a:prstGeom prst="rect">
            <a:avLst/>
          </a:prstGeom>
        </p:spPr>
      </p:pic>
      <p:pic>
        <p:nvPicPr>
          <p:cNvPr id="5" name="Image 4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4E3738C9-90EF-3FC9-93EF-D7418BF86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8304" y="4096086"/>
            <a:ext cx="2362598" cy="41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6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1D86E-A562-A396-159F-8397B0984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C673B82-21FB-BA2E-E57E-E99B3088806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21300" y="77734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5B5CE5-AE69-C17B-8073-78F435E51D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500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Ce sont mes parents.».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7A7489-FFAB-BA7C-F7B6-AB7930ED5A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/>
        </p:nvSpPr>
        <p:spPr>
          <a:xfrm>
            <a:off x="2035968" y="2206564"/>
            <a:ext cx="3986212" cy="1444141"/>
          </a:xfrm>
          <a:prstGeom prst="wedgeEllipseCallout">
            <a:avLst>
              <a:gd name="adj1" fmla="val 19905"/>
              <a:gd name="adj2" fmla="val 7472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90"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 sont mes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parents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D061CE-83C8-002D-B61E-3914204BD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067" y="3351664"/>
            <a:ext cx="4077965" cy="4914861"/>
          </a:xfrm>
          <a:prstGeom prst="rect">
            <a:avLst/>
          </a:prstGeom>
        </p:spPr>
      </p:pic>
      <p:pic>
        <p:nvPicPr>
          <p:cNvPr id="5" name="Image 4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AE0F2256-6CB2-BA7C-2E50-8C59FE0594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8304" y="4096086"/>
            <a:ext cx="2362598" cy="41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6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D468-F543-B133-48A7-16E112B7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058A6C-3484-4B8E-B947-48F23E74A6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2BA472-3CA3-6F37-424B-FBE77ED16A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72A284-15D3-B851-2064-71EB73C9D2C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5243C2-9232-7201-001D-22144B139A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5BB64-4516-C47F-A872-D7483F10735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DF776C-CE89-2294-1E09-7734FFDD71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B095E16-2989-85C7-4E69-1C374C46906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683358-09D5-D96E-02FC-E0D093DB6F4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036575-2496-8D6C-BDEE-C75D5DE954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6775" y="61733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1606F0-6F26-512E-603B-0E36497DFF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qui ? Que va dire la fille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55BEA1-6CBF-5ABC-7D0D-CCB30548B8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C’est qui ?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374FA7-3312-3E85-A242-78608349015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84035" y="521734"/>
            <a:ext cx="1894143" cy="12633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A40103-A4CD-37D3-B4BF-38EB2B019F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2249" y="4034007"/>
            <a:ext cx="4049152" cy="41692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C428880-2A21-70BF-D94A-9ABAE7C6C2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1423" y="5143500"/>
            <a:ext cx="1676537" cy="31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36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E0BC0-587D-C8A0-BDF1-D561715CA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DF3334-4541-BB09-8839-916FC07D1EA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F4985AE-260E-9D58-CD99-C24E020ADB0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6B5350-E074-C00F-2D10-F81DE9C131F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A5472C9-A955-EC69-2FFD-A5265462191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E126864-C237-FAF7-6360-C6758526FE2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1688012-7BA4-E0B1-FD04-D22FD1DABA9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D490775-7C6F-0E2A-AE72-FFEF36F116B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65F2587-0152-B7C7-4A59-CCB4E435605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001ED42-3E9A-A347-4DB3-64DE534B57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58568" y="79077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AFF310-5AC8-5F11-6F8E-3E2A8E4D527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7218" y="666656"/>
            <a:ext cx="1086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qui ? Que va dire la fille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28B70-E9E0-37DB-E1D8-93F6580D389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C’est qui ?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254866-778E-0EED-9420-E8704D50AF4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84035" y="521734"/>
            <a:ext cx="1894143" cy="12633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8F600C-7382-59AE-5FD4-9C0AE7C657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8782" y="4814889"/>
            <a:ext cx="4514850" cy="348697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D8F5580-D4E0-8710-9D49-6689CCA98D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1423" y="5143500"/>
            <a:ext cx="1676537" cy="31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41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44857" y="575433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Oui j’ai  /   non, je n’ai pas.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52967" y="4450173"/>
            <a:ext cx="4853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Oui, j’ai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0D2157-4211-D0A4-3DE8-9844D864D4A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58000" y="4059290"/>
            <a:ext cx="4853184" cy="117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Non, je n’ai pas 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213229B1-17B9-411D-1831-262D711B4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8929077" y="5599394"/>
            <a:ext cx="1059372" cy="11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AF820DE0-45AD-FF3E-707F-0B05B6A086DA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494882" y="5599394"/>
            <a:ext cx="953990" cy="11815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44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7EDF1-C2E9-C779-CBBE-081B8847E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6B0AB93-6500-1EA5-EE67-99CEE405B2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67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9150112B-80C5-ED18-C2FF-2BE7BBC33AF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784628" y="4521520"/>
            <a:ext cx="1255965" cy="15555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56E32A12-45BE-5C39-CCC5-8EF36F956D4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2809" y="2378419"/>
            <a:ext cx="3769291" cy="1470552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484BFA-8C80-7465-9841-2900A746C5B9}"/>
              </a:ext>
            </a:extLst>
          </p:cNvPr>
          <p:cNvSpPr txBox="1"/>
          <p:nvPr/>
        </p:nvSpPr>
        <p:spPr>
          <a:xfrm>
            <a:off x="2051561" y="2607079"/>
            <a:ext cx="2898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Est-ce que tu as un frère ?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9490C3B8-0459-4C4A-6185-5D7128358B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386637" y="2642288"/>
            <a:ext cx="3769291" cy="1470552"/>
          </a:xfrm>
          <a:prstGeom prst="wedgeEllipseCallout">
            <a:avLst>
              <a:gd name="adj1" fmla="val -13671"/>
              <a:gd name="adj2" fmla="val 684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0C872D-BDDF-E5E1-D497-4DDAEF294FD4}"/>
              </a:ext>
            </a:extLst>
          </p:cNvPr>
          <p:cNvSpPr txBox="1"/>
          <p:nvPr/>
        </p:nvSpPr>
        <p:spPr>
          <a:xfrm>
            <a:off x="7679999" y="3056628"/>
            <a:ext cx="330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7DBE00"/>
                </a:solidFill>
                <a:latin typeface="Dosis" pitchFamily="2" charset="0"/>
              </a:rPr>
              <a:t>Oui, j’ai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un frère.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26A35E9-F97A-2E23-656F-C7016A1414E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Est-ce que tu as un frère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Oui, j’ai un frère.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833299F9-4E49-23A2-7697-B93B75FBBF0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95" y="4352483"/>
            <a:ext cx="2674067" cy="46754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56272E-D728-3EEF-E903-F857D56F57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8882" y="4405743"/>
            <a:ext cx="2674067" cy="44279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A1D15E-7D64-357F-5991-2B56677D1F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7131" y="5963613"/>
            <a:ext cx="1811557" cy="30643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6475AA-6B2C-129F-583E-FA435726833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43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2A24C-04DA-38D1-595D-438245413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1909F6A-D6D7-82E5-EBA6-95DA4D0FF0E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67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44B9B0D-7573-B795-2EA3-814665D8F8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02809" y="2378419"/>
            <a:ext cx="3769291" cy="1470552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54347C6-B259-46F4-62A0-531EF3F777FF}"/>
              </a:ext>
            </a:extLst>
          </p:cNvPr>
          <p:cNvSpPr txBox="1"/>
          <p:nvPr/>
        </p:nvSpPr>
        <p:spPr>
          <a:xfrm>
            <a:off x="2051561" y="2607079"/>
            <a:ext cx="2898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Est-ce que tu </a:t>
            </a:r>
            <a:r>
              <a:rPr lang="fr-FR" sz="3200" b="1">
                <a:solidFill>
                  <a:srgbClr val="215968"/>
                </a:solidFill>
                <a:latin typeface="Dosis" pitchFamily="2" charset="0"/>
              </a:rPr>
              <a:t>as une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sœur ?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B354660B-6D5C-17E5-59AC-50DB767231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86637" y="2642288"/>
            <a:ext cx="3769291" cy="1470552"/>
          </a:xfrm>
          <a:prstGeom prst="wedgeEllipseCallout">
            <a:avLst>
              <a:gd name="adj1" fmla="val -13671"/>
              <a:gd name="adj2" fmla="val 684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B7149DF-757E-D8FB-D479-60894D46EC56}"/>
              </a:ext>
            </a:extLst>
          </p:cNvPr>
          <p:cNvSpPr txBox="1"/>
          <p:nvPr/>
        </p:nvSpPr>
        <p:spPr>
          <a:xfrm>
            <a:off x="7679999" y="3056628"/>
            <a:ext cx="3307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latin typeface="Dosis" pitchFamily="2" charset="0"/>
              </a:rPr>
              <a:t>Non, je n’ai pas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de sœur.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39E4116-7AE4-5941-4F35-07F6A47D0D6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Est-ce que tu as une sœur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Non, je n’ai pas de sœur.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5363550A-3209-1007-430A-EA57DF2A4A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95" y="4352483"/>
            <a:ext cx="2674067" cy="46754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03F3AA-44E8-FC22-934E-8C6F385F2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8882" y="4405743"/>
            <a:ext cx="2674067" cy="44279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199E61-A0C8-F0A0-EB76-31EF015B431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  <p:pic>
        <p:nvPicPr>
          <p:cNvPr id="3" name="Image 2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78D807C7-2BD0-95BA-C17A-DE65B85F6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614" y="5774176"/>
            <a:ext cx="1772051" cy="2997527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C41628CC-65B6-7740-5972-4378BC61E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1711908" y="4749462"/>
            <a:ext cx="804125" cy="89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128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DB9BA-E662-01AC-FBA0-3AA819BB7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F7D43E-994C-E692-D3B8-A291FDF19E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04A250-761D-689D-DA82-07CEC7D42DA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300ADA-7C10-170C-BBF3-702FE241011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9E1101D-1989-63BB-CB15-46FB21EB057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C0C258F-8B82-69F3-6900-5C2DE7C5ACC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CF75FC9-1220-1841-99D3-18D2E84F535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48070DA-0883-BA01-B3A1-32E450A779D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0BA19A-0002-C898-2FB1-545B1D6F271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31CD57-299A-5C56-A4E1-45A957D557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F2489E-DD70-0895-91B3-B73A19520C9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449730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as un frère/une sœur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7776F9-49A3-9987-B4A5-7D8FB3C5A43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un frère / une sœur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5F2810-E46C-A116-8080-4B325554E6D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52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F758-44FD-01FA-EA7D-C10CD291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3FC2D8-9417-4A7F-CD4F-42A2AA0851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A244E-19D4-2372-46B0-F69F0798A38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3E180-2331-08D5-04C8-0AEFD26E5C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5E6EF-2A6D-948A-6CEB-D6022C7AA88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B3CC6D2-C86C-90DA-AD63-9EE7BFC659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60224E-E746-3857-85B8-53D536D901A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B827B7-80BD-3871-B594-37B6D47DD72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0F3B93CC-6872-291C-035A-59C4004A55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7E51A-1FBD-2B59-4124-9A2AB0E97B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vu: Il s’appelle / elle s’appelle.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2FA41-0549-AF2C-378A-26D9CF1B3D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2AD7D3E-DBF4-FE80-0549-523BF32AA3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0AC4E0-28F0-DAB6-156B-E905BB26EB9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89255" y="394449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il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 s’appelle …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4362B1-F328-F816-E164-040C6BE7871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35827" y="394449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elle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 s’appelle …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7541529D-47F7-1544-5A9D-9621C43353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033" y="4983817"/>
            <a:ext cx="1368772" cy="2315357"/>
          </a:xfrm>
          <a:prstGeom prst="rect">
            <a:avLst/>
          </a:prstGeom>
        </p:spPr>
      </p:pic>
      <p:pic>
        <p:nvPicPr>
          <p:cNvPr id="12" name="Image 11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8809BD7C-A79C-35C7-31B4-B2DD76B440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78" y="4867827"/>
            <a:ext cx="1322538" cy="22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5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7D60C-9A7B-068D-09E6-63C1DE5C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0C59A11-C326-EE24-4357-2A98CD2003F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6333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2FC0DE46-B9F7-03EC-E8F3-1BC4629936C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89107" y="2163901"/>
            <a:ext cx="4340185" cy="1670782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739F2E-146A-628B-81B1-8D574B3BC80F}"/>
              </a:ext>
            </a:extLst>
          </p:cNvPr>
          <p:cNvSpPr txBox="1"/>
          <p:nvPr/>
        </p:nvSpPr>
        <p:spPr>
          <a:xfrm>
            <a:off x="1715806" y="2534708"/>
            <a:ext cx="376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Comment s’appelle ton frère ?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96B7F6BE-B6F1-D257-F9AC-19E187F34AB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86637" y="2642288"/>
            <a:ext cx="3769291" cy="1470552"/>
          </a:xfrm>
          <a:prstGeom prst="wedgeEllipseCallout">
            <a:avLst>
              <a:gd name="adj1" fmla="val -13671"/>
              <a:gd name="adj2" fmla="val 684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80DE3C-B22E-24F0-DA39-ABF6FEA4D94A}"/>
              </a:ext>
            </a:extLst>
          </p:cNvPr>
          <p:cNvSpPr txBox="1"/>
          <p:nvPr/>
        </p:nvSpPr>
        <p:spPr>
          <a:xfrm>
            <a:off x="7679999" y="3056628"/>
            <a:ext cx="330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Il s’appelle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Adam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10E392-9DE5-0D43-5961-FC65C50F61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Comment s’appelle ton frère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Il s’appelle Adam.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4EF37A-74A0-866D-9393-C9B9C221A0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8882" y="4405743"/>
            <a:ext cx="2674067" cy="44279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398708-902B-F8A8-A8F4-35DC99CBC1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0149" y="5463551"/>
            <a:ext cx="1811557" cy="30643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55BE52-21B2-D327-2B2F-E73092CB6C2B}"/>
              </a:ext>
            </a:extLst>
          </p:cNvPr>
          <p:cNvSpPr txBox="1"/>
          <p:nvPr/>
        </p:nvSpPr>
        <p:spPr>
          <a:xfrm>
            <a:off x="11582091" y="6190163"/>
            <a:ext cx="140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Adam </a:t>
            </a:r>
          </a:p>
        </p:txBody>
      </p:sp>
      <p:pic>
        <p:nvPicPr>
          <p:cNvPr id="9" name="Image 8" descr="Une image contenant clipart, sourire, habits, dessin humoristique&#10;&#10;Description générée automatiquement">
            <a:extLst>
              <a:ext uri="{FF2B5EF4-FFF2-40B4-BE49-F238E27FC236}">
                <a16:creationId xmlns:a16="http://schemas.microsoft.com/office/drawing/2014/main" id="{21AA1598-DBDD-2B25-38C1-FB878F105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736" y="4182931"/>
            <a:ext cx="2889569" cy="48878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C4D5CD-CC0F-6348-6836-FF5CA031BFC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6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CD627-533B-E5DC-241D-8E65073AD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05CDE2C-3D53-A974-C44D-78E158833A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6550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436B34E-8AAE-2D2D-7A6B-9C1B574A1C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02809" y="2178189"/>
            <a:ext cx="3997891" cy="1670782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0B166DB-8686-94C9-E77B-2B51D97D5EFC}"/>
              </a:ext>
            </a:extLst>
          </p:cNvPr>
          <p:cNvSpPr txBox="1"/>
          <p:nvPr/>
        </p:nvSpPr>
        <p:spPr>
          <a:xfrm>
            <a:off x="1787246" y="2534708"/>
            <a:ext cx="3627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Comment s’appelle ta sœur ?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703832A8-DC48-6B17-E24F-13BAD55F2D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86637" y="2642288"/>
            <a:ext cx="3769291" cy="1470552"/>
          </a:xfrm>
          <a:prstGeom prst="wedgeEllipseCallout">
            <a:avLst>
              <a:gd name="adj1" fmla="val -13671"/>
              <a:gd name="adj2" fmla="val 684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762DA37-287F-D919-5395-C9B868F94E22}"/>
              </a:ext>
            </a:extLst>
          </p:cNvPr>
          <p:cNvSpPr txBox="1"/>
          <p:nvPr/>
        </p:nvSpPr>
        <p:spPr>
          <a:xfrm>
            <a:off x="7679999" y="3056628"/>
            <a:ext cx="330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Elle s’appelle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Nada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CB6FD7-99B8-0BF6-7767-3DDE47B0E7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dit : « Comment s’appelle ta sœur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fille dit : « Elle s’appelle Nada.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AB4A27-E3B4-DD16-8A6C-B53C5E86AC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265051" y="5489348"/>
            <a:ext cx="1781754" cy="30903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222B9E-63C1-1AEA-B541-B154DE21A642}"/>
              </a:ext>
            </a:extLst>
          </p:cNvPr>
          <p:cNvSpPr txBox="1"/>
          <p:nvPr/>
        </p:nvSpPr>
        <p:spPr>
          <a:xfrm>
            <a:off x="11582091" y="6190163"/>
            <a:ext cx="1289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Nada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BEE279-93DB-A5D3-2872-3CB48691663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  <p:pic>
        <p:nvPicPr>
          <p:cNvPr id="7" name="Image 6" descr="Une image contenant clipart, sourire, habits, illustration&#10;&#10;Description générée automatiquement">
            <a:extLst>
              <a:ext uri="{FF2B5EF4-FFF2-40B4-BE49-F238E27FC236}">
                <a16:creationId xmlns:a16="http://schemas.microsoft.com/office/drawing/2014/main" id="{A670318C-68D5-D6AD-D08B-F8D666171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72" y="4571348"/>
            <a:ext cx="2798936" cy="4734563"/>
          </a:xfrm>
          <a:prstGeom prst="rect">
            <a:avLst/>
          </a:prstGeom>
        </p:spPr>
      </p:pic>
      <p:pic>
        <p:nvPicPr>
          <p:cNvPr id="11" name="Image 10" descr="Une image contenant dessin, clipart, illustration, croquis&#10;&#10;Description générée automatiquement">
            <a:extLst>
              <a:ext uri="{FF2B5EF4-FFF2-40B4-BE49-F238E27FC236}">
                <a16:creationId xmlns:a16="http://schemas.microsoft.com/office/drawing/2014/main" id="{BF3E471A-2C7B-40E5-D8B0-7828A79E5F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28" y="4571348"/>
            <a:ext cx="167640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00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E2C1F-0717-EC8D-CBB1-F5967B78F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7C56D6B-6666-55CF-871A-08C2F4C160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0D5D20E-98E1-B302-A9FF-45D7FF5FDA6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6B1875-B62F-0E52-365A-60A0063688C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5DF4174-A2FC-9370-CF6A-2E76E13AC23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1BB3118-A145-0EA6-674F-BECF9A26EDD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036C717-123C-904C-C814-CF7DDD22961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0E7B7D-FB6A-A185-C9AD-8A3487E9E34F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4235E33-BD28-07A5-3632-549D5C73B3D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3A20151-3328-9DC3-9022-2FB5F7D4E9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3F5384-E7C4-B6BE-5FBF-BADE1BBBEB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363167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Comment s’appelle ton frère/ta sœur ? 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C52750-999C-F826-C023-336A4E6152C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Comment s’appelle ton frère/ta sœur ? 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0D3F92-6DAA-53DA-FC2C-9630FCBE789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1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0D7BB-1E5A-6E7E-887D-6EAC1655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B5FDB4-4B4E-37C9-2960-0145B60792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2CA446-69BE-93EC-275A-091CA1B8DCD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C39029-211D-0BBB-023B-0D54DD73E98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C036D6-7B5F-B4D4-709E-B55BCA243FF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8B64763-3D57-ED78-2C2E-FFCDA08B2D44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C885FF6-4E9E-70F9-3197-0BB38B49919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9EB63D-579F-57C6-8207-8308CA1CC18A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EC422AF-A673-900C-77CA-7CB17CA100CB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31386D9-D63F-61CF-E7FD-4A677E4454F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E9567-B82A-997C-86A5-7731173A4F6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mots. Répétons ensemble.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ADB115-0506-D1EA-AFF7-A2D8BBB380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14492CF-43F6-38D0-8476-95390BAAEFE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24387" y="4988166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petit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748E137-8300-739D-2B13-A5AA8F9793B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086292" y="4984658"/>
            <a:ext cx="334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E10BD98-6674-69E6-C295-8DB15886968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338911" y="4984601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fort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0AC415-406D-8683-C874-AC3C666AC0A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589410" y="8601622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gentille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A250BF-84B2-170A-6A6B-8B490D35636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706845" y="8571352"/>
            <a:ext cx="187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vieux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2D74A8-57F7-BE52-6A9E-271B0CCFCA9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445932" y="8595281"/>
            <a:ext cx="253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jeune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F1A8AB-C412-8BA1-722A-218EB68951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16998" y="2435952"/>
            <a:ext cx="2002910" cy="23813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B5068A-D12E-C473-E386-70E9D9AA05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58437" y="1967588"/>
            <a:ext cx="1800597" cy="281748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BDC71C-0A81-A9C5-F041-95206CF157B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22073" y="2288697"/>
            <a:ext cx="2045808" cy="251546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C6BBBAB-DF0B-BB88-ED85-7BDE21ED7C6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48632" y="5811425"/>
            <a:ext cx="2128839" cy="277186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0164CCF-45F4-EAE3-F9A5-9A6D67BE6B9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06845" y="5807722"/>
            <a:ext cx="1834757" cy="272275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72E878D-6F1C-A13F-C375-7719AB872AE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75077" y="6530522"/>
            <a:ext cx="1742057" cy="21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75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94CD-F5E9-92C3-3D63-551A2A413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20C59F6-3F5A-C397-152A-A98092558F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3ADCB24-CAEA-CAC2-619A-132DA90C4B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24387" y="4988166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petit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D93BAA-F137-C692-4F8F-3526F4B7A65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086292" y="4984658"/>
            <a:ext cx="334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9800937-B53D-0C27-A4C7-7030E44A34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38911" y="4984601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fort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EB6F0B-9821-AB91-4C73-BE8359086C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89410" y="8601622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gentille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F5E5A2-C1E2-EBB5-2097-F6075DC80A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706845" y="8571352"/>
            <a:ext cx="187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vieux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B90536-6EC0-B89F-B0FE-9A442FF119D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445932" y="8595281"/>
            <a:ext cx="253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jeune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8FBA4F-1261-41CA-7A1D-91B855015F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6998" y="2435952"/>
            <a:ext cx="2002910" cy="23813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516CEF-C8F6-B7A6-0075-C4E4B712A5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8437" y="1967588"/>
            <a:ext cx="1800597" cy="281748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3B1291-865C-E45C-2FC7-65FB6831AE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2073" y="2288697"/>
            <a:ext cx="2045808" cy="251546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C68CE2F-A4F5-9ED2-C701-C11B8AF46E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8632" y="5811425"/>
            <a:ext cx="2128839" cy="277186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B122366-D457-16D9-5849-98B20BD334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06845" y="5807722"/>
            <a:ext cx="1834757" cy="272275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83E4F9E-3F9A-2C14-209E-F265D9B068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5077" y="6530522"/>
            <a:ext cx="1742057" cy="21419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D3ADA18-67D0-DD16-DA6D-B59437D91F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08328" y="719671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dire les mots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6808C7-B776-6C63-917D-0FFF997218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09013" y="607195"/>
            <a:ext cx="1272621" cy="786384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643632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F758-44FD-01FA-EA7D-C10CD291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3FC2D8-9417-4A7F-CD4F-42A2AA0851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A244E-19D4-2372-46B0-F69F0798A38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3E180-2331-08D5-04C8-0AEFD26E5C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5E6EF-2A6D-948A-6CEB-D6022C7AA88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B3CC6D2-C86C-90DA-AD63-9EE7BFC659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60224E-E746-3857-85B8-53D536D901A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B827B7-80BD-3871-B594-37B6D47DD72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0F3B93CC-6872-291C-035A-59C4004A55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7E51A-1FBD-2B59-4124-9A2AB0E97B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Il est / elle est.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2FA41-0549-AF2C-378A-26D9CF1B3D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2AD7D3E-DBF4-FE80-0549-523BF32AA3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0AC4E0-28F0-DAB6-156B-E905BB26EB9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89255" y="394449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4362B1-F328-F816-E164-040C6BE7871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35827" y="394449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…</a:t>
            </a:r>
          </a:p>
        </p:txBody>
      </p:sp>
      <p:pic>
        <p:nvPicPr>
          <p:cNvPr id="17" name="Image 16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1304C04F-D5AE-762C-77C2-2311D2ACC5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173" y="4801639"/>
            <a:ext cx="1313909" cy="2139046"/>
          </a:xfrm>
          <a:prstGeom prst="rect">
            <a:avLst/>
          </a:prstGeom>
        </p:spPr>
      </p:pic>
      <p:pic>
        <p:nvPicPr>
          <p:cNvPr id="18" name="Image 17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6531FD00-1F38-B62B-EC03-B51A3DF0FA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7799" y="4944204"/>
            <a:ext cx="1319782" cy="22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2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743B8-6D46-46DD-8FF8-E83FA8C78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8E682CF-E21A-FC10-7BF8-9E5A5D4F1B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48E8BAD-CF4B-4619-0E79-4EB2A3CD9F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C20E16-A7C5-49FE-FB82-077E50649A0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42E4AB6-FEFC-30FF-1F88-AE1811392764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E40B3-D1AD-156E-B9B8-34113FBA4AA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D3D7125-5893-1E73-6B9E-2879BF2940F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AD50E34-ECA2-E473-614E-F82E63031A9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2AD8D2-3460-04B2-93F8-DE1E259C9C0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CD8E87-FE6F-06FD-8F8F-A6CCA2BEA4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4686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6C92A4-33D2-38D0-A0CE-E6A72591D29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703737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dit: « Il est grand. »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FD0CC3-F574-F607-6361-9ADB76EF3F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DF52BFD0-573E-F848-D982-CBFC54DAB26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55613" y="2140078"/>
            <a:ext cx="9934493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55283CA-C675-4C8F-96FE-54F89C86DC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2705" y="3716961"/>
            <a:ext cx="2968684" cy="4645243"/>
          </a:xfrm>
          <a:prstGeom prst="rect">
            <a:avLst/>
          </a:prstGeom>
        </p:spPr>
      </p:pic>
      <p:pic>
        <p:nvPicPr>
          <p:cNvPr id="6" name="Image 5" descr="Une image contenant clipart, sourire, habits, dessin humoristique&#10;&#10;Description générée automatiquement">
            <a:extLst>
              <a:ext uri="{FF2B5EF4-FFF2-40B4-BE49-F238E27FC236}">
                <a16:creationId xmlns:a16="http://schemas.microsoft.com/office/drawing/2014/main" id="{C2E87258-AD60-DB59-F1F5-0285E49438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68" y="4007930"/>
            <a:ext cx="2446852" cy="41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22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C32FB-84D7-FBBB-C246-42E07BB5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B9A3C8-4A1D-47CA-E9E7-D36CB1EFBE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E752956-3E37-2A69-ACEB-5AEF4CE6221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DAF1E6-4231-4200-38B9-FD70D35D6F3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38869A-D085-426C-BDC2-CFF9F9443E7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01D6C8D-96B3-CA67-A486-532AE7A92471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1DD91FB-B9AE-7FAE-BD38-E84671B8BA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97F517F-72C4-83A8-34AC-19D1D26367B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2AEB8DA-96E7-C118-7C62-F73FFFC1DFC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AAFBC7D-09EC-B72D-72AE-619397A5C3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2BC0AF6-D171-88E1-D079-3AD720A492E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55613" y="2140078"/>
            <a:ext cx="9934493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forte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24" name="Image 23" descr="Une image contenant clipart, sourire, habits, dessin humoristique&#10;&#10;Description générée automatiquement">
            <a:extLst>
              <a:ext uri="{FF2B5EF4-FFF2-40B4-BE49-F238E27FC236}">
                <a16:creationId xmlns:a16="http://schemas.microsoft.com/office/drawing/2014/main" id="{A9263C55-76E9-D20B-0B10-C21EDEC36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68" y="4007930"/>
            <a:ext cx="2446852" cy="41389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DC5D63-1349-5340-486D-090E848EE9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5820" y="4190024"/>
            <a:ext cx="2220646" cy="3774803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02D4C099-FD0D-3670-CA60-98FE5AE62B7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840720" y="76863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164CC34-415A-235F-B33D-51556944416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21546" y="703737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dit: « Elle est forte. » </a:t>
            </a:r>
          </a:p>
        </p:txBody>
      </p:sp>
    </p:spTree>
    <p:extLst>
      <p:ext uri="{BB962C8B-B14F-4D97-AF65-F5344CB8AC3E}">
        <p14:creationId xmlns:p14="http://schemas.microsoft.com/office/powerpoint/2010/main" val="878997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Comment est ton frère/ta sœur ?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B5D1B92-509A-6E5C-7DE6-990DC1DA1A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37FA98-269E-21E4-DA04-157D87FAF8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164" y="3465698"/>
            <a:ext cx="7054421" cy="48960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C0A8B4-8FB5-615E-D719-8738AD3EBBA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06531" y="2363167"/>
            <a:ext cx="993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Comment est ton frère/ta sœur ? </a:t>
            </a:r>
          </a:p>
        </p:txBody>
      </p:sp>
    </p:spTree>
    <p:extLst>
      <p:ext uri="{BB962C8B-B14F-4D97-AF65-F5344CB8AC3E}">
        <p14:creationId xmlns:p14="http://schemas.microsoft.com/office/powerpoint/2010/main" val="3017174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Il y a …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2488873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62817" y="4438918"/>
            <a:ext cx="4130926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… .</a:t>
            </a:r>
          </a:p>
        </p:txBody>
      </p:sp>
    </p:spTree>
    <p:extLst>
      <p:ext uri="{BB962C8B-B14F-4D97-AF65-F5344CB8AC3E}">
        <p14:creationId xmlns:p14="http://schemas.microsoft.com/office/powerpoint/2010/main" val="2800326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22A5A-C8E6-2405-1F0E-69856FC9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11AAA14-D7EC-2B44-A95E-62C3CBA524E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58655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C2707D-F072-5CBA-9768-1D3264C003F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5FE788-1AC1-37A9-4725-680CA4EA1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656870" y="4044778"/>
            <a:ext cx="2703193" cy="49267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E700BB7-E90C-FF44-21A1-B60713A89B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98649" y="560695"/>
            <a:ext cx="10860039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Il y a combien de pièces dans ta maison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Il y a 5 pièces.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23F42E90-F024-BCB8-D775-93EEBFC7C87E}"/>
              </a:ext>
            </a:extLst>
          </p:cNvPr>
          <p:cNvSpPr/>
          <p:nvPr/>
        </p:nvSpPr>
        <p:spPr>
          <a:xfrm>
            <a:off x="1398636" y="2126887"/>
            <a:ext cx="4829175" cy="1917891"/>
          </a:xfrm>
          <a:prstGeom prst="wedgeEllipseCallout">
            <a:avLst>
              <a:gd name="adj1" fmla="val 22878"/>
              <a:gd name="adj2" fmla="val 681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15">
            <a:extLst>
              <a:ext uri="{FF2B5EF4-FFF2-40B4-BE49-F238E27FC236}">
                <a16:creationId xmlns:a16="http://schemas.microsoft.com/office/drawing/2014/main" id="{B136C2B8-B654-64DC-89E1-AD72EC8F99D9}"/>
              </a:ext>
            </a:extLst>
          </p:cNvPr>
          <p:cNvSpPr txBox="1"/>
          <p:nvPr/>
        </p:nvSpPr>
        <p:spPr>
          <a:xfrm>
            <a:off x="1721234" y="2524396"/>
            <a:ext cx="4297745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combien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pièces dans ta maison ? </a:t>
            </a:r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49063720-5FF8-84E6-91FE-B7A64DC53D2B}"/>
              </a:ext>
            </a:extLst>
          </p:cNvPr>
          <p:cNvSpPr/>
          <p:nvPr/>
        </p:nvSpPr>
        <p:spPr>
          <a:xfrm>
            <a:off x="8271703" y="2454621"/>
            <a:ext cx="3723063" cy="1450924"/>
          </a:xfrm>
          <a:prstGeom prst="wedgeEllipseCallout">
            <a:avLst>
              <a:gd name="adj1" fmla="val -28306"/>
              <a:gd name="adj2" fmla="val 7314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5">
            <a:extLst>
              <a:ext uri="{FF2B5EF4-FFF2-40B4-BE49-F238E27FC236}">
                <a16:creationId xmlns:a16="http://schemas.microsoft.com/office/drawing/2014/main" id="{44861626-E78E-10EC-D969-FC2F47DB11FA}"/>
              </a:ext>
            </a:extLst>
          </p:cNvPr>
          <p:cNvSpPr txBox="1"/>
          <p:nvPr/>
        </p:nvSpPr>
        <p:spPr>
          <a:xfrm>
            <a:off x="8355662" y="2899155"/>
            <a:ext cx="359624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pièces.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9BE7DCC-9297-E895-D075-548885916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9422" y="4472402"/>
            <a:ext cx="1553202" cy="40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60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D6C4D-B881-C1AE-4110-32AF956F2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289EF66-D618-22AC-D66E-E11C0A45016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6F7CA50-C8AD-918D-7B0E-3805B4E77A2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293A93-797D-641E-5836-5D7A4406760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F21C028-4BA9-CA5E-6560-D1499AF12E0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4BC443F-A4C6-9CF3-15E6-9595E8867E31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CA08CEB-769C-6A98-9516-EFDF8839339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104FE25-862D-31B8-F4BB-56D06F535E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4080488-16F2-FEF3-0FCF-ADBAA291FBC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B716F43-F4FB-502E-A035-D0897294E8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2781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E6D4CA-B1DA-B7E7-6B90-4D0C3078FA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611887"/>
            <a:ext cx="9208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dit « Il y a 5 pièces : un salon, 2 chambres, une cuisine et la salle de bain.»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7A6548-7D35-F87B-E5A4-B21A5F1D15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66283" y="2147306"/>
            <a:ext cx="11813533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pièces : un salon, 2 chambres, une cuisine et la salle de bain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8DF3B9-46BB-B6FC-3EE3-CADD7C0528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6950" y="3956893"/>
            <a:ext cx="1957061" cy="24063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54624A-43F7-6AE0-A66A-EA9D339B6A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7084" y="4689843"/>
            <a:ext cx="1836403" cy="22579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61E30C8-80F7-36F5-D747-198D699D95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546" y="4553893"/>
            <a:ext cx="1985250" cy="24410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6A34962-EC9B-0E8E-3AE5-46E78FEC6B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30052" y="4661267"/>
            <a:ext cx="1836403" cy="2257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1542AA8-17F8-56A0-DF0F-966A91D9FF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8624" y="5838664"/>
            <a:ext cx="1957061" cy="24063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5BFE831-E4DE-25B0-5184-1C5C06D33A6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2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01FC7-8B19-AF35-8FFB-11AECC96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ED2FB2B-5DF6-17C7-5902-1B11EC6AD38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57DED9-5A4D-0C01-F1EF-8357CB03227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DBF6A4-F364-2CA8-B3B1-D8646175C8C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49451C6-8074-B89D-5CC5-10197F8E94B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39CD919-7916-8B19-E84F-88C6B00FA25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312F34E-4F01-A832-21B5-198CA1EF5B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35E41DC-03A0-F461-C141-3651AA577BB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7A5535E-C839-D87B-BE2F-24D4C4C47E6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ADACB13-027A-A211-171C-D8654F07B1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8338" y="64147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0D94AA-3D08-B75B-6FFD-52514E83504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3442" y="513847"/>
            <a:ext cx="11714221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Il y a combien de pièces dans ta maison ? Dis-moi les pièces de ta maison.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8C1BF6-5A0C-9EA1-787F-677AF983F56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489087"/>
            <a:ext cx="993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Il y a combien de pièces dans ta maison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E393F79-1C21-27C3-7AC4-9E5B79FD973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8627" y="4151833"/>
            <a:ext cx="6338310" cy="439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F758-44FD-01FA-EA7D-C10CD291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3FC2D8-9417-4A7F-CD4F-42A2AA0851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A244E-19D4-2372-46B0-F69F0798A38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3E180-2331-08D5-04C8-0AEFD26E5C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5E6EF-2A6D-948A-6CEB-D6022C7AA88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B3CC6D2-C86C-90DA-AD63-9EE7BFC659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60224E-E746-3857-85B8-53D536D901A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B827B7-80BD-3871-B594-37B6D47DD72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0F3B93CC-6872-291C-035A-59C4004A55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7E51A-1FBD-2B59-4124-9A2AB0E97B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Il est dans la chambre/ elle est dans la chambre.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2FA41-0549-AF2C-378A-26D9CF1B3D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2AD7D3E-DBF4-FE80-0549-523BF32AA3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4031923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0AC4E0-28F0-DAB6-156B-E905BB26EB9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89255" y="394449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dans 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4362B1-F328-F816-E164-040C6BE7871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35827" y="394449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dans 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E9EAFA-B6F5-3706-5EAF-CF62459497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518" y="4538113"/>
            <a:ext cx="2608034" cy="32067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B93A71-9134-D101-D6A0-C2FD01204E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8718" y="4504044"/>
            <a:ext cx="2608034" cy="3206765"/>
          </a:xfrm>
          <a:prstGeom prst="rect">
            <a:avLst/>
          </a:prstGeom>
        </p:spPr>
      </p:pic>
      <p:pic>
        <p:nvPicPr>
          <p:cNvPr id="20" name="Image 19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D1FCAB70-5072-10D2-2F03-086C23A2CB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07" y="4981417"/>
            <a:ext cx="1256658" cy="2252018"/>
          </a:xfrm>
          <a:prstGeom prst="rect">
            <a:avLst/>
          </a:prstGeom>
        </p:spPr>
      </p:pic>
      <p:pic>
        <p:nvPicPr>
          <p:cNvPr id="21" name="Image 20" descr="Une image contenant dessin humoristique, clipart&#10;&#10;Description générée automatiquement">
            <a:extLst>
              <a:ext uri="{FF2B5EF4-FFF2-40B4-BE49-F238E27FC236}">
                <a16:creationId xmlns:a16="http://schemas.microsoft.com/office/drawing/2014/main" id="{9F0894E5-4872-02B6-83CF-214EC4CFB2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9922" y="4992135"/>
            <a:ext cx="1347101" cy="223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36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2184-1066-5889-387E-2402187DE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F7D5E8C-BD0C-B7A8-BECB-502EBCBFAA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61155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8596DC69-9CC0-B2AA-8248-BDABF72BBD5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9891" y="2647943"/>
            <a:ext cx="3997891" cy="1298253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78127E-F416-48D4-93FE-6A562ED21694}"/>
              </a:ext>
            </a:extLst>
          </p:cNvPr>
          <p:cNvSpPr txBox="1"/>
          <p:nvPr/>
        </p:nvSpPr>
        <p:spPr>
          <a:xfrm>
            <a:off x="1245616" y="3004681"/>
            <a:ext cx="3769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est ton frère ?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96D67261-CD97-371B-818C-77E0C870893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43719" y="2543175"/>
            <a:ext cx="3997891" cy="1569665"/>
          </a:xfrm>
          <a:prstGeom prst="wedgeEllipseCallout">
            <a:avLst>
              <a:gd name="adj1" fmla="val -13671"/>
              <a:gd name="adj2" fmla="val 684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C8EEC3-D2FD-5456-3E78-748D69519D38}"/>
              </a:ext>
            </a:extLst>
          </p:cNvPr>
          <p:cNvSpPr txBox="1"/>
          <p:nvPr/>
        </p:nvSpPr>
        <p:spPr>
          <a:xfrm>
            <a:off x="7208507" y="3056628"/>
            <a:ext cx="356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est dans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salon.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C9A99D-1CB8-1537-4AE8-F12B4918D9F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où est ton frère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« Il est dans le salon. ». </a:t>
            </a:r>
          </a:p>
        </p:txBody>
      </p:sp>
      <p:pic>
        <p:nvPicPr>
          <p:cNvPr id="9" name="Image 8" descr="Une image contenant clipart, sourire, habits, dessin humoristique&#10;&#10;Description générée automatiquement">
            <a:extLst>
              <a:ext uri="{FF2B5EF4-FFF2-40B4-BE49-F238E27FC236}">
                <a16:creationId xmlns:a16="http://schemas.microsoft.com/office/drawing/2014/main" id="{D635656D-E9D9-BA42-6AD2-11DE3E285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885" y="4154856"/>
            <a:ext cx="2889569" cy="48878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C211F1-D61A-823C-09F2-FAAA9855A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6454" y="4960055"/>
            <a:ext cx="3365439" cy="30499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297F69-67BD-1977-C93A-E851B6A780F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774390" y="3998140"/>
            <a:ext cx="2827545" cy="5153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E787D0-2CC1-13B5-EB29-4DA82CC21D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0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514B-9626-3BBE-AD72-45F115D86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F5C40A2-65E3-BA0B-7B58-0537371B7C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Où est le garçon ?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7AE7E2-F8B4-A5D0-189E-0E1CF63FF65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9ADE2B-03D3-D055-0A83-F13F8480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444" y="3148849"/>
            <a:ext cx="5103653" cy="6275306"/>
          </a:xfrm>
          <a:prstGeom prst="rect">
            <a:avLst/>
          </a:prstGeom>
        </p:spPr>
      </p:pic>
      <p:pic>
        <p:nvPicPr>
          <p:cNvPr id="6" name="Image 5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3948A98D-002D-E2FF-020E-0A3CF45EAB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34" y="4700234"/>
            <a:ext cx="2136731" cy="3614405"/>
          </a:xfrm>
          <a:prstGeom prst="rect">
            <a:avLst/>
          </a:prstGeom>
        </p:spPr>
      </p:pic>
      <p:sp>
        <p:nvSpPr>
          <p:cNvPr id="7" name="ZoneTexte 10">
            <a:extLst>
              <a:ext uri="{FF2B5EF4-FFF2-40B4-BE49-F238E27FC236}">
                <a16:creationId xmlns:a16="http://schemas.microsoft.com/office/drawing/2014/main" id="{750024A7-14A9-F729-5C5F-B56237358E4B}"/>
              </a:ext>
            </a:extLst>
          </p:cNvPr>
          <p:cNvSpPr txBox="1"/>
          <p:nvPr/>
        </p:nvSpPr>
        <p:spPr>
          <a:xfrm>
            <a:off x="1738556" y="2463045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est le garçon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817BE2-C97C-E22B-0D4E-967F70120B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42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614B2-E615-45D8-73C3-0A71AE153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98FE4DD-5EF1-9578-7A42-7FAB49358F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Où est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fille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48357B7-7F9A-07ED-AEEE-B3E2FC9BED0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53A8FFA-C594-632F-0BE8-22DB6F2D5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601" y="2774506"/>
            <a:ext cx="5620797" cy="6911173"/>
          </a:xfrm>
          <a:prstGeom prst="rect">
            <a:avLst/>
          </a:prstGeom>
        </p:spPr>
      </p:pic>
      <p:pic>
        <p:nvPicPr>
          <p:cNvPr id="3" name="Image 2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CE2ABB9D-D77A-FB83-C0D5-3B6EFDF0A8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4023" y="5161868"/>
            <a:ext cx="1762051" cy="3006686"/>
          </a:xfrm>
          <a:prstGeom prst="rect">
            <a:avLst/>
          </a:prstGeom>
        </p:spPr>
      </p:pic>
      <p:sp>
        <p:nvSpPr>
          <p:cNvPr id="8" name="ZoneTexte 10">
            <a:extLst>
              <a:ext uri="{FF2B5EF4-FFF2-40B4-BE49-F238E27FC236}">
                <a16:creationId xmlns:a16="http://schemas.microsoft.com/office/drawing/2014/main" id="{1EA9586E-BB3A-FF1F-816A-E7100F5A7DAF}"/>
              </a:ext>
            </a:extLst>
          </p:cNvPr>
          <p:cNvSpPr txBox="1"/>
          <p:nvPr/>
        </p:nvSpPr>
        <p:spPr>
          <a:xfrm>
            <a:off x="1861285" y="2668274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est la fille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762C7A2-1A31-11DE-D864-4911119502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36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F758-44FD-01FA-EA7D-C10CD291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3FC2D8-9417-4A7F-CD4F-42A2AA0851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A244E-19D4-2372-46B0-F69F0798A38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3E180-2331-08D5-04C8-0AEFD26E5C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5E6EF-2A6D-948A-6CEB-D6022C7AA88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B3CC6D2-C86C-90DA-AD63-9EE7BFC659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60224E-E746-3857-85B8-53D536D901A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B827B7-80BD-3871-B594-37B6D47DD72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0F3B93CC-6872-291C-035A-59C4004A55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7E51A-1FBD-2B59-4124-9A2AB0E97B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Dans … , il y a … 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2FA41-0549-AF2C-378A-26D9CF1B3D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2AD7D3E-DBF4-FE80-0549-523BF32AA3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8"/>
            <a:ext cx="9893145" cy="2588886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0AC4E0-28F0-DAB6-156B-E905BB26EB9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95867" y="431456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dans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4362B1-F328-F816-E164-040C6BE7871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42439" y="431456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i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 y a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015077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7EDF1-C2E9-C779-CBBE-081B8847E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56E32A12-45BE-5C39-CCC5-8EF36F956D4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02809" y="2378419"/>
            <a:ext cx="3769291" cy="1642886"/>
          </a:xfrm>
          <a:prstGeom prst="wedgeEllipseCallout">
            <a:avLst>
              <a:gd name="adj1" fmla="val 9644"/>
              <a:gd name="adj2" fmla="val 6941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76B0AB93-6500-1EA5-EE67-99CEE405B2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27364" y="67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484BFA-8C80-7465-9841-2900A746C5B9}"/>
              </a:ext>
            </a:extLst>
          </p:cNvPr>
          <p:cNvSpPr txBox="1"/>
          <p:nvPr/>
        </p:nvSpPr>
        <p:spPr>
          <a:xfrm>
            <a:off x="2062493" y="2643161"/>
            <a:ext cx="2898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Il y a quoi dans ta chambre ?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9490C3B8-0459-4C4A-6185-5D7128358B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48896" y="2315330"/>
            <a:ext cx="4764374" cy="1705975"/>
          </a:xfrm>
          <a:prstGeom prst="wedgeEllipseCallout">
            <a:avLst>
              <a:gd name="adj1" fmla="val -31964"/>
              <a:gd name="adj2" fmla="val 7261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0C872D-BDDF-E5E1-D497-4DDAEF294FD4}"/>
              </a:ext>
            </a:extLst>
          </p:cNvPr>
          <p:cNvSpPr txBox="1"/>
          <p:nvPr/>
        </p:nvSpPr>
        <p:spPr>
          <a:xfrm>
            <a:off x="7751435" y="2700313"/>
            <a:ext cx="4195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Dans ma chambre, il y a un lit et un tapis.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26A35E9-F97A-2E23-656F-C7016A1414E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Il y a quoi dans ta chambre?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Dans ma chambre, il y a un lit et un tapis.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833299F9-4E49-23A2-7697-B93B75FBBF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36" y="4352483"/>
            <a:ext cx="2674067" cy="46754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56272E-D728-3EEF-E903-F857D56F57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1650" y="4405743"/>
            <a:ext cx="2674067" cy="44279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6475AA-6B2C-129F-583E-FA435726833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763DD3-FC4F-CDD4-D40C-C0424AF31D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7710" y="4437897"/>
            <a:ext cx="1979735" cy="2434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545230-1756-93E5-4FFE-D1084171A3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73350" y="6775740"/>
            <a:ext cx="1615610" cy="198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62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DB9BA-E662-01AC-FBA0-3AA819BB7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F7D43E-994C-E692-D3B8-A291FDF19E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04A250-761D-689D-DA82-07CEC7D42DA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300ADA-7C10-170C-BBF3-702FE241011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9E1101D-1989-63BB-CB15-46FB21EB057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C0C258F-8B82-69F3-6900-5C2DE7C5ACC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CF75FC9-1220-1841-99D3-18D2E84F535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48070DA-0883-BA01-B3A1-32E450A779D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0BA19A-0002-C898-2FB1-545B1D6F271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31CD57-299A-5C56-A4E1-45A957D557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F2489E-DD70-0895-91B3-B73A19520C9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449730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Il y a quoi dans ta chambre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7776F9-49A3-9987-B4A5-7D8FB3C5A43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98636" y="537721"/>
            <a:ext cx="1074932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Il y a quoi dans ta chambre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5F2810-E46C-A116-8080-4B325554E6D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8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: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 , sous , à côté de.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10154010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04785" y="3953664"/>
            <a:ext cx="3553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sur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F11A48-6393-B969-F663-829FAE5A438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0055" y="5255410"/>
            <a:ext cx="2050594" cy="134901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9F2CF0B-A381-2D23-9521-3FCB2433922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320054" y="3953277"/>
            <a:ext cx="205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sous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F1391AE-1E45-5D2E-71B1-80317DF499B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958131" y="4107166"/>
            <a:ext cx="3537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</a:rPr>
              <a:t>à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côté de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424C463-5E32-236D-92F9-CD7879F425B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9724" y="5260366"/>
            <a:ext cx="1909693" cy="134901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040A71-62D5-883B-A60E-AF8B1BE0816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1287" y="5255410"/>
            <a:ext cx="3109049" cy="13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23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BACFC-9D18-2E30-FBE3-D4B7730FC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45AB3F3-982A-24B6-7273-0409CC9581F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58655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1F7C89F-AF9C-F61D-E701-15EAE4AEBD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8D4D1C-F175-A3C9-0C74-37B999664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5254" y="4044778"/>
            <a:ext cx="2703193" cy="49267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49CB34E-FF55-49B7-EC83-56F1A5DCC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98649" y="560695"/>
            <a:ext cx="10860039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Où est le canapé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Le canapé est à côté du miroir.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A25DAB17-F9DF-3877-60FB-9EAF68270F66}"/>
              </a:ext>
            </a:extLst>
          </p:cNvPr>
          <p:cNvSpPr/>
          <p:nvPr/>
        </p:nvSpPr>
        <p:spPr>
          <a:xfrm>
            <a:off x="1185847" y="2454622"/>
            <a:ext cx="3723063" cy="1317278"/>
          </a:xfrm>
          <a:prstGeom prst="wedgeEllipseCallout">
            <a:avLst>
              <a:gd name="adj1" fmla="val 14436"/>
              <a:gd name="adj2" fmla="val 7792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15">
            <a:extLst>
              <a:ext uri="{FF2B5EF4-FFF2-40B4-BE49-F238E27FC236}">
                <a16:creationId xmlns:a16="http://schemas.microsoft.com/office/drawing/2014/main" id="{CE830A0F-DA4B-9F37-FE9B-7685A3A9830D}"/>
              </a:ext>
            </a:extLst>
          </p:cNvPr>
          <p:cNvSpPr txBox="1"/>
          <p:nvPr/>
        </p:nvSpPr>
        <p:spPr>
          <a:xfrm>
            <a:off x="1314431" y="2810677"/>
            <a:ext cx="3451951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 est le canapé ?</a:t>
            </a:r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583B34D9-4519-A3AA-3612-9302CC09C63A}"/>
              </a:ext>
            </a:extLst>
          </p:cNvPr>
          <p:cNvSpPr/>
          <p:nvPr/>
        </p:nvSpPr>
        <p:spPr>
          <a:xfrm>
            <a:off x="7000859" y="2243137"/>
            <a:ext cx="4129086" cy="1633832"/>
          </a:xfrm>
          <a:prstGeom prst="wedgeEllipseCallout">
            <a:avLst>
              <a:gd name="adj1" fmla="val -34188"/>
              <a:gd name="adj2" fmla="val 7139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5">
            <a:extLst>
              <a:ext uri="{FF2B5EF4-FFF2-40B4-BE49-F238E27FC236}">
                <a16:creationId xmlns:a16="http://schemas.microsoft.com/office/drawing/2014/main" id="{817F8A80-E28E-AF82-51AD-68B4161C502D}"/>
              </a:ext>
            </a:extLst>
          </p:cNvPr>
          <p:cNvSpPr txBox="1"/>
          <p:nvPr/>
        </p:nvSpPr>
        <p:spPr>
          <a:xfrm>
            <a:off x="7298372" y="2627691"/>
            <a:ext cx="3596240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canapé est à côté du miroir.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9A5DFAE-3614-40F0-1143-5B076F1009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4900" y="4472402"/>
            <a:ext cx="1553202" cy="40715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BA5A0E-959E-BD52-CF9F-B4E49BC8BE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03" y="5850401"/>
            <a:ext cx="2678487" cy="26815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95BDF8-6CBE-BE6A-52DD-F82ABC0BA4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0634" y="5673349"/>
            <a:ext cx="1594058" cy="25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58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E2C1F-0717-EC8D-CBB1-F5967B78F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7C56D6B-6666-55CF-871A-08C2F4C160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0D5D20E-98E1-B302-A9FF-45D7FF5FDA6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6B1875-B62F-0E52-365A-60A0063688C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5DF4174-A2FC-9370-CF6A-2E76E13AC23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1BB3118-A145-0EA6-674F-BECF9A26EDD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036C717-123C-904C-C814-CF7DDD22961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0E7B7D-FB6A-A185-C9AD-8A3487E9E34F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4235E33-BD28-07A5-3632-549D5C73B3D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3A20151-3328-9DC3-9022-2FB5F7D4E9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3F5384-E7C4-B6BE-5FBF-BADE1BBBEB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363167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Où est le canapé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C52750-999C-F826-C023-336A4E6152C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Où est le canapé ?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2B7003-CC1D-3AA9-C624-2F94C0216B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96" y="4152970"/>
            <a:ext cx="4066318" cy="40709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53F556-551E-EB6A-350C-92B264115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5"/>
          <a:stretch/>
        </p:blipFill>
        <p:spPr>
          <a:xfrm>
            <a:off x="6975314" y="4509357"/>
            <a:ext cx="4536076" cy="44338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6CF894-6C7B-B198-2F8E-6F29C0C6791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441" y="597912"/>
            <a:ext cx="2125510" cy="14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1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87B52-20F9-4259-38AC-C1F2EEA6D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5607775-3AAD-E921-3B1E-33EB313245D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C06C9D9-59C8-96AA-1287-24853438048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854103-77FB-20F4-4456-6FFA13D3658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37921FA-4296-E411-82D0-1A2F54A9C06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926D850-704E-1549-0E38-74A1B171DDA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A17D22F-6FCA-C029-BD1C-4F2E0F3E250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23ADDF-3DAE-9895-27A5-EED4EE76358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96BF484-5EBA-239B-BC20-5C25D4C3EA3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9E20C88-50B5-1C33-11BB-736986DB5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7734B-DB9F-9712-9E29-979EE4F76D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363167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Où est le jouet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63C710-AD9E-41B7-603F-8E894356F4B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Où est le jouet ? 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8E65622-2688-7DBD-F922-74F742F9E1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6871" y="4456942"/>
            <a:ext cx="5872358" cy="41482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E10415-0385-36F0-87FE-031B63AFBC5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441" y="597912"/>
            <a:ext cx="2125510" cy="14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697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7588F-B3B0-E7BD-73B1-FD5B988FE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747D5D3-0D15-B969-C701-A781B5260A7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E987C12-E375-7C0F-924D-A84215D4196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DA83DC-B43B-B9BB-C079-B646D3CDE7A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6D2864A-A16A-FB40-631B-53C6E88473F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87C8274-1F4D-DFCB-E885-35D454BC8B9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932E1D2-882D-7245-D31D-F2531EF6587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E5BA922-171A-0045-EEFE-A76AC124FB2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99896DD-31D5-33A0-B1CD-3FA7B40C8CC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852FD94-598F-46B1-A1C4-B85977F831F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40808A-4D2F-0878-E1E7-6E4F6DE50EE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363167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Où sont les jouets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0FB5CA-C011-7989-CAA6-D813A066067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Où sont les jouets ?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7C1A1C-EFAB-1DCD-664C-4D0024084D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1702" y="4410987"/>
            <a:ext cx="6512596" cy="37874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AC262B-5CB9-67C8-55D1-385FAD195C3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441" y="597912"/>
            <a:ext cx="2125510" cy="14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4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F758-44FD-01FA-EA7D-C10CD291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3FC2D8-9417-4A7F-CD4F-42A2AA0851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A244E-19D4-2372-46B0-F69F0798A38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3E180-2331-08D5-04C8-0AEFD26E5C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5E6EF-2A6D-948A-6CEB-D6022C7AA88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B3CC6D2-C86C-90DA-AD63-9EE7BFC659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60224E-E746-3857-85B8-53D536D901A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B827B7-80BD-3871-B594-37B6D47DD72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0F3B93CC-6872-291C-035A-59C4004A55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63144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7E51A-1FBD-2B59-4124-9A2AB0E97B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S’il te plait / Donne-moi … ! / Merci.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2FA41-0549-AF2C-378A-26D9CF1B3D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2AD7D3E-DBF4-FE80-0549-523BF32AA3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8"/>
            <a:ext cx="9893145" cy="2588886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0AC4E0-28F0-DAB6-156B-E905BB26EB9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20377" y="3983637"/>
            <a:ext cx="4853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S’il te plait,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…</a:t>
            </a:r>
          </a:p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Donne-moi …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4362B1-F328-F816-E164-040C6BE7871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66962" y="4399135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Merci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90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8CB87-1F6E-84FF-2796-E7F8AE41D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C4F6BCD-54E8-9F71-C1BC-368751815F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78659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09CEA34-B8AE-7DD4-81DD-429D8EA56B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F726610-EF2C-9067-C575-CC89D037C8E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98650" y="703575"/>
            <a:ext cx="917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dit : « S’il te plait, ouvre la porte ? »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35E724C-E813-C76C-0256-589D4F47D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671855" y="4458115"/>
            <a:ext cx="1628807" cy="4071512"/>
          </a:xfrm>
          <a:prstGeom prst="rect">
            <a:avLst/>
          </a:prstGeom>
        </p:spPr>
      </p:pic>
      <p:pic>
        <p:nvPicPr>
          <p:cNvPr id="9" name="Image 8" descr="Une image contenant garçon, dessin, Dessin d’enfant, illustration&#10;&#10;Description générée automatiquement">
            <a:extLst>
              <a:ext uri="{FF2B5EF4-FFF2-40B4-BE49-F238E27FC236}">
                <a16:creationId xmlns:a16="http://schemas.microsoft.com/office/drawing/2014/main" id="{59EE0B4F-B93A-BB6A-F89F-72AD0C44B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587" y="4839060"/>
            <a:ext cx="2829384" cy="3478932"/>
          </a:xfrm>
          <a:prstGeom prst="rect">
            <a:avLst/>
          </a:prstGeom>
        </p:spPr>
      </p:pic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BD3F79D1-0083-40F7-58B1-6016FE50FC65}"/>
              </a:ext>
            </a:extLst>
          </p:cNvPr>
          <p:cNvSpPr/>
          <p:nvPr/>
        </p:nvSpPr>
        <p:spPr>
          <a:xfrm>
            <a:off x="3671855" y="2428875"/>
            <a:ext cx="4375425" cy="1487607"/>
          </a:xfrm>
          <a:prstGeom prst="wedgeEllipseCallout">
            <a:avLst>
              <a:gd name="adj1" fmla="val -19783"/>
              <a:gd name="adj2" fmla="val 6787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S’il te plait, ouvre la porte!</a:t>
            </a:r>
          </a:p>
        </p:txBody>
      </p:sp>
    </p:spTree>
    <p:extLst>
      <p:ext uri="{BB962C8B-B14F-4D97-AF65-F5344CB8AC3E}">
        <p14:creationId xmlns:p14="http://schemas.microsoft.com/office/powerpoint/2010/main" val="470518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86369-D655-1C5B-D886-3F197DD1A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2085A15-AEEC-CF24-9510-96D4952DEA4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58655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D06FCC-FB1F-486F-45AC-1D7E6EC7AE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09F0A1-64DC-0299-873E-6C043C085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28160" y="4044778"/>
            <a:ext cx="2703193" cy="49267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FD1D6C3-2C7C-AD83-1F51-2D5D431EC6C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98649" y="560695"/>
            <a:ext cx="10860039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Prends un gâteau !»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Merci.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BADE3D94-2A14-A283-3045-0B8374FFED0C}"/>
              </a:ext>
            </a:extLst>
          </p:cNvPr>
          <p:cNvSpPr/>
          <p:nvPr/>
        </p:nvSpPr>
        <p:spPr>
          <a:xfrm>
            <a:off x="1528753" y="2454622"/>
            <a:ext cx="3723063" cy="1317278"/>
          </a:xfrm>
          <a:prstGeom prst="wedgeEllipseCallout">
            <a:avLst>
              <a:gd name="adj1" fmla="val 14436"/>
              <a:gd name="adj2" fmla="val 7792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15">
            <a:extLst>
              <a:ext uri="{FF2B5EF4-FFF2-40B4-BE49-F238E27FC236}">
                <a16:creationId xmlns:a16="http://schemas.microsoft.com/office/drawing/2014/main" id="{59A59D00-9A28-A5DE-3BCE-FE962CB69522}"/>
              </a:ext>
            </a:extLst>
          </p:cNvPr>
          <p:cNvSpPr txBox="1"/>
          <p:nvPr/>
        </p:nvSpPr>
        <p:spPr>
          <a:xfrm>
            <a:off x="1657337" y="2810677"/>
            <a:ext cx="3451951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Prends un gâteau !</a:t>
            </a:r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0A3B5EDF-2511-C105-9124-19665559E27C}"/>
              </a:ext>
            </a:extLst>
          </p:cNvPr>
          <p:cNvSpPr/>
          <p:nvPr/>
        </p:nvSpPr>
        <p:spPr>
          <a:xfrm>
            <a:off x="9333933" y="2564170"/>
            <a:ext cx="2857516" cy="1317279"/>
          </a:xfrm>
          <a:prstGeom prst="wedgeEllipseCallout">
            <a:avLst>
              <a:gd name="adj1" fmla="val -27688"/>
              <a:gd name="adj2" fmla="val 7899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5">
            <a:extLst>
              <a:ext uri="{FF2B5EF4-FFF2-40B4-BE49-F238E27FC236}">
                <a16:creationId xmlns:a16="http://schemas.microsoft.com/office/drawing/2014/main" id="{B9C52E53-2B5F-AC2F-6305-8D69E1918D3A}"/>
              </a:ext>
            </a:extLst>
          </p:cNvPr>
          <p:cNvSpPr txBox="1"/>
          <p:nvPr/>
        </p:nvSpPr>
        <p:spPr>
          <a:xfrm>
            <a:off x="9458331" y="2916213"/>
            <a:ext cx="2586037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Merci. 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2909066-40FB-D8E4-57FA-BDDEF71E69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0461" y="4472402"/>
            <a:ext cx="1553202" cy="40715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9500F5-A89D-B9EB-C22D-1B5FAB5B2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5043" y="5794264"/>
            <a:ext cx="2880225" cy="14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55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B3E6B-87C1-999D-AC1F-C1B1F2667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24CE3B3-A23D-12F8-E40F-03C8364FA07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0AE151-272A-C706-CCAA-92A10E77B2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06531" y="2449730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S’il te plait, ferme la porte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7D54FE4-783A-DD60-3E12-75E3034F3B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3F45E5A2-8C08-9587-616E-188F5CDD7FF1}"/>
              </a:ext>
            </a:extLst>
          </p:cNvPr>
          <p:cNvSpPr txBox="1"/>
          <p:nvPr/>
        </p:nvSpPr>
        <p:spPr>
          <a:xfrm>
            <a:off x="1398636" y="531330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Demande à ton ami de fermer la porte. Et dis-lui merci.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dire la phrase ? </a:t>
            </a:r>
          </a:p>
        </p:txBody>
      </p:sp>
    </p:spTree>
    <p:extLst>
      <p:ext uri="{BB962C8B-B14F-4D97-AF65-F5344CB8AC3E}">
        <p14:creationId xmlns:p14="http://schemas.microsoft.com/office/powerpoint/2010/main" val="39724499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2E854-E6A8-6FDB-D7B2-35DBF59D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5F998-3CFA-DFAD-BF72-7D71D9A5962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4CD5F8-DB1A-9454-0012-B3CC17A8F5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2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/>
        </p:nvSpPr>
        <p:spPr>
          <a:xfrm>
            <a:off x="1398636" y="520410"/>
            <a:ext cx="8856182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Demande à ton ami de te donner un stylo. Et dis-lui merci.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dire la phrase ? </a:t>
            </a:r>
          </a:p>
        </p:txBody>
      </p:sp>
      <p:sp>
        <p:nvSpPr>
          <p:cNvPr id="3" name="ZoneTexte 10">
            <a:extLst>
              <a:ext uri="{FF2B5EF4-FFF2-40B4-BE49-F238E27FC236}">
                <a16:creationId xmlns:a16="http://schemas.microsoft.com/office/drawing/2014/main" id="{B2B68A08-7BEE-7847-D523-09DBEE247AEB}"/>
              </a:ext>
            </a:extLst>
          </p:cNvPr>
          <p:cNvSpPr txBox="1"/>
          <p:nvPr/>
        </p:nvSpPr>
        <p:spPr>
          <a:xfrm>
            <a:off x="385761" y="2455681"/>
            <a:ext cx="1294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Donne-moi un stylo !</a:t>
            </a:r>
          </a:p>
        </p:txBody>
      </p:sp>
    </p:spTree>
    <p:extLst>
      <p:ext uri="{BB962C8B-B14F-4D97-AF65-F5344CB8AC3E}">
        <p14:creationId xmlns:p14="http://schemas.microsoft.com/office/powerpoint/2010/main" val="1962642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F758-44FD-01FA-EA7D-C10CD291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3FC2D8-9417-4A7F-CD4F-42A2AA0851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A244E-19D4-2372-46B0-F69F0798A38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3E180-2331-08D5-04C8-0AEFD26E5C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5E6EF-2A6D-948A-6CEB-D6022C7AA88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B3CC6D2-C86C-90DA-AD63-9EE7BFC659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60224E-E746-3857-85B8-53D536D901A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B827B7-80BD-3871-B594-37B6D47DD72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0F3B93CC-6872-291C-035A-59C4004A55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7E51A-1FBD-2B59-4124-9A2AB0E97B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Qu’est-ce que tu veux ? Je veux … 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2FA41-0549-AF2C-378A-26D9CF1B3D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2AD7D3E-DBF4-FE80-0549-523BF32AA3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4031923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0AC4E0-28F0-DAB6-156B-E905BB26EB9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00629" y="4105333"/>
            <a:ext cx="9683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tu veux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4362B1-F328-F816-E164-040C6BE7871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315847" y="5638208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veux … .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28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6542-60B4-3AD4-29AB-E977B8A8A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4F5CCD92-11DC-CBE8-AD0C-AB0EC21F3A3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02809" y="2378419"/>
            <a:ext cx="3769291" cy="1642886"/>
          </a:xfrm>
          <a:prstGeom prst="wedgeEllipseCallout">
            <a:avLst>
              <a:gd name="adj1" fmla="val 9644"/>
              <a:gd name="adj2" fmla="val 6941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37606EF6-A0D2-50E0-0096-0C4F87CCB5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27364" y="67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FA065D-1791-F5F5-A71D-477931118448}"/>
              </a:ext>
            </a:extLst>
          </p:cNvPr>
          <p:cNvSpPr txBox="1"/>
          <p:nvPr/>
        </p:nvSpPr>
        <p:spPr>
          <a:xfrm>
            <a:off x="2062493" y="2757462"/>
            <a:ext cx="2898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Qu’est-ce que tu veux ?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43A292AD-F995-4BAF-B96A-5AF894823F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741569" y="2225999"/>
            <a:ext cx="3254231" cy="1642886"/>
          </a:xfrm>
          <a:prstGeom prst="wedgeEllipseCallout">
            <a:avLst>
              <a:gd name="adj1" fmla="val -28526"/>
              <a:gd name="adj2" fmla="val 739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A671AEE-BB4D-ACBE-B6B6-3D543B7D08D6}"/>
              </a:ext>
            </a:extLst>
          </p:cNvPr>
          <p:cNvSpPr txBox="1"/>
          <p:nvPr/>
        </p:nvSpPr>
        <p:spPr>
          <a:xfrm>
            <a:off x="7962420" y="2537694"/>
            <a:ext cx="2869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Je veux des cerises.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727FB4-57E4-61D0-6FE9-7543CC8389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Qu’est-ce que tu veux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Je veux des cerises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73642D47-5FF5-D50E-C106-5FCAD6EE77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36" y="4352483"/>
            <a:ext cx="2674067" cy="46754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20888C-B14B-64B7-46D8-33D7343EDA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1650" y="4405743"/>
            <a:ext cx="2674067" cy="44279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6BE423-3CC2-4DDD-928F-4FD854274B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3A3816-5504-AEEF-3DD4-D2935D08FB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1981" y="5759897"/>
            <a:ext cx="1740236" cy="17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94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996E3-1CEE-39BC-13C7-B762EC6B2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AC8011B-982B-409A-1ADC-74384150C8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/>
        </p:nvSpPr>
        <p:spPr>
          <a:xfrm>
            <a:off x="1564445" y="514964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Qu’est-ce que tu veux ?  Que va dire le garçon ?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6" name="ZoneTexte 10">
            <a:extLst>
              <a:ext uri="{FF2B5EF4-FFF2-40B4-BE49-F238E27FC236}">
                <a16:creationId xmlns:a16="http://schemas.microsoft.com/office/drawing/2014/main" id="{44A56612-365C-7CFF-9092-EEA849F7B221}"/>
              </a:ext>
            </a:extLst>
          </p:cNvPr>
          <p:cNvSpPr txBox="1"/>
          <p:nvPr/>
        </p:nvSpPr>
        <p:spPr>
          <a:xfrm>
            <a:off x="1858184" y="2423972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tu veux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81B0C2F7-80AA-3B10-8332-10420C100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6975" y="3946782"/>
            <a:ext cx="2728849" cy="47393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D0F4C9-1262-45CB-5528-80CB700EF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808" y="5057143"/>
            <a:ext cx="1722595" cy="19822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37FA98-269E-21E4-DA04-157D87FAF8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441" y="597912"/>
            <a:ext cx="2125510" cy="14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68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3C53B-CFAC-BB42-5E88-1C8513F0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B5ED690-2567-36F7-0331-5C7ED351CD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12">
            <a:extLst>
              <a:ext uri="{FF2B5EF4-FFF2-40B4-BE49-F238E27FC236}">
                <a16:creationId xmlns:a16="http://schemas.microsoft.com/office/drawing/2014/main" id="{A9B7E71C-4492-DC2C-1FF2-2B4ED3714DEC}"/>
              </a:ext>
            </a:extLst>
          </p:cNvPr>
          <p:cNvSpPr txBox="1"/>
          <p:nvPr/>
        </p:nvSpPr>
        <p:spPr>
          <a:xfrm>
            <a:off x="1564445" y="514964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Qu’est-ce que tu veux ?  Que va dire le garçon ?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6" name="ZoneTexte 10">
            <a:extLst>
              <a:ext uri="{FF2B5EF4-FFF2-40B4-BE49-F238E27FC236}">
                <a16:creationId xmlns:a16="http://schemas.microsoft.com/office/drawing/2014/main" id="{295485F2-71C9-1665-38C8-AB7A85ED4CED}"/>
              </a:ext>
            </a:extLst>
          </p:cNvPr>
          <p:cNvSpPr txBox="1"/>
          <p:nvPr/>
        </p:nvSpPr>
        <p:spPr>
          <a:xfrm>
            <a:off x="1858184" y="2423972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tu veux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4BC34DD6-AC20-3255-AAEB-C0EF3635A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6975" y="3946782"/>
            <a:ext cx="2728849" cy="47393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C5CA6B-1F62-7A6C-4788-09F890693A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441" y="597912"/>
            <a:ext cx="2125510" cy="14751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37D258-76FF-F530-5BD1-6F4AF3EB9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363" y="5068961"/>
            <a:ext cx="1568925" cy="24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036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F758-44FD-01FA-EA7D-C10CD291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3FC2D8-9417-4A7F-CD4F-42A2AA0851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A244E-19D4-2372-46B0-F69F0798A38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3E180-2331-08D5-04C8-0AEFD26E5C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5E6EF-2A6D-948A-6CEB-D6022C7AA88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B3CC6D2-C86C-90DA-AD63-9EE7BFC659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60224E-E746-3857-85B8-53D536D901A0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B827B7-80BD-3871-B594-37B6D47DD72F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0F3B93CC-6872-291C-035A-59C4004A55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7E51A-1FBD-2B59-4124-9A2AB0E97B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: Le matin / Je me réveille / tu te réveilles / le soir / je dors /tu dors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2FA41-0549-AF2C-378A-26D9CF1B3D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2AD7D3E-DBF4-FE80-0549-523BF32AA3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2986088"/>
            <a:ext cx="9893145" cy="550069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4362B1-F328-F816-E164-040C6BE7871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74571" y="6275257"/>
            <a:ext cx="5062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réveille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Tu te 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réveilles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8BDC2B-C1B6-9726-1D15-0006FF7BF55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58000" y="6261418"/>
            <a:ext cx="5062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dors</a:t>
            </a:r>
          </a:p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Tu 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dors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2480E4D-BC33-B7DC-ECD8-74BB4B6093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39" b="94286" l="9412" r="92941">
                        <a14:foregroundMark x1="37882" y1="4898" x2="38353" y2="84082"/>
                        <a14:foregroundMark x1="38353" y1="84082" x2="40167" y2="85103"/>
                        <a14:foregroundMark x1="57098" y1="85229" x2="62353" y2="83265"/>
                        <a14:foregroundMark x1="86265" y1="90585" x2="86353" y2="90612"/>
                        <a14:foregroundMark x1="62353" y1="83265" x2="69728" y2="85523"/>
                        <a14:foregroundMark x1="88307" y1="81716" x2="92000" y2="64898"/>
                        <a14:foregroundMark x1="86353" y1="90612" x2="86519" y2="89854"/>
                        <a14:foregroundMark x1="92000" y1="64898" x2="93882" y2="15510"/>
                        <a14:foregroundMark x1="93882" y1="15510" x2="91717" y2="4244"/>
                        <a14:foregroundMark x1="80440" y1="12128" x2="78118" y2="14286"/>
                        <a14:foregroundMark x1="78118" y1="14286" x2="45412" y2="12653"/>
                        <a14:foregroundMark x1="45412" y1="12653" x2="37412" y2="6939"/>
                        <a14:foregroundMark x1="37412" y1="6939" x2="40471" y2="10612"/>
                        <a14:foregroundMark x1="81647" y1="54286" x2="49882" y2="64490"/>
                        <a14:foregroundMark x1="49882" y1="64490" x2="75765" y2="77551"/>
                        <a14:foregroundMark x1="75765" y1="77551" x2="84471" y2="67347"/>
                        <a14:foregroundMark x1="84471" y1="67347" x2="72706" y2="46531"/>
                        <a14:foregroundMark x1="72706" y1="46531" x2="41176" y2="56327"/>
                        <a14:foregroundMark x1="41176" y1="56327" x2="40000" y2="38776"/>
                        <a14:foregroundMark x1="93176" y1="19592" x2="92235" y2="58776"/>
                        <a14:foregroundMark x1="89412" y1="45306" x2="89176" y2="58367"/>
                        <a14:foregroundMark x1="38824" y1="94286" x2="38824" y2="88163"/>
                        <a14:backgroundMark x1="46118" y1="87755" x2="56235" y2="86939"/>
                        <a14:backgroundMark x1="56235" y1="86939" x2="56471" y2="86939"/>
                        <a14:backgroundMark x1="69647" y1="85714" x2="81412" y2="89796"/>
                        <a14:backgroundMark x1="81412" y1="89796" x2="86824" y2="88980"/>
                        <a14:backgroundMark x1="45176" y1="86122" x2="44706" y2="89388"/>
                        <a14:backgroundMark x1="86588" y1="91020" x2="86588" y2="91020"/>
                        <a14:backgroundMark x1="84706" y1="9388" x2="91765" y2="4082"/>
                        <a14:backgroundMark x1="82588" y1="8163" x2="84706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723" y="4666661"/>
            <a:ext cx="2790421" cy="16085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452646A-B535-C90B-EBF2-D472325003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026988" y="3458321"/>
            <a:ext cx="506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l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matin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BB1AEEB-8CDF-A130-5C74-98C022BA9BB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089121" y="3456459"/>
            <a:ext cx="4594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l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soir</a:t>
            </a:r>
          </a:p>
        </p:txBody>
      </p:sp>
      <p:pic>
        <p:nvPicPr>
          <p:cNvPr id="17" name="Image 16" descr="Une image contenant horloge, Horloge murale, horloge quartz&#10;&#10;Description générée automatiquement">
            <a:extLst>
              <a:ext uri="{FF2B5EF4-FFF2-40B4-BE49-F238E27FC236}">
                <a16:creationId xmlns:a16="http://schemas.microsoft.com/office/drawing/2014/main" id="{6957A8ED-BBCC-D1C6-F2CF-F4036CB0174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75" b="91169" l="9985" r="94823">
                        <a14:foregroundMark x1="96075" y1="9240" x2="99043" y2="69215"/>
                        <a14:foregroundMark x1="99043" y1="69215" x2="94823" y2="86509"/>
                        <a14:foregroundMark x1="94823" y1="86509" x2="94823" y2="91169"/>
                        <a14:foregroundMark x1="81526" y1="28332" x2="73798" y2="46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39" y="4513649"/>
            <a:ext cx="3020105" cy="18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786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E13F9-87AF-D3AB-D8B9-A3A448795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919AEBA7-2F80-67CF-A2CC-DE8D65CBB0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02809" y="2378419"/>
            <a:ext cx="3769291" cy="1642886"/>
          </a:xfrm>
          <a:prstGeom prst="wedgeEllipseCallout">
            <a:avLst>
              <a:gd name="adj1" fmla="val 9644"/>
              <a:gd name="adj2" fmla="val 6941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20F56D46-838F-EAA2-8928-561A0CA6DA0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27364" y="67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D9E1575-B710-59FC-FEA2-EE67841BB1E6}"/>
              </a:ext>
            </a:extLst>
          </p:cNvPr>
          <p:cNvSpPr txBox="1"/>
          <p:nvPr/>
        </p:nvSpPr>
        <p:spPr>
          <a:xfrm>
            <a:off x="2062493" y="2757462"/>
            <a:ext cx="2898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Tu te réveilles quand 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7037F11-7305-EFC5-9C4A-A355FF862F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Tu te réveilles quand ? 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Je me réveille le matin.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D08E674D-B21C-8BB4-1E75-E02E50FF97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36" y="4352483"/>
            <a:ext cx="2674067" cy="46754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424B1B-CFF9-AD2C-04D5-E69CACC22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1650" y="4405743"/>
            <a:ext cx="2674067" cy="44279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147F85-7AF4-EB58-69BC-0F9F117579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89C8A655-BF3B-6455-79F3-3755F71F0D15}"/>
              </a:ext>
            </a:extLst>
          </p:cNvPr>
          <p:cNvSpPr/>
          <p:nvPr/>
        </p:nvSpPr>
        <p:spPr>
          <a:xfrm>
            <a:off x="7408910" y="2378419"/>
            <a:ext cx="3686175" cy="1661723"/>
          </a:xfrm>
          <a:prstGeom prst="wedgeEllipseCallout">
            <a:avLst>
              <a:gd name="adj1" fmla="val -27890"/>
              <a:gd name="adj2" fmla="val 6574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me réveille le matin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90B282-1323-30EF-23BD-570846E1E7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39" b="94286" l="9412" r="92941">
                        <a14:foregroundMark x1="37882" y1="4898" x2="38353" y2="84082"/>
                        <a14:foregroundMark x1="38353" y1="84082" x2="40167" y2="85103"/>
                        <a14:foregroundMark x1="57098" y1="85229" x2="62353" y2="83265"/>
                        <a14:foregroundMark x1="86265" y1="90585" x2="86353" y2="90612"/>
                        <a14:foregroundMark x1="62353" y1="83265" x2="69728" y2="85523"/>
                        <a14:foregroundMark x1="88307" y1="81716" x2="92000" y2="64898"/>
                        <a14:foregroundMark x1="86353" y1="90612" x2="86519" y2="89854"/>
                        <a14:foregroundMark x1="92000" y1="64898" x2="93882" y2="15510"/>
                        <a14:foregroundMark x1="93882" y1="15510" x2="91717" y2="4244"/>
                        <a14:foregroundMark x1="80440" y1="12128" x2="78118" y2="14286"/>
                        <a14:foregroundMark x1="78118" y1="14286" x2="45412" y2="12653"/>
                        <a14:foregroundMark x1="45412" y1="12653" x2="37412" y2="6939"/>
                        <a14:foregroundMark x1="37412" y1="6939" x2="40471" y2="10612"/>
                        <a14:foregroundMark x1="81647" y1="54286" x2="49882" y2="64490"/>
                        <a14:foregroundMark x1="49882" y1="64490" x2="75765" y2="77551"/>
                        <a14:foregroundMark x1="75765" y1="77551" x2="84471" y2="67347"/>
                        <a14:foregroundMark x1="84471" y1="67347" x2="72706" y2="46531"/>
                        <a14:foregroundMark x1="72706" y1="46531" x2="41176" y2="56327"/>
                        <a14:foregroundMark x1="41176" y1="56327" x2="40000" y2="38776"/>
                        <a14:foregroundMark x1="93176" y1="19592" x2="92235" y2="58776"/>
                        <a14:foregroundMark x1="89412" y1="45306" x2="89176" y2="58367"/>
                        <a14:foregroundMark x1="38824" y1="94286" x2="38824" y2="88163"/>
                        <a14:backgroundMark x1="46118" y1="87755" x2="56235" y2="86939"/>
                        <a14:backgroundMark x1="56235" y1="86939" x2="56471" y2="86939"/>
                        <a14:backgroundMark x1="69647" y1="85714" x2="81412" y2="89796"/>
                        <a14:backgroundMark x1="81412" y1="89796" x2="86824" y2="88980"/>
                        <a14:backgroundMark x1="45176" y1="86122" x2="44706" y2="89388"/>
                        <a14:backgroundMark x1="86588" y1="91020" x2="86588" y2="91020"/>
                        <a14:backgroundMark x1="84706" y1="9388" x2="91765" y2="4082"/>
                        <a14:backgroundMark x1="82588" y1="8163" x2="84706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6141" y="5104708"/>
            <a:ext cx="3962562" cy="228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998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D117D-4AF7-8319-4767-31DAFBD1C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3E6CDBF3-00A4-59AB-A186-2BE4E87AFD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02808" y="2482227"/>
            <a:ext cx="3769291" cy="1435267"/>
          </a:xfrm>
          <a:prstGeom prst="wedgeEllipseCallout">
            <a:avLst>
              <a:gd name="adj1" fmla="val 9644"/>
              <a:gd name="adj2" fmla="val 6941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0CBB126A-99ED-67E7-FC34-9979AECBDF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27364" y="67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1536A1-C2BE-E09D-EADE-69A2A2FE4CC5}"/>
              </a:ext>
            </a:extLst>
          </p:cNvPr>
          <p:cNvSpPr txBox="1"/>
          <p:nvPr/>
        </p:nvSpPr>
        <p:spPr>
          <a:xfrm>
            <a:off x="2038119" y="2907474"/>
            <a:ext cx="289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Tu </a:t>
            </a:r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dors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quand 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2CB6E94-092E-9F0B-C201-8C17387AF8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Tu dors quand ? 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: « le soir, je dors.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62E59410-F701-96A3-948F-BF7977A12C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36" y="4352483"/>
            <a:ext cx="2674067" cy="46754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900C9E-2D27-C70B-F8FB-41745367E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1650" y="4405743"/>
            <a:ext cx="2674067" cy="44279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B79B18-BEA1-4E62-C6EB-8EA6CB1316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59989"/>
            <a:ext cx="1224453" cy="1351829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6D34F2F5-F63E-32DD-7FEB-54908DFBC525}"/>
              </a:ext>
            </a:extLst>
          </p:cNvPr>
          <p:cNvSpPr/>
          <p:nvPr/>
        </p:nvSpPr>
        <p:spPr>
          <a:xfrm>
            <a:off x="7384466" y="2757462"/>
            <a:ext cx="3962562" cy="1184411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soir, je dors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 6" descr="Une image contenant horloge, Horloge murale, horloge quartz&#10;&#10;Description générée automatiquement">
            <a:extLst>
              <a:ext uri="{FF2B5EF4-FFF2-40B4-BE49-F238E27FC236}">
                <a16:creationId xmlns:a16="http://schemas.microsoft.com/office/drawing/2014/main" id="{DA1A98B5-7BAF-0DE9-3124-6D28EFDD47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5" b="91169" l="9985" r="94823">
                        <a14:foregroundMark x1="96075" y1="9240" x2="99043" y2="69215"/>
                        <a14:foregroundMark x1="99043" y1="69215" x2="94823" y2="86509"/>
                        <a14:foregroundMark x1="94823" y1="86509" x2="94823" y2="91169"/>
                        <a14:foregroundMark x1="81526" y1="28332" x2="73798" y2="46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87" y="5439949"/>
            <a:ext cx="3931919" cy="23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514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A112D-AC49-61C6-44CE-909A87D72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867D21-3A08-0074-3664-45A242C61A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F9E971-9FAC-74F3-9876-31CEBC9DF86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F9A2BD-A773-026C-6C69-DA75BAB6FD4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B60DA7-D437-6FCC-FC92-184C7040CDE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12E8AA6-BDC9-8B79-2802-304F07D8EC0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8D88B12-B4D9-4A3B-A2AD-03B1787732F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1F83AD8-8135-FBA2-BE0E-DED9FF00485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1D5C754-48C8-E0F4-D129-B6A82ECAFFB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B8340D3-7C0E-D048-5AFF-708F0135ED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E060B2-71A7-7E83-5947-A8222C43E2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449730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Tu te réveilles quand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A4EF01-47DC-9358-A429-C82FEE1B602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98636" y="537721"/>
            <a:ext cx="1074932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Tu te réveilles quand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30677C-CC5D-5EC9-0430-949DA8B4F3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402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09A3C-F733-7384-49FB-002778DE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9717EB3-8FBF-6B75-2D0B-5E023950EC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64B26B8-44A2-AE01-F874-36F880367AD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B9C0E0-4D0A-CA3C-92A7-76143BF81CE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0DE378F-7918-D4BA-3A1E-EFA100075A3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7ADB2F-DAA7-E609-133C-380915846E4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DAF2044-7720-7759-4F5D-A182CB11C94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F39124F-AF53-89FC-0D6C-01E5C8E14620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DDF7CB4-FC14-1800-540A-459626CB232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EAA6BE9-B3A2-4CE0-9965-FF91565324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11D89D-6DF7-584E-28F9-489CD48766C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449730"/>
            <a:ext cx="9933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Tu dors quand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2ED9F8-1F44-6A2E-9274-E4BB4A0F7A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98636" y="537721"/>
            <a:ext cx="1074932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Tu dors quand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92EE770-D0A6-477B-674E-88B8DDF63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25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10649</TotalTime>
  <Words>1782</Words>
  <PresentationFormat>Personnalisé</PresentationFormat>
  <Paragraphs>280</Paragraphs>
  <Slides>68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68</vt:i4>
      </vt:variant>
    </vt:vector>
  </HeadingPairs>
  <TitlesOfParts>
    <vt:vector size="76" baseType="lpstr">
      <vt:lpstr>Dosis Bold</vt:lpstr>
      <vt:lpstr>Carelia</vt:lpstr>
      <vt:lpstr>Calibri</vt:lpstr>
      <vt:lpstr>Cambria</vt:lpstr>
      <vt:lpstr>Arial</vt:lpstr>
      <vt:lpstr>Dosis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2025-08-20T10:11:56Z</dcterms:modified>
</cp:coreProperties>
</file>