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oppins SemiBold"/>
      <p:regular r:id="rId43"/>
      <p:bold r:id="rId44"/>
      <p:italic r:id="rId45"/>
      <p:boldItalic r:id="rId46"/>
    </p:embeddedFont>
    <p:embeddedFont>
      <p:font typeface="Gluten"/>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giIwuCwRr34hTNtBBMHg+evAV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42" Type="http://schemas.openxmlformats.org/officeDocument/2006/relationships/font" Target="fonts/Inter-bold.fntdata"/><Relationship Id="rId41" Type="http://schemas.openxmlformats.org/officeDocument/2006/relationships/font" Target="fonts/Inter-regular.fntdata"/><Relationship Id="rId44" Type="http://schemas.openxmlformats.org/officeDocument/2006/relationships/font" Target="fonts/PoppinsSemiBold-bold.fntdata"/><Relationship Id="rId43" Type="http://schemas.openxmlformats.org/officeDocument/2006/relationships/font" Target="fonts/PoppinsSemiBold-regular.fntdata"/><Relationship Id="rId46" Type="http://schemas.openxmlformats.org/officeDocument/2006/relationships/font" Target="fonts/PoppinsSemiBold-boldItalic.fntdata"/><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Gluten-bold.fntdata"/><Relationship Id="rId47" Type="http://schemas.openxmlformats.org/officeDocument/2006/relationships/font" Target="fonts/Gluten-regular.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33" Type="http://schemas.openxmlformats.org/officeDocument/2006/relationships/font" Target="fonts/Lato-regular.fntdata"/><Relationship Id="rId32" Type="http://schemas.openxmlformats.org/officeDocument/2006/relationships/font" Target="fonts/Poppins-boldItalic.fntdata"/><Relationship Id="rId35" Type="http://schemas.openxmlformats.org/officeDocument/2006/relationships/font" Target="fonts/Lato-italic.fntdata"/><Relationship Id="rId34" Type="http://schemas.openxmlformats.org/officeDocument/2006/relationships/font" Target="fonts/Lato-bold.fntdata"/><Relationship Id="rId37" Type="http://schemas.openxmlformats.org/officeDocument/2006/relationships/font" Target="fonts/Montserrat-regular.fntdata"/><Relationship Id="rId36" Type="http://schemas.openxmlformats.org/officeDocument/2006/relationships/font" Target="fonts/Lato-boldItalic.fntdata"/><Relationship Id="rId39" Type="http://schemas.openxmlformats.org/officeDocument/2006/relationships/font" Target="fonts/Montserrat-italic.fntdata"/><Relationship Id="rId38" Type="http://schemas.openxmlformats.org/officeDocument/2006/relationships/font" Target="fonts/Montserrat-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font" Target="fonts/Poppins-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ab3cbd77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ab3cbd77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ab3cbd77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bab3cbd77f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bab3cbd77f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2bab3cbd77f_0_2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bab3cbd77f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bab3cbd77f_0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2bab3cbd77f_0_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bab3cbd77f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bab3cbd77f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bab3cbd77f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bab3cbd77f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bab3cbd77f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2bab3cbd77f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bab3cbd77f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bab3cbd77f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2bab3cbd77f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bab3cbd77f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bab3cbd77f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2bab3cbd77f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bab3cbd77f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bab3cbd77f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2bab3cbd77f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bab3cbd77f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bab3cbd77f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bab3cbd77f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bab3cbd77f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bab3cbd77f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bab3cbd77f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bab3cbd77f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bab3cbd77f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2bab3cbd77f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bab3cbd77f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bab3cbd77f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bab3cbd77f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bab3cbd77f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2bab3cbd77f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2bab3cbd77f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bab3cbd77f_0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2bab3cbd77f_0_5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2bab3cbd77f_0_5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bab3cbd77f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2bab3cbd77f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2bab3cbd77f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bab3cbd77f_0_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2bab3cbd77f_0_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g2bab3cbd77f_0_6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bab3cbd77f_0_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2bab3cbd77f_0_6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2bab3cbd77f_0_6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2bab3cbd77f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g2bab3cbd77f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g2bab3cbd77f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bab3cbd77f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bab3cbd77f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2bab3cbd77f_0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bab3cbd77f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2bab3cbd77f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g2bab3cbd77f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bab3cbd77f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bab3cbd77f_0_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bab3cbd77f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bab3cbd77f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bab3cbd77f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bab3cbd77f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bab3cbd77f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bab3cbd77f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2bab3cbd77f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bab3cbd77f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bab3cbd77f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bab3cbd77f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20" Type="http://schemas.openxmlformats.org/officeDocument/2006/relationships/image" Target="../media/image84.png"/><Relationship Id="rId11" Type="http://schemas.openxmlformats.org/officeDocument/2006/relationships/image" Target="../media/image69.png"/><Relationship Id="rId10" Type="http://schemas.openxmlformats.org/officeDocument/2006/relationships/image" Target="../media/image87.png"/><Relationship Id="rId13" Type="http://schemas.openxmlformats.org/officeDocument/2006/relationships/image" Target="../media/image72.png"/><Relationship Id="rId12"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86.png"/><Relationship Id="rId15" Type="http://schemas.openxmlformats.org/officeDocument/2006/relationships/image" Target="../media/image78.png"/><Relationship Id="rId14" Type="http://schemas.openxmlformats.org/officeDocument/2006/relationships/image" Target="../media/image73.png"/><Relationship Id="rId17" Type="http://schemas.openxmlformats.org/officeDocument/2006/relationships/image" Target="../media/image98.png"/><Relationship Id="rId16" Type="http://schemas.openxmlformats.org/officeDocument/2006/relationships/image" Target="../media/image79.png"/><Relationship Id="rId5" Type="http://schemas.openxmlformats.org/officeDocument/2006/relationships/image" Target="../media/image3.png"/><Relationship Id="rId19" Type="http://schemas.openxmlformats.org/officeDocument/2006/relationships/image" Target="../media/image96.png"/><Relationship Id="rId6" Type="http://schemas.openxmlformats.org/officeDocument/2006/relationships/image" Target="../media/image4.png"/><Relationship Id="rId18" Type="http://schemas.openxmlformats.org/officeDocument/2006/relationships/image" Target="../media/image82.png"/><Relationship Id="rId7" Type="http://schemas.openxmlformats.org/officeDocument/2006/relationships/image" Target="../media/image12.png"/><Relationship Id="rId8" Type="http://schemas.openxmlformats.org/officeDocument/2006/relationships/image" Target="../media/image63.png"/></Relationships>
</file>

<file path=ppt/slides/_rels/slide11.xml.rels><?xml version="1.0" encoding="UTF-8" standalone="yes"?><Relationships xmlns="http://schemas.openxmlformats.org/package/2006/relationships"><Relationship Id="rId10"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26.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93.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2.png"/></Relationships>
</file>

<file path=ppt/slides/_rels/slide14.xml.rels><?xml version="1.0" encoding="UTF-8" standalone="yes"?><Relationships xmlns="http://schemas.openxmlformats.org/package/2006/relationships"><Relationship Id="rId20" Type="http://schemas.openxmlformats.org/officeDocument/2006/relationships/image" Target="../media/image121.png"/><Relationship Id="rId22" Type="http://schemas.openxmlformats.org/officeDocument/2006/relationships/image" Target="../media/image124.png"/><Relationship Id="rId21" Type="http://schemas.openxmlformats.org/officeDocument/2006/relationships/image" Target="../media/image137.png"/><Relationship Id="rId24" Type="http://schemas.openxmlformats.org/officeDocument/2006/relationships/image" Target="../media/image131.png"/><Relationship Id="rId23" Type="http://schemas.openxmlformats.org/officeDocument/2006/relationships/image" Target="../media/image16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23.png"/><Relationship Id="rId9" Type="http://schemas.openxmlformats.org/officeDocument/2006/relationships/image" Target="../media/image157.png"/><Relationship Id="rId26" Type="http://schemas.openxmlformats.org/officeDocument/2006/relationships/image" Target="../media/image130.png"/><Relationship Id="rId25" Type="http://schemas.openxmlformats.org/officeDocument/2006/relationships/image" Target="../media/image127.png"/><Relationship Id="rId28" Type="http://schemas.openxmlformats.org/officeDocument/2006/relationships/image" Target="../media/image132.png"/><Relationship Id="rId27" Type="http://schemas.openxmlformats.org/officeDocument/2006/relationships/image" Target="../media/image120.png"/><Relationship Id="rId5" Type="http://schemas.openxmlformats.org/officeDocument/2006/relationships/image" Target="../media/image26.png"/><Relationship Id="rId6" Type="http://schemas.openxmlformats.org/officeDocument/2006/relationships/image" Target="../media/image12.png"/><Relationship Id="rId29" Type="http://schemas.openxmlformats.org/officeDocument/2006/relationships/image" Target="../media/image128.png"/><Relationship Id="rId7" Type="http://schemas.openxmlformats.org/officeDocument/2006/relationships/image" Target="../media/image113.png"/><Relationship Id="rId8" Type="http://schemas.openxmlformats.org/officeDocument/2006/relationships/image" Target="../media/image106.png"/><Relationship Id="rId30" Type="http://schemas.openxmlformats.org/officeDocument/2006/relationships/image" Target="../media/image149.png"/><Relationship Id="rId11" Type="http://schemas.openxmlformats.org/officeDocument/2006/relationships/image" Target="../media/image114.png"/><Relationship Id="rId10" Type="http://schemas.openxmlformats.org/officeDocument/2006/relationships/image" Target="../media/image110.png"/><Relationship Id="rId13" Type="http://schemas.openxmlformats.org/officeDocument/2006/relationships/image" Target="../media/image109.png"/><Relationship Id="rId12" Type="http://schemas.openxmlformats.org/officeDocument/2006/relationships/image" Target="../media/image108.png"/><Relationship Id="rId15" Type="http://schemas.openxmlformats.org/officeDocument/2006/relationships/image" Target="../media/image118.png"/><Relationship Id="rId14" Type="http://schemas.openxmlformats.org/officeDocument/2006/relationships/image" Target="../media/image115.png"/><Relationship Id="rId17" Type="http://schemas.openxmlformats.org/officeDocument/2006/relationships/image" Target="../media/image125.png"/><Relationship Id="rId16" Type="http://schemas.openxmlformats.org/officeDocument/2006/relationships/image" Target="../media/image122.png"/><Relationship Id="rId19" Type="http://schemas.openxmlformats.org/officeDocument/2006/relationships/image" Target="../media/image164.png"/><Relationship Id="rId18" Type="http://schemas.openxmlformats.org/officeDocument/2006/relationships/image" Target="../media/image1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59.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2.png"/><Relationship Id="rId10" Type="http://schemas.openxmlformats.org/officeDocument/2006/relationships/image" Target="../media/image20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156.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1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12.png"/><Relationship Id="rId7" Type="http://schemas.openxmlformats.org/officeDocument/2006/relationships/image" Target="../media/image160.png"/><Relationship Id="rId8" Type="http://schemas.openxmlformats.org/officeDocument/2006/relationships/image" Target="../media/image19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9.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94.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2.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16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1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23.png"/><Relationship Id="rId9" Type="http://schemas.openxmlformats.org/officeDocument/2006/relationships/image" Target="../media/image234.png"/><Relationship Id="rId5" Type="http://schemas.openxmlformats.org/officeDocument/2006/relationships/image" Target="../media/image26.png"/><Relationship Id="rId6" Type="http://schemas.openxmlformats.org/officeDocument/2006/relationships/image" Target="../media/image12.png"/><Relationship Id="rId7" Type="http://schemas.openxmlformats.org/officeDocument/2006/relationships/image" Target="../media/image178.png"/><Relationship Id="rId8" Type="http://schemas.openxmlformats.org/officeDocument/2006/relationships/image" Target="../media/image79.png"/><Relationship Id="rId10" Type="http://schemas.openxmlformats.org/officeDocument/2006/relationships/image" Target="../media/image18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95.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2.png"/><Relationship Id="rId11" Type="http://schemas.openxmlformats.org/officeDocument/2006/relationships/image" Target="../media/image197.png"/><Relationship Id="rId10" Type="http://schemas.openxmlformats.org/officeDocument/2006/relationships/image" Target="../media/image207.png"/></Relationships>
</file>

<file path=ppt/slides/_rels/slide23.xml.rels><?xml version="1.0" encoding="UTF-8" standalone="yes"?><Relationships xmlns="http://schemas.openxmlformats.org/package/2006/relationships"><Relationship Id="rId20" Type="http://schemas.openxmlformats.org/officeDocument/2006/relationships/image" Target="../media/image223.png"/><Relationship Id="rId22" Type="http://schemas.openxmlformats.org/officeDocument/2006/relationships/hyperlink" Target="https://eatemp.com/powerpoint-org-chart-template/" TargetMode="External"/><Relationship Id="rId21" Type="http://schemas.openxmlformats.org/officeDocument/2006/relationships/image" Target="../media/image224.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23.png"/><Relationship Id="rId9" Type="http://schemas.openxmlformats.org/officeDocument/2006/relationships/image" Target="../media/image203.png"/><Relationship Id="rId5" Type="http://schemas.openxmlformats.org/officeDocument/2006/relationships/image" Target="../media/image26.png"/><Relationship Id="rId6" Type="http://schemas.openxmlformats.org/officeDocument/2006/relationships/image" Target="../media/image12.png"/><Relationship Id="rId7" Type="http://schemas.openxmlformats.org/officeDocument/2006/relationships/image" Target="../media/image201.png"/><Relationship Id="rId8" Type="http://schemas.openxmlformats.org/officeDocument/2006/relationships/image" Target="../media/image208.png"/><Relationship Id="rId11" Type="http://schemas.openxmlformats.org/officeDocument/2006/relationships/image" Target="../media/image212.png"/><Relationship Id="rId10" Type="http://schemas.openxmlformats.org/officeDocument/2006/relationships/image" Target="../media/image211.png"/><Relationship Id="rId13" Type="http://schemas.openxmlformats.org/officeDocument/2006/relationships/image" Target="../media/image204.png"/><Relationship Id="rId12" Type="http://schemas.openxmlformats.org/officeDocument/2006/relationships/image" Target="../media/image210.png"/><Relationship Id="rId15" Type="http://schemas.openxmlformats.org/officeDocument/2006/relationships/image" Target="../media/image206.png"/><Relationship Id="rId14" Type="http://schemas.openxmlformats.org/officeDocument/2006/relationships/image" Target="../media/image221.png"/><Relationship Id="rId17" Type="http://schemas.openxmlformats.org/officeDocument/2006/relationships/image" Target="../media/image217.png"/><Relationship Id="rId16" Type="http://schemas.openxmlformats.org/officeDocument/2006/relationships/image" Target="../media/image218.png"/><Relationship Id="rId19" Type="http://schemas.openxmlformats.org/officeDocument/2006/relationships/image" Target="../media/image220.png"/><Relationship Id="rId18" Type="http://schemas.openxmlformats.org/officeDocument/2006/relationships/image" Target="../media/image2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8.png"/><Relationship Id="rId4" Type="http://schemas.openxmlformats.org/officeDocument/2006/relationships/image" Target="../media/image236.png"/><Relationship Id="rId9" Type="http://schemas.openxmlformats.org/officeDocument/2006/relationships/hyperlink" Target="https://unsplash.com/" TargetMode="External"/><Relationship Id="rId5" Type="http://schemas.openxmlformats.org/officeDocument/2006/relationships/image" Target="../media/image229.png"/><Relationship Id="rId6" Type="http://schemas.openxmlformats.org/officeDocument/2006/relationships/image" Target="../media/image232.png"/><Relationship Id="rId7" Type="http://schemas.openxmlformats.org/officeDocument/2006/relationships/image" Target="../media/image227.png"/><Relationship Id="rId8" Type="http://schemas.openxmlformats.org/officeDocument/2006/relationships/image" Target="../media/image12.png"/><Relationship Id="rId10" Type="http://schemas.openxmlformats.org/officeDocument/2006/relationships/image" Target="../media/image2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9.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png"/><Relationship Id="rId11" Type="http://schemas.openxmlformats.org/officeDocument/2006/relationships/image" Target="../media/image34.png"/><Relationship Id="rId10" Type="http://schemas.openxmlformats.org/officeDocument/2006/relationships/image" Target="../media/image28.png"/><Relationship Id="rId9" Type="http://schemas.openxmlformats.org/officeDocument/2006/relationships/image" Target="../media/image67.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png"/><Relationship Id="rId11" Type="http://schemas.openxmlformats.org/officeDocument/2006/relationships/image" Target="../media/image51.png"/><Relationship Id="rId10" Type="http://schemas.openxmlformats.org/officeDocument/2006/relationships/image" Target="../media/image43.png"/><Relationship Id="rId9" Type="http://schemas.openxmlformats.org/officeDocument/2006/relationships/image" Target="../media/image50.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12.png"/><Relationship Id="rId8"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png"/><Relationship Id="rId11" Type="http://schemas.openxmlformats.org/officeDocument/2006/relationships/image" Target="../media/image59.png"/><Relationship Id="rId10" Type="http://schemas.openxmlformats.org/officeDocument/2006/relationships/image" Target="../media/image54.png"/><Relationship Id="rId9" Type="http://schemas.openxmlformats.org/officeDocument/2006/relationships/image" Target="../media/image52.png"/><Relationship Id="rId5" Type="http://schemas.openxmlformats.org/officeDocument/2006/relationships/image" Target="../media/image13.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9.png"/><Relationship Id="rId4" Type="http://schemas.openxmlformats.org/officeDocument/2006/relationships/image" Target="../media/image23.png"/><Relationship Id="rId9" Type="http://schemas.openxmlformats.org/officeDocument/2006/relationships/image" Target="../media/image66.png"/><Relationship Id="rId5" Type="http://schemas.openxmlformats.org/officeDocument/2006/relationships/image" Target="../media/image26.png"/><Relationship Id="rId6" Type="http://schemas.openxmlformats.org/officeDocument/2006/relationships/image" Target="../media/image12.png"/><Relationship Id="rId7" Type="http://schemas.openxmlformats.org/officeDocument/2006/relationships/image" Target="../media/image64.png"/><Relationship Id="rId8"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15" name="Shape 15"/>
        <p:cNvGrpSpPr/>
        <p:nvPr/>
      </p:nvGrpSpPr>
      <p:grpSpPr>
        <a:xfrm>
          <a:off x="0" y="0"/>
          <a:ext cx="0" cy="0"/>
          <a:chOff x="0" y="0"/>
          <a:chExt cx="0" cy="0"/>
        </a:xfrm>
      </p:grpSpPr>
      <p:pic>
        <p:nvPicPr>
          <p:cNvPr descr=" " id="16" name="Google Shape;16;g2bab3cbd77f_0_0"/>
          <p:cNvPicPr preferRelativeResize="0"/>
          <p:nvPr/>
        </p:nvPicPr>
        <p:blipFill rotWithShape="1">
          <a:blip r:embed="rId3">
            <a:alphaModFix/>
          </a:blip>
          <a:srcRect b="0" l="0" r="0" t="0"/>
          <a:stretch/>
        </p:blipFill>
        <p:spPr>
          <a:xfrm>
            <a:off x="-611670" y="8610600"/>
            <a:ext cx="6049944" cy="6985000"/>
          </a:xfrm>
          <a:prstGeom prst="rect">
            <a:avLst/>
          </a:prstGeom>
          <a:noFill/>
          <a:ln>
            <a:noFill/>
          </a:ln>
        </p:spPr>
      </p:pic>
      <p:pic>
        <p:nvPicPr>
          <p:cNvPr descr=" " id="17" name="Google Shape;17;g2bab3cbd77f_0_0"/>
          <p:cNvPicPr preferRelativeResize="0"/>
          <p:nvPr/>
        </p:nvPicPr>
        <p:blipFill rotWithShape="1">
          <a:blip r:embed="rId4">
            <a:alphaModFix/>
          </a:blip>
          <a:srcRect b="0" l="0" r="0" t="0"/>
          <a:stretch/>
        </p:blipFill>
        <p:spPr>
          <a:xfrm>
            <a:off x="21089122" y="-574329"/>
            <a:ext cx="4512527" cy="4069388"/>
          </a:xfrm>
          <a:prstGeom prst="rect">
            <a:avLst/>
          </a:prstGeom>
          <a:noFill/>
          <a:ln>
            <a:noFill/>
          </a:ln>
        </p:spPr>
      </p:pic>
      <p:pic>
        <p:nvPicPr>
          <p:cNvPr descr=" " id="18" name="Google Shape;18;g2bab3cbd77f_0_0"/>
          <p:cNvPicPr preferRelativeResize="0"/>
          <p:nvPr/>
        </p:nvPicPr>
        <p:blipFill rotWithShape="1">
          <a:blip r:embed="rId5">
            <a:alphaModFix/>
          </a:blip>
          <a:srcRect b="0" l="0" r="0" t="0"/>
          <a:stretch/>
        </p:blipFill>
        <p:spPr>
          <a:xfrm>
            <a:off x="17507272" y="1800571"/>
            <a:ext cx="4512527" cy="4069387"/>
          </a:xfrm>
          <a:prstGeom prst="rect">
            <a:avLst/>
          </a:prstGeom>
          <a:noFill/>
          <a:ln>
            <a:noFill/>
          </a:ln>
        </p:spPr>
      </p:pic>
      <p:pic>
        <p:nvPicPr>
          <p:cNvPr descr=" " id="19" name="Google Shape;19;g2bab3cbd77f_0_0"/>
          <p:cNvPicPr preferRelativeResize="0"/>
          <p:nvPr/>
        </p:nvPicPr>
        <p:blipFill rotWithShape="1">
          <a:blip r:embed="rId6">
            <a:alphaModFix/>
          </a:blip>
          <a:srcRect b="0" l="0" r="0" t="0"/>
          <a:stretch/>
        </p:blipFill>
        <p:spPr>
          <a:xfrm>
            <a:off x="-167392" y="-248063"/>
            <a:ext cx="5237995" cy="3329607"/>
          </a:xfrm>
          <a:prstGeom prst="rect">
            <a:avLst/>
          </a:prstGeom>
          <a:noFill/>
          <a:ln>
            <a:noFill/>
          </a:ln>
        </p:spPr>
      </p:pic>
      <p:pic>
        <p:nvPicPr>
          <p:cNvPr descr=" " id="20" name="Google Shape;20;g2bab3cbd77f_0_0"/>
          <p:cNvPicPr preferRelativeResize="0"/>
          <p:nvPr/>
        </p:nvPicPr>
        <p:blipFill rotWithShape="1">
          <a:blip r:embed="rId7">
            <a:alphaModFix/>
          </a:blip>
          <a:srcRect b="0" l="0" r="0" t="0"/>
          <a:stretch/>
        </p:blipFill>
        <p:spPr>
          <a:xfrm>
            <a:off x="20808286" y="11096477"/>
            <a:ext cx="4265308" cy="3893660"/>
          </a:xfrm>
          <a:prstGeom prst="rect">
            <a:avLst/>
          </a:prstGeom>
          <a:noFill/>
          <a:ln>
            <a:noFill/>
          </a:ln>
        </p:spPr>
      </p:pic>
      <p:pic>
        <p:nvPicPr>
          <p:cNvPr descr=" " id="21" name="Google Shape;21;g2bab3cbd77f_0_0"/>
          <p:cNvPicPr preferRelativeResize="0"/>
          <p:nvPr/>
        </p:nvPicPr>
        <p:blipFill rotWithShape="1">
          <a:blip r:embed="rId8">
            <a:alphaModFix/>
          </a:blip>
          <a:srcRect b="0" l="0" r="0" t="0"/>
          <a:stretch/>
        </p:blipFill>
        <p:spPr>
          <a:xfrm>
            <a:off x="11761670" y="1460500"/>
            <a:ext cx="10682035" cy="8305800"/>
          </a:xfrm>
          <a:prstGeom prst="rect">
            <a:avLst/>
          </a:prstGeom>
          <a:noFill/>
          <a:ln>
            <a:noFill/>
          </a:ln>
        </p:spPr>
      </p:pic>
      <p:sp>
        <p:nvSpPr>
          <p:cNvPr id="22" name="Google Shape;22;g2bab3cbd77f_0_0"/>
          <p:cNvSpPr/>
          <p:nvPr/>
        </p:nvSpPr>
        <p:spPr>
          <a:xfrm>
            <a:off x="1587698" y="1800575"/>
            <a:ext cx="9653100" cy="556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36000"/>
              <a:buFont typeface="Gluten"/>
              <a:buNone/>
            </a:pPr>
            <a:r>
              <a:rPr b="0" i="0" lang="en-US" sz="36000" u="none" cap="none" strike="noStrike">
                <a:solidFill>
                  <a:srgbClr val="272727"/>
                </a:solidFill>
                <a:latin typeface="Gluten"/>
                <a:ea typeface="Gluten"/>
                <a:cs typeface="Gluten"/>
                <a:sym typeface="Gluten"/>
              </a:rPr>
              <a:t>B</a:t>
            </a:r>
            <a:r>
              <a:rPr b="0" i="0" lang="en-US" sz="36000" u="none" cap="none" strike="noStrike">
                <a:solidFill>
                  <a:srgbClr val="EFBC61"/>
                </a:solidFill>
                <a:latin typeface="Gluten"/>
                <a:ea typeface="Gluten"/>
                <a:cs typeface="Gluten"/>
                <a:sym typeface="Gluten"/>
              </a:rPr>
              <a:t>e</a:t>
            </a:r>
            <a:r>
              <a:rPr b="0" i="0" lang="en-US" sz="36000" u="none" cap="none" strike="noStrike">
                <a:solidFill>
                  <a:srgbClr val="272727"/>
                </a:solidFill>
                <a:latin typeface="Gluten"/>
                <a:ea typeface="Gluten"/>
                <a:cs typeface="Gluten"/>
                <a:sym typeface="Gluten"/>
              </a:rPr>
              <a:t>e </a:t>
            </a:r>
            <a:endParaRPr b="0" i="0" sz="36000" u="none" cap="none" strike="noStrike">
              <a:solidFill>
                <a:schemeClr val="dk1"/>
              </a:solidFill>
              <a:latin typeface="Calibri"/>
              <a:ea typeface="Calibri"/>
              <a:cs typeface="Calibri"/>
              <a:sym typeface="Calibri"/>
            </a:endParaRPr>
          </a:p>
        </p:txBody>
      </p:sp>
      <p:sp>
        <p:nvSpPr>
          <p:cNvPr id="23" name="Google Shape;23;g2bab3cbd77f_0_0"/>
          <p:cNvSpPr/>
          <p:nvPr/>
        </p:nvSpPr>
        <p:spPr>
          <a:xfrm>
            <a:off x="1587698" y="7632700"/>
            <a:ext cx="99495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4" name="Google Shape;24;g2bab3cbd77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 name="Google Shape;25;g2bab3cbd77f_0_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232" name="Shape 232"/>
        <p:cNvGrpSpPr/>
        <p:nvPr/>
      </p:nvGrpSpPr>
      <p:grpSpPr>
        <a:xfrm>
          <a:off x="0" y="0"/>
          <a:ext cx="0" cy="0"/>
          <a:chOff x="0" y="0"/>
          <a:chExt cx="0" cy="0"/>
        </a:xfrm>
      </p:grpSpPr>
      <p:pic>
        <p:nvPicPr>
          <p:cNvPr descr=" " id="233" name="Google Shape;233;g2bab3cbd77f_0_208"/>
          <p:cNvPicPr preferRelativeResize="0"/>
          <p:nvPr/>
        </p:nvPicPr>
        <p:blipFill rotWithShape="1">
          <a:blip r:embed="rId3">
            <a:alphaModFix/>
          </a:blip>
          <a:srcRect b="0" l="0" r="0" t="0"/>
          <a:stretch/>
        </p:blipFill>
        <p:spPr>
          <a:xfrm>
            <a:off x="19694153" y="711200"/>
            <a:ext cx="4355962" cy="5029200"/>
          </a:xfrm>
          <a:prstGeom prst="rect">
            <a:avLst/>
          </a:prstGeom>
          <a:noFill/>
          <a:ln>
            <a:noFill/>
          </a:ln>
        </p:spPr>
      </p:pic>
      <p:pic>
        <p:nvPicPr>
          <p:cNvPr descr=" " id="234" name="Google Shape;234;g2bab3cbd77f_0_208"/>
          <p:cNvPicPr preferRelativeResize="0"/>
          <p:nvPr/>
        </p:nvPicPr>
        <p:blipFill rotWithShape="1">
          <a:blip r:embed="rId4">
            <a:alphaModFix/>
          </a:blip>
          <a:srcRect b="0" l="0" r="0" t="0"/>
          <a:stretch/>
        </p:blipFill>
        <p:spPr>
          <a:xfrm>
            <a:off x="15600533" y="-622300"/>
            <a:ext cx="3486970" cy="4025900"/>
          </a:xfrm>
          <a:prstGeom prst="rect">
            <a:avLst/>
          </a:prstGeom>
          <a:noFill/>
          <a:ln>
            <a:noFill/>
          </a:ln>
        </p:spPr>
      </p:pic>
      <p:pic>
        <p:nvPicPr>
          <p:cNvPr descr=" " id="235" name="Google Shape;235;g2bab3cbd77f_0_208"/>
          <p:cNvPicPr preferRelativeResize="0"/>
          <p:nvPr/>
        </p:nvPicPr>
        <p:blipFill rotWithShape="1">
          <a:blip r:embed="rId5">
            <a:alphaModFix/>
          </a:blip>
          <a:srcRect b="0" l="0" r="0" t="0"/>
          <a:stretch/>
        </p:blipFill>
        <p:spPr>
          <a:xfrm>
            <a:off x="-1078471" y="8521700"/>
            <a:ext cx="5433949" cy="6273800"/>
          </a:xfrm>
          <a:prstGeom prst="rect">
            <a:avLst/>
          </a:prstGeom>
          <a:noFill/>
          <a:ln>
            <a:noFill/>
          </a:ln>
        </p:spPr>
      </p:pic>
      <p:pic>
        <p:nvPicPr>
          <p:cNvPr descr=" " id="236" name="Google Shape;236;g2bab3cbd77f_0_208"/>
          <p:cNvPicPr preferRelativeResize="0"/>
          <p:nvPr/>
        </p:nvPicPr>
        <p:blipFill rotWithShape="1">
          <a:blip r:embed="rId6">
            <a:alphaModFix/>
          </a:blip>
          <a:srcRect b="0" l="0" r="0" t="0"/>
          <a:stretch/>
        </p:blipFill>
        <p:spPr>
          <a:xfrm>
            <a:off x="-647781" y="-622300"/>
            <a:ext cx="6427003" cy="4102100"/>
          </a:xfrm>
          <a:prstGeom prst="rect">
            <a:avLst/>
          </a:prstGeom>
          <a:noFill/>
          <a:ln>
            <a:noFill/>
          </a:ln>
        </p:spPr>
      </p:pic>
      <p:sp>
        <p:nvSpPr>
          <p:cNvPr id="237" name="Google Shape;237;g2bab3cbd77f_0_2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g2bab3cbd77f_0_2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39" name="Google Shape;239;g2bab3cbd77f_0_208"/>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40" name="Google Shape;240;g2bab3cbd77f_0_208"/>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41" name="Google Shape;241;g2bab3cbd77f_0_208"/>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42" name="Google Shape;242;g2bab3cbd77f_0_208"/>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43" name="Google Shape;243;g2bab3cbd77f_0_208"/>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44" name="Google Shape;244;g2bab3cbd77f_0_208"/>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45" name="Google Shape;245;g2bab3cbd77f_0_208"/>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46" name="Google Shape;246;g2bab3cbd77f_0_208"/>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47" name="Google Shape;247;g2bab3cbd77f_0_208"/>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48" name="Google Shape;248;g2bab3cbd77f_0_208"/>
          <p:cNvSpPr/>
          <p:nvPr/>
        </p:nvSpPr>
        <p:spPr>
          <a:xfrm>
            <a:off x="9996149" y="4102100"/>
            <a:ext cx="14820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luten"/>
              <a:buNone/>
            </a:pPr>
            <a:r>
              <a:rPr b="0" i="0" lang="en-US" sz="12800" u="none" cap="none" strike="noStrike">
                <a:solidFill>
                  <a:srgbClr val="0E0E0E"/>
                </a:solidFill>
                <a:latin typeface="Gluten"/>
                <a:ea typeface="Gluten"/>
                <a:cs typeface="Gluten"/>
                <a:sym typeface="Gluten"/>
              </a:rPr>
              <a:t>S</a:t>
            </a:r>
            <a:endParaRPr b="0" i="0" sz="12800" u="none" cap="none" strike="noStrike">
              <a:solidFill>
                <a:schemeClr val="dk1"/>
              </a:solidFill>
              <a:latin typeface="Calibri"/>
              <a:ea typeface="Calibri"/>
              <a:cs typeface="Calibri"/>
              <a:sym typeface="Calibri"/>
            </a:endParaRPr>
          </a:p>
        </p:txBody>
      </p:sp>
      <p:sp>
        <p:nvSpPr>
          <p:cNvPr id="249" name="Google Shape;249;g2bab3cbd77f_0_208"/>
          <p:cNvSpPr/>
          <p:nvPr/>
        </p:nvSpPr>
        <p:spPr>
          <a:xfrm>
            <a:off x="12663483" y="4102100"/>
            <a:ext cx="19518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luten"/>
              <a:buNone/>
            </a:pPr>
            <a:r>
              <a:rPr b="0" i="0" lang="en-US" sz="12800" u="none" cap="none" strike="noStrike">
                <a:solidFill>
                  <a:srgbClr val="FFFFFF"/>
                </a:solidFill>
                <a:latin typeface="Gluten"/>
                <a:ea typeface="Gluten"/>
                <a:cs typeface="Gluten"/>
                <a:sym typeface="Gluten"/>
              </a:rPr>
              <a:t>W</a:t>
            </a:r>
            <a:endParaRPr b="0" i="0" sz="12800" u="none" cap="none" strike="noStrike">
              <a:solidFill>
                <a:schemeClr val="dk1"/>
              </a:solidFill>
              <a:latin typeface="Calibri"/>
              <a:ea typeface="Calibri"/>
              <a:cs typeface="Calibri"/>
              <a:sym typeface="Calibri"/>
            </a:endParaRPr>
          </a:p>
        </p:txBody>
      </p:sp>
      <p:sp>
        <p:nvSpPr>
          <p:cNvPr id="250" name="Google Shape;250;g2bab3cbd77f_0_208"/>
          <p:cNvSpPr/>
          <p:nvPr/>
        </p:nvSpPr>
        <p:spPr>
          <a:xfrm>
            <a:off x="9856432" y="7518400"/>
            <a:ext cx="18249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luten"/>
              <a:buNone/>
            </a:pPr>
            <a:r>
              <a:rPr b="0" i="0" lang="en-US" sz="12800" u="none" cap="none" strike="noStrike">
                <a:solidFill>
                  <a:srgbClr val="FFFFFF"/>
                </a:solidFill>
                <a:latin typeface="Gluten"/>
                <a:ea typeface="Gluten"/>
                <a:cs typeface="Gluten"/>
                <a:sym typeface="Gluten"/>
              </a:rPr>
              <a:t>O</a:t>
            </a:r>
            <a:endParaRPr b="0" i="0" sz="12800" u="none" cap="none" strike="noStrike">
              <a:solidFill>
                <a:schemeClr val="dk1"/>
              </a:solidFill>
              <a:latin typeface="Calibri"/>
              <a:ea typeface="Calibri"/>
              <a:cs typeface="Calibri"/>
              <a:sym typeface="Calibri"/>
            </a:endParaRPr>
          </a:p>
        </p:txBody>
      </p:sp>
      <p:sp>
        <p:nvSpPr>
          <p:cNvPr id="251" name="Google Shape;251;g2bab3cbd77f_0_208"/>
          <p:cNvSpPr/>
          <p:nvPr/>
        </p:nvSpPr>
        <p:spPr>
          <a:xfrm>
            <a:off x="12917514" y="7518400"/>
            <a:ext cx="16089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luten"/>
              <a:buNone/>
            </a:pPr>
            <a:r>
              <a:rPr b="0" i="0" lang="en-US" sz="12800" u="none" cap="none" strike="noStrike">
                <a:solidFill>
                  <a:srgbClr val="0E0E0E"/>
                </a:solidFill>
                <a:latin typeface="Gluten"/>
                <a:ea typeface="Gluten"/>
                <a:cs typeface="Gluten"/>
                <a:sym typeface="Gluten"/>
              </a:rPr>
              <a:t>T</a:t>
            </a:r>
            <a:endParaRPr b="0" i="0" sz="12800" u="none" cap="none" strike="noStrike">
              <a:solidFill>
                <a:schemeClr val="dk1"/>
              </a:solidFill>
              <a:latin typeface="Calibri"/>
              <a:ea typeface="Calibri"/>
              <a:cs typeface="Calibri"/>
              <a:sym typeface="Calibri"/>
            </a:endParaRPr>
          </a:p>
        </p:txBody>
      </p:sp>
      <p:pic>
        <p:nvPicPr>
          <p:cNvPr descr=" " id="252" name="Google Shape;252;g2bab3cbd77f_0_208"/>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53" name="Google Shape;253;g2bab3cbd77f_0_208"/>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54" name="Google Shape;254;g2bab3cbd77f_0_208"/>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55" name="Google Shape;255;g2bab3cbd77f_0_208"/>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56" name="Google Shape;256;g2bab3cbd77f_0_208"/>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57" name="Google Shape;257;g2bab3cbd77f_0_208"/>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58" name="Google Shape;258;g2bab3cbd77f_0_208"/>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59" name="Google Shape;259;g2bab3cbd77f_0_208"/>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60" name="Google Shape;260;g2bab3cbd77f_0_208"/>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bab3cbd77f_0_208"/>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ab3cbd77f_0_208"/>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bab3cbd77f_0_208"/>
          <p:cNvSpPr/>
          <p:nvPr/>
        </p:nvSpPr>
        <p:spPr>
          <a:xfrm>
            <a:off x="3327816" y="3619500"/>
            <a:ext cx="47250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Strengths</a:t>
            </a:r>
            <a:endParaRPr b="0" i="0" sz="3600" u="none" cap="none" strike="noStrike">
              <a:solidFill>
                <a:schemeClr val="dk1"/>
              </a:solidFill>
              <a:latin typeface="Calibri"/>
              <a:ea typeface="Calibri"/>
              <a:cs typeface="Calibri"/>
              <a:sym typeface="Calibri"/>
            </a:endParaRPr>
          </a:p>
        </p:txBody>
      </p:sp>
      <p:sp>
        <p:nvSpPr>
          <p:cNvPr id="264" name="Google Shape;264;g2bab3cbd77f_0_208"/>
          <p:cNvSpPr/>
          <p:nvPr/>
        </p:nvSpPr>
        <p:spPr>
          <a:xfrm>
            <a:off x="3327816" y="4229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5" name="Google Shape;265;g2bab3cbd77f_0_208"/>
          <p:cNvSpPr/>
          <p:nvPr/>
        </p:nvSpPr>
        <p:spPr>
          <a:xfrm>
            <a:off x="3327816"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bab3cbd77f_0_208"/>
          <p:cNvSpPr/>
          <p:nvPr/>
        </p:nvSpPr>
        <p:spPr>
          <a:xfrm>
            <a:off x="3327816"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bab3cbd77f_0_208"/>
          <p:cNvSpPr/>
          <p:nvPr/>
        </p:nvSpPr>
        <p:spPr>
          <a:xfrm>
            <a:off x="3327816"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bab3cbd77f_0_208"/>
          <p:cNvSpPr/>
          <p:nvPr/>
        </p:nvSpPr>
        <p:spPr>
          <a:xfrm>
            <a:off x="3327816" y="10668000"/>
            <a:ext cx="47250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Opportunities</a:t>
            </a:r>
            <a:endParaRPr b="0" i="0" sz="3600" u="none" cap="none" strike="noStrike">
              <a:solidFill>
                <a:schemeClr val="dk1"/>
              </a:solidFill>
              <a:latin typeface="Calibri"/>
              <a:ea typeface="Calibri"/>
              <a:cs typeface="Calibri"/>
              <a:sym typeface="Calibri"/>
            </a:endParaRPr>
          </a:p>
        </p:txBody>
      </p:sp>
      <p:sp>
        <p:nvSpPr>
          <p:cNvPr id="269" name="Google Shape;269;g2bab3cbd77f_0_208"/>
          <p:cNvSpPr/>
          <p:nvPr/>
        </p:nvSpPr>
        <p:spPr>
          <a:xfrm>
            <a:off x="3327816" y="11277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0" name="Google Shape;270;g2bab3cbd77f_0_208"/>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bab3cbd77f_0_208"/>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ab3cbd77f_0_208"/>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ab3cbd77f_0_208"/>
          <p:cNvSpPr/>
          <p:nvPr/>
        </p:nvSpPr>
        <p:spPr>
          <a:xfrm>
            <a:off x="16473959" y="3619500"/>
            <a:ext cx="47250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Weaknesses</a:t>
            </a:r>
            <a:endParaRPr b="0" i="0" sz="3600" u="none" cap="none" strike="noStrike">
              <a:solidFill>
                <a:schemeClr val="dk1"/>
              </a:solidFill>
              <a:latin typeface="Calibri"/>
              <a:ea typeface="Calibri"/>
              <a:cs typeface="Calibri"/>
              <a:sym typeface="Calibri"/>
            </a:endParaRPr>
          </a:p>
        </p:txBody>
      </p:sp>
      <p:sp>
        <p:nvSpPr>
          <p:cNvPr id="274" name="Google Shape;274;g2bab3cbd77f_0_208"/>
          <p:cNvSpPr/>
          <p:nvPr/>
        </p:nvSpPr>
        <p:spPr>
          <a:xfrm>
            <a:off x="16473959" y="4229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5" name="Google Shape;275;g2bab3cbd77f_0_208"/>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bab3cbd77f_0_208"/>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bab3cbd77f_0_208"/>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ab3cbd77f_0_208"/>
          <p:cNvSpPr/>
          <p:nvPr/>
        </p:nvSpPr>
        <p:spPr>
          <a:xfrm>
            <a:off x="16473959" y="10668000"/>
            <a:ext cx="47250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Threats</a:t>
            </a:r>
            <a:endParaRPr b="0" i="0" sz="3600" u="none" cap="none" strike="noStrike">
              <a:solidFill>
                <a:schemeClr val="dk1"/>
              </a:solidFill>
              <a:latin typeface="Calibri"/>
              <a:ea typeface="Calibri"/>
              <a:cs typeface="Calibri"/>
              <a:sym typeface="Calibri"/>
            </a:endParaRPr>
          </a:p>
        </p:txBody>
      </p:sp>
      <p:sp>
        <p:nvSpPr>
          <p:cNvPr id="279" name="Google Shape;279;g2bab3cbd77f_0_208"/>
          <p:cNvSpPr/>
          <p:nvPr/>
        </p:nvSpPr>
        <p:spPr>
          <a:xfrm>
            <a:off x="16473959" y="112776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284" name="Shape 284"/>
        <p:cNvGrpSpPr/>
        <p:nvPr/>
      </p:nvGrpSpPr>
      <p:grpSpPr>
        <a:xfrm>
          <a:off x="0" y="0"/>
          <a:ext cx="0" cy="0"/>
          <a:chOff x="0" y="0"/>
          <a:chExt cx="0" cy="0"/>
        </a:xfrm>
      </p:grpSpPr>
      <p:pic>
        <p:nvPicPr>
          <p:cNvPr descr=" " id="285" name="Google Shape;285;g2bab3cbd77f_0_259"/>
          <p:cNvPicPr preferRelativeResize="0"/>
          <p:nvPr/>
        </p:nvPicPr>
        <p:blipFill rotWithShape="1">
          <a:blip r:embed="rId3">
            <a:alphaModFix/>
          </a:blip>
          <a:srcRect b="0" l="0" r="0" t="0"/>
          <a:stretch/>
        </p:blipFill>
        <p:spPr>
          <a:xfrm>
            <a:off x="-611670" y="8610600"/>
            <a:ext cx="6049944" cy="6985000"/>
          </a:xfrm>
          <a:prstGeom prst="rect">
            <a:avLst/>
          </a:prstGeom>
          <a:noFill/>
          <a:ln>
            <a:noFill/>
          </a:ln>
        </p:spPr>
      </p:pic>
      <p:pic>
        <p:nvPicPr>
          <p:cNvPr descr=" " id="286" name="Google Shape;286;g2bab3cbd77f_0_259"/>
          <p:cNvPicPr preferRelativeResize="0"/>
          <p:nvPr/>
        </p:nvPicPr>
        <p:blipFill rotWithShape="1">
          <a:blip r:embed="rId4">
            <a:alphaModFix/>
          </a:blip>
          <a:srcRect b="0" l="0" r="0" t="0"/>
          <a:stretch/>
        </p:blipFill>
        <p:spPr>
          <a:xfrm>
            <a:off x="21089122" y="-574328"/>
            <a:ext cx="4512527" cy="4069383"/>
          </a:xfrm>
          <a:prstGeom prst="rect">
            <a:avLst/>
          </a:prstGeom>
          <a:noFill/>
          <a:ln>
            <a:noFill/>
          </a:ln>
        </p:spPr>
      </p:pic>
      <p:pic>
        <p:nvPicPr>
          <p:cNvPr descr=" " id="287" name="Google Shape;287;g2bab3cbd77f_0_259"/>
          <p:cNvPicPr preferRelativeResize="0"/>
          <p:nvPr/>
        </p:nvPicPr>
        <p:blipFill rotWithShape="1">
          <a:blip r:embed="rId5">
            <a:alphaModFix/>
          </a:blip>
          <a:srcRect b="0" l="0" r="0" t="0"/>
          <a:stretch/>
        </p:blipFill>
        <p:spPr>
          <a:xfrm>
            <a:off x="17507272" y="1800572"/>
            <a:ext cx="4512527" cy="4069383"/>
          </a:xfrm>
          <a:prstGeom prst="rect">
            <a:avLst/>
          </a:prstGeom>
          <a:noFill/>
          <a:ln>
            <a:noFill/>
          </a:ln>
        </p:spPr>
      </p:pic>
      <p:pic>
        <p:nvPicPr>
          <p:cNvPr descr=" " id="288" name="Google Shape;288;g2bab3cbd77f_0_259"/>
          <p:cNvPicPr preferRelativeResize="0"/>
          <p:nvPr/>
        </p:nvPicPr>
        <p:blipFill rotWithShape="1">
          <a:blip r:embed="rId6">
            <a:alphaModFix/>
          </a:blip>
          <a:srcRect b="0" l="0" r="0" t="0"/>
          <a:stretch/>
        </p:blipFill>
        <p:spPr>
          <a:xfrm>
            <a:off x="-167392" y="-248059"/>
            <a:ext cx="5237995" cy="3329608"/>
          </a:xfrm>
          <a:prstGeom prst="rect">
            <a:avLst/>
          </a:prstGeom>
          <a:noFill/>
          <a:ln>
            <a:noFill/>
          </a:ln>
        </p:spPr>
      </p:pic>
      <p:pic>
        <p:nvPicPr>
          <p:cNvPr descr=" " id="289" name="Google Shape;289;g2bab3cbd77f_0_259"/>
          <p:cNvPicPr preferRelativeResize="0"/>
          <p:nvPr/>
        </p:nvPicPr>
        <p:blipFill rotWithShape="1">
          <a:blip r:embed="rId7">
            <a:alphaModFix/>
          </a:blip>
          <a:srcRect b="0" l="0" r="0" t="0"/>
          <a:stretch/>
        </p:blipFill>
        <p:spPr>
          <a:xfrm>
            <a:off x="20808286" y="11096489"/>
            <a:ext cx="4265308" cy="3893654"/>
          </a:xfrm>
          <a:prstGeom prst="rect">
            <a:avLst/>
          </a:prstGeom>
          <a:noFill/>
          <a:ln>
            <a:noFill/>
          </a:ln>
        </p:spPr>
      </p:pic>
      <p:sp>
        <p:nvSpPr>
          <p:cNvPr id="290" name="Google Shape;290;g2bab3cbd77f_0_2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1" name="Google Shape;291;g2bab3cbd77f_0_25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92" name="Google Shape;292;g2bab3cbd77f_0_259"/>
          <p:cNvPicPr preferRelativeResize="0"/>
          <p:nvPr/>
        </p:nvPicPr>
        <p:blipFill rotWithShape="1">
          <a:blip r:embed="rId9">
            <a:alphaModFix/>
          </a:blip>
          <a:srcRect b="0" l="0" r="0" t="0"/>
          <a:stretch/>
        </p:blipFill>
        <p:spPr>
          <a:xfrm>
            <a:off x="16905813" y="-101600"/>
            <a:ext cx="6084060" cy="12369800"/>
          </a:xfrm>
          <a:prstGeom prst="rect">
            <a:avLst/>
          </a:prstGeom>
          <a:noFill/>
          <a:ln>
            <a:noFill/>
          </a:ln>
        </p:spPr>
      </p:pic>
      <p:pic>
        <p:nvPicPr>
          <p:cNvPr descr=" " id="293" name="Google Shape;293;g2bab3cbd77f_0_259"/>
          <p:cNvPicPr preferRelativeResize="0"/>
          <p:nvPr/>
        </p:nvPicPr>
        <p:blipFill rotWithShape="1">
          <a:blip r:embed="rId10">
            <a:alphaModFix/>
          </a:blip>
          <a:srcRect b="0" l="0" r="0" t="0"/>
          <a:stretch/>
        </p:blipFill>
        <p:spPr>
          <a:xfrm>
            <a:off x="10491511" y="1346200"/>
            <a:ext cx="6084060" cy="12369800"/>
          </a:xfrm>
          <a:prstGeom prst="rect">
            <a:avLst/>
          </a:prstGeom>
          <a:noFill/>
          <a:ln>
            <a:noFill/>
          </a:ln>
        </p:spPr>
      </p:pic>
      <p:sp>
        <p:nvSpPr>
          <p:cNvPr id="294" name="Google Shape;294;g2bab3cbd77f_0_259"/>
          <p:cNvSpPr/>
          <p:nvPr/>
        </p:nvSpPr>
        <p:spPr>
          <a:xfrm>
            <a:off x="1397175" y="1143000"/>
            <a:ext cx="10690500" cy="12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Gluten"/>
              <a:buNone/>
            </a:pPr>
            <a:r>
              <a:rPr b="0" i="0" lang="en-US" sz="8000" u="none" cap="none" strike="noStrike">
                <a:solidFill>
                  <a:srgbClr val="0E0E0E"/>
                </a:solidFill>
                <a:latin typeface="Gluten"/>
                <a:ea typeface="Gluten"/>
                <a:cs typeface="Gluten"/>
                <a:sym typeface="Gluten"/>
              </a:rPr>
              <a:t>Some Data</a:t>
            </a:r>
            <a:endParaRPr b="0" i="0" sz="8000" u="none" cap="none" strike="noStrike">
              <a:solidFill>
                <a:schemeClr val="dk1"/>
              </a:solidFill>
              <a:latin typeface="Calibri"/>
              <a:ea typeface="Calibri"/>
              <a:cs typeface="Calibri"/>
              <a:sym typeface="Calibri"/>
            </a:endParaRPr>
          </a:p>
        </p:txBody>
      </p:sp>
      <p:sp>
        <p:nvSpPr>
          <p:cNvPr id="295" name="Google Shape;295;g2bab3cbd77f_0_259"/>
          <p:cNvSpPr/>
          <p:nvPr/>
        </p:nvSpPr>
        <p:spPr>
          <a:xfrm>
            <a:off x="1244756" y="5029200"/>
            <a:ext cx="8573700" cy="518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bab3cbd77f_0_259"/>
          <p:cNvSpPr/>
          <p:nvPr/>
        </p:nvSpPr>
        <p:spPr>
          <a:xfrm>
            <a:off x="1244756" y="5029200"/>
            <a:ext cx="8573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bab3cbd77f_0_259"/>
          <p:cNvSpPr/>
          <p:nvPr/>
        </p:nvSpPr>
        <p:spPr>
          <a:xfrm>
            <a:off x="1244756" y="5137150"/>
            <a:ext cx="17655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bab3cbd77f_0_259"/>
          <p:cNvSpPr/>
          <p:nvPr/>
        </p:nvSpPr>
        <p:spPr>
          <a:xfrm>
            <a:off x="1244756" y="5137150"/>
            <a:ext cx="2104200" cy="12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75%</a:t>
            </a:r>
            <a:endParaRPr b="0" i="0" sz="8000" u="none" cap="none" strike="noStrike">
              <a:solidFill>
                <a:schemeClr val="dk1"/>
              </a:solidFill>
              <a:latin typeface="Calibri"/>
              <a:ea typeface="Calibri"/>
              <a:cs typeface="Calibri"/>
              <a:sym typeface="Calibri"/>
            </a:endParaRPr>
          </a:p>
        </p:txBody>
      </p:sp>
      <p:sp>
        <p:nvSpPr>
          <p:cNvPr id="299" name="Google Shape;299;g2bab3cbd77f_0_259"/>
          <p:cNvSpPr/>
          <p:nvPr/>
        </p:nvSpPr>
        <p:spPr>
          <a:xfrm>
            <a:off x="3213502" y="5029200"/>
            <a:ext cx="66048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ab3cbd77f_0_259"/>
          <p:cNvSpPr/>
          <p:nvPr/>
        </p:nvSpPr>
        <p:spPr>
          <a:xfrm>
            <a:off x="3213502" y="5029200"/>
            <a:ext cx="67572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Enchanted Creatures</a:t>
            </a:r>
            <a:endParaRPr b="0" i="0" sz="3600" u="none" cap="none" strike="noStrike">
              <a:solidFill>
                <a:schemeClr val="dk1"/>
              </a:solidFill>
              <a:latin typeface="Calibri"/>
              <a:ea typeface="Calibri"/>
              <a:cs typeface="Calibri"/>
              <a:sym typeface="Calibri"/>
            </a:endParaRPr>
          </a:p>
        </p:txBody>
      </p:sp>
      <p:sp>
        <p:nvSpPr>
          <p:cNvPr id="301" name="Google Shape;301;g2bab3cbd77f_0_259"/>
          <p:cNvSpPr/>
          <p:nvPr/>
        </p:nvSpPr>
        <p:spPr>
          <a:xfrm>
            <a:off x="3213502" y="5537200"/>
            <a:ext cx="6740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2" name="Google Shape;302;g2bab3cbd77f_0_259"/>
          <p:cNvSpPr/>
          <p:nvPr/>
        </p:nvSpPr>
        <p:spPr>
          <a:xfrm>
            <a:off x="1244756" y="6756400"/>
            <a:ext cx="8573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bab3cbd77f_0_259"/>
          <p:cNvSpPr/>
          <p:nvPr/>
        </p:nvSpPr>
        <p:spPr>
          <a:xfrm>
            <a:off x="1244756" y="6864350"/>
            <a:ext cx="18162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bab3cbd77f_0_259"/>
          <p:cNvSpPr/>
          <p:nvPr/>
        </p:nvSpPr>
        <p:spPr>
          <a:xfrm>
            <a:off x="1244756" y="6864350"/>
            <a:ext cx="2154900" cy="12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60%</a:t>
            </a:r>
            <a:endParaRPr b="0" i="0" sz="8000" u="none" cap="none" strike="noStrike">
              <a:solidFill>
                <a:schemeClr val="dk1"/>
              </a:solidFill>
              <a:latin typeface="Calibri"/>
              <a:ea typeface="Calibri"/>
              <a:cs typeface="Calibri"/>
              <a:sym typeface="Calibri"/>
            </a:endParaRPr>
          </a:p>
        </p:txBody>
      </p:sp>
      <p:sp>
        <p:nvSpPr>
          <p:cNvPr id="305" name="Google Shape;305;g2bab3cbd77f_0_259"/>
          <p:cNvSpPr/>
          <p:nvPr/>
        </p:nvSpPr>
        <p:spPr>
          <a:xfrm>
            <a:off x="3264308" y="6756400"/>
            <a:ext cx="65541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bab3cbd77f_0_259"/>
          <p:cNvSpPr/>
          <p:nvPr/>
        </p:nvSpPr>
        <p:spPr>
          <a:xfrm>
            <a:off x="3264308" y="6756400"/>
            <a:ext cx="67065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Magic-Wielding Individuals</a:t>
            </a:r>
            <a:endParaRPr b="0" i="0" sz="3600" u="none" cap="none" strike="noStrike">
              <a:solidFill>
                <a:schemeClr val="dk1"/>
              </a:solidFill>
              <a:latin typeface="Calibri"/>
              <a:ea typeface="Calibri"/>
              <a:cs typeface="Calibri"/>
              <a:sym typeface="Calibri"/>
            </a:endParaRPr>
          </a:p>
        </p:txBody>
      </p:sp>
      <p:sp>
        <p:nvSpPr>
          <p:cNvPr id="307" name="Google Shape;307;g2bab3cbd77f_0_259"/>
          <p:cNvSpPr/>
          <p:nvPr/>
        </p:nvSpPr>
        <p:spPr>
          <a:xfrm>
            <a:off x="3264308" y="7264400"/>
            <a:ext cx="6689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08" name="Google Shape;308;g2bab3cbd77f_0_259"/>
          <p:cNvSpPr/>
          <p:nvPr/>
        </p:nvSpPr>
        <p:spPr>
          <a:xfrm>
            <a:off x="1244756" y="8483600"/>
            <a:ext cx="85737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bab3cbd77f_0_259"/>
          <p:cNvSpPr/>
          <p:nvPr/>
        </p:nvSpPr>
        <p:spPr>
          <a:xfrm>
            <a:off x="1244756" y="8896350"/>
            <a:ext cx="1816200" cy="9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bab3cbd77f_0_259"/>
          <p:cNvSpPr/>
          <p:nvPr/>
        </p:nvSpPr>
        <p:spPr>
          <a:xfrm>
            <a:off x="1244756" y="8896350"/>
            <a:ext cx="2154900" cy="12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90%</a:t>
            </a:r>
            <a:endParaRPr b="0" i="0" sz="8000" u="none" cap="none" strike="noStrike">
              <a:solidFill>
                <a:schemeClr val="dk1"/>
              </a:solidFill>
              <a:latin typeface="Calibri"/>
              <a:ea typeface="Calibri"/>
              <a:cs typeface="Calibri"/>
              <a:sym typeface="Calibri"/>
            </a:endParaRPr>
          </a:p>
        </p:txBody>
      </p:sp>
      <p:sp>
        <p:nvSpPr>
          <p:cNvPr id="311" name="Google Shape;311;g2bab3cbd77f_0_259"/>
          <p:cNvSpPr/>
          <p:nvPr/>
        </p:nvSpPr>
        <p:spPr>
          <a:xfrm>
            <a:off x="3264308" y="8483600"/>
            <a:ext cx="65541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bab3cbd77f_0_259"/>
          <p:cNvSpPr/>
          <p:nvPr/>
        </p:nvSpPr>
        <p:spPr>
          <a:xfrm>
            <a:off x="3264308" y="8483600"/>
            <a:ext cx="67065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Spells Cast</a:t>
            </a:r>
            <a:endParaRPr b="0" i="0" sz="3600" u="none" cap="none" strike="noStrike">
              <a:solidFill>
                <a:schemeClr val="dk1"/>
              </a:solidFill>
              <a:latin typeface="Calibri"/>
              <a:ea typeface="Calibri"/>
              <a:cs typeface="Calibri"/>
              <a:sym typeface="Calibri"/>
            </a:endParaRPr>
          </a:p>
        </p:txBody>
      </p:sp>
      <p:sp>
        <p:nvSpPr>
          <p:cNvPr id="313" name="Google Shape;313;g2bab3cbd77f_0_259"/>
          <p:cNvSpPr/>
          <p:nvPr/>
        </p:nvSpPr>
        <p:spPr>
          <a:xfrm>
            <a:off x="3264308" y="8991600"/>
            <a:ext cx="6689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318" name="Shape 318"/>
        <p:cNvGrpSpPr/>
        <p:nvPr/>
      </p:nvGrpSpPr>
      <p:grpSpPr>
        <a:xfrm>
          <a:off x="0" y="0"/>
          <a:ext cx="0" cy="0"/>
          <a:chOff x="0" y="0"/>
          <a:chExt cx="0" cy="0"/>
        </a:xfrm>
      </p:grpSpPr>
      <p:pic>
        <p:nvPicPr>
          <p:cNvPr descr=" " id="319" name="Google Shape;319;g2bab3cbd77f_0_292"/>
          <p:cNvPicPr preferRelativeResize="0"/>
          <p:nvPr/>
        </p:nvPicPr>
        <p:blipFill rotWithShape="1">
          <a:blip r:embed="rId3">
            <a:alphaModFix/>
          </a:blip>
          <a:srcRect b="0" l="0" r="0" t="0"/>
          <a:stretch/>
        </p:blipFill>
        <p:spPr>
          <a:xfrm>
            <a:off x="5309264" y="895945"/>
            <a:ext cx="13755819" cy="11911410"/>
          </a:xfrm>
          <a:prstGeom prst="rect">
            <a:avLst/>
          </a:prstGeom>
          <a:noFill/>
          <a:ln>
            <a:noFill/>
          </a:ln>
        </p:spPr>
      </p:pic>
      <p:pic>
        <p:nvPicPr>
          <p:cNvPr descr=" " id="320" name="Google Shape;320;g2bab3cbd77f_0_292"/>
          <p:cNvPicPr preferRelativeResize="0"/>
          <p:nvPr/>
        </p:nvPicPr>
        <p:blipFill rotWithShape="1">
          <a:blip r:embed="rId4">
            <a:alphaModFix/>
          </a:blip>
          <a:srcRect b="0" l="0" r="0" t="0"/>
          <a:stretch/>
        </p:blipFill>
        <p:spPr>
          <a:xfrm>
            <a:off x="1134963" y="383195"/>
            <a:ext cx="5693977" cy="4986710"/>
          </a:xfrm>
          <a:prstGeom prst="rect">
            <a:avLst/>
          </a:prstGeom>
          <a:noFill/>
          <a:ln>
            <a:noFill/>
          </a:ln>
        </p:spPr>
      </p:pic>
      <p:pic>
        <p:nvPicPr>
          <p:cNvPr descr=" " id="321" name="Google Shape;321;g2bab3cbd77f_0_292"/>
          <p:cNvPicPr preferRelativeResize="0"/>
          <p:nvPr/>
        </p:nvPicPr>
        <p:blipFill rotWithShape="1">
          <a:blip r:embed="rId5">
            <a:alphaModFix/>
          </a:blip>
          <a:srcRect b="0" l="0" r="0" t="0"/>
          <a:stretch/>
        </p:blipFill>
        <p:spPr>
          <a:xfrm>
            <a:off x="16559366" y="10535878"/>
            <a:ext cx="2839707" cy="2486992"/>
          </a:xfrm>
          <a:prstGeom prst="rect">
            <a:avLst/>
          </a:prstGeom>
          <a:noFill/>
          <a:ln>
            <a:noFill/>
          </a:ln>
        </p:spPr>
      </p:pic>
      <p:pic>
        <p:nvPicPr>
          <p:cNvPr descr=" " id="322" name="Google Shape;322;g2bab3cbd77f_0_292"/>
          <p:cNvPicPr preferRelativeResize="0"/>
          <p:nvPr/>
        </p:nvPicPr>
        <p:blipFill rotWithShape="1">
          <a:blip r:embed="rId5">
            <a:alphaModFix/>
          </a:blip>
          <a:srcRect b="0" l="0" r="0" t="0"/>
          <a:stretch/>
        </p:blipFill>
        <p:spPr>
          <a:xfrm>
            <a:off x="21017623" y="6090878"/>
            <a:ext cx="2839707" cy="2486992"/>
          </a:xfrm>
          <a:prstGeom prst="rect">
            <a:avLst/>
          </a:prstGeom>
          <a:noFill/>
          <a:ln>
            <a:noFill/>
          </a:ln>
        </p:spPr>
      </p:pic>
      <p:pic>
        <p:nvPicPr>
          <p:cNvPr descr=" " id="323" name="Google Shape;323;g2bab3cbd77f_0_292"/>
          <p:cNvPicPr preferRelativeResize="0"/>
          <p:nvPr/>
        </p:nvPicPr>
        <p:blipFill rotWithShape="1">
          <a:blip r:embed="rId6">
            <a:alphaModFix/>
          </a:blip>
          <a:srcRect b="0" l="0" r="0" t="0"/>
          <a:stretch/>
        </p:blipFill>
        <p:spPr>
          <a:xfrm>
            <a:off x="-914514" y="8445500"/>
            <a:ext cx="7379815" cy="5638800"/>
          </a:xfrm>
          <a:prstGeom prst="rect">
            <a:avLst/>
          </a:prstGeom>
          <a:noFill/>
          <a:ln>
            <a:noFill/>
          </a:ln>
        </p:spPr>
      </p:pic>
      <p:sp>
        <p:nvSpPr>
          <p:cNvPr id="324" name="Google Shape;324;g2bab3cbd77f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5" name="Google Shape;325;g2bab3cbd77f_0_29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26" name="Google Shape;326;g2bab3cbd77f_0_292"/>
          <p:cNvSpPr/>
          <p:nvPr/>
        </p:nvSpPr>
        <p:spPr>
          <a:xfrm>
            <a:off x="4318540" y="3987800"/>
            <a:ext cx="15762600" cy="57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ab3cbd77f_0_292"/>
          <p:cNvSpPr/>
          <p:nvPr/>
        </p:nvSpPr>
        <p:spPr>
          <a:xfrm>
            <a:off x="4318540" y="3987800"/>
            <a:ext cx="157626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bab3cbd77f_0_292"/>
          <p:cNvSpPr/>
          <p:nvPr/>
        </p:nvSpPr>
        <p:spPr>
          <a:xfrm>
            <a:off x="6649281" y="3461950"/>
            <a:ext cx="11101200" cy="370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Gluten"/>
              <a:buNone/>
            </a:pPr>
            <a:r>
              <a:rPr b="0" i="0" lang="en-US" sz="24000" u="none" cap="none" strike="noStrike">
                <a:solidFill>
                  <a:srgbClr val="272727"/>
                </a:solidFill>
                <a:latin typeface="Gluten"/>
                <a:ea typeface="Gluten"/>
                <a:cs typeface="Gluten"/>
                <a:sym typeface="Gluten"/>
              </a:rPr>
              <a:t>234,567</a:t>
            </a:r>
            <a:endParaRPr b="0" i="0" sz="24000" u="none" cap="none" strike="noStrike">
              <a:solidFill>
                <a:schemeClr val="dk1"/>
              </a:solidFill>
              <a:latin typeface="Calibri"/>
              <a:ea typeface="Calibri"/>
              <a:cs typeface="Calibri"/>
              <a:sym typeface="Calibri"/>
            </a:endParaRPr>
          </a:p>
        </p:txBody>
      </p:sp>
      <p:sp>
        <p:nvSpPr>
          <p:cNvPr id="329" name="Google Shape;329;g2bab3cbd77f_0_292"/>
          <p:cNvSpPr/>
          <p:nvPr/>
        </p:nvSpPr>
        <p:spPr>
          <a:xfrm>
            <a:off x="4183056" y="6883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0" name="Google Shape;330;g2bab3cbd77f_0_292"/>
          <p:cNvSpPr/>
          <p:nvPr/>
        </p:nvSpPr>
        <p:spPr>
          <a:xfrm>
            <a:off x="7496054" y="8509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335" name="Shape 335"/>
        <p:cNvGrpSpPr/>
        <p:nvPr/>
      </p:nvGrpSpPr>
      <p:grpSpPr>
        <a:xfrm>
          <a:off x="0" y="0"/>
          <a:ext cx="0" cy="0"/>
          <a:chOff x="0" y="0"/>
          <a:chExt cx="0" cy="0"/>
        </a:xfrm>
      </p:grpSpPr>
      <p:pic>
        <p:nvPicPr>
          <p:cNvPr descr=" " id="336" name="Google Shape;336;g2bab3cbd77f_0_308"/>
          <p:cNvPicPr preferRelativeResize="0"/>
          <p:nvPr/>
        </p:nvPicPr>
        <p:blipFill rotWithShape="1">
          <a:blip r:embed="rId3">
            <a:alphaModFix/>
          </a:blip>
          <a:srcRect b="0" l="0" r="0" t="0"/>
          <a:stretch/>
        </p:blipFill>
        <p:spPr>
          <a:xfrm>
            <a:off x="19694153" y="711200"/>
            <a:ext cx="4355962" cy="5029200"/>
          </a:xfrm>
          <a:prstGeom prst="rect">
            <a:avLst/>
          </a:prstGeom>
          <a:noFill/>
          <a:ln>
            <a:noFill/>
          </a:ln>
        </p:spPr>
      </p:pic>
      <p:pic>
        <p:nvPicPr>
          <p:cNvPr descr=" " id="337" name="Google Shape;337;g2bab3cbd77f_0_308"/>
          <p:cNvPicPr preferRelativeResize="0"/>
          <p:nvPr/>
        </p:nvPicPr>
        <p:blipFill rotWithShape="1">
          <a:blip r:embed="rId4">
            <a:alphaModFix/>
          </a:blip>
          <a:srcRect b="0" l="0" r="0" t="0"/>
          <a:stretch/>
        </p:blipFill>
        <p:spPr>
          <a:xfrm>
            <a:off x="15600533" y="-622300"/>
            <a:ext cx="3486970" cy="4025900"/>
          </a:xfrm>
          <a:prstGeom prst="rect">
            <a:avLst/>
          </a:prstGeom>
          <a:noFill/>
          <a:ln>
            <a:noFill/>
          </a:ln>
        </p:spPr>
      </p:pic>
      <p:pic>
        <p:nvPicPr>
          <p:cNvPr descr=" " id="338" name="Google Shape;338;g2bab3cbd77f_0_308"/>
          <p:cNvPicPr preferRelativeResize="0"/>
          <p:nvPr/>
        </p:nvPicPr>
        <p:blipFill rotWithShape="1">
          <a:blip r:embed="rId5">
            <a:alphaModFix/>
          </a:blip>
          <a:srcRect b="0" l="0" r="0" t="0"/>
          <a:stretch/>
        </p:blipFill>
        <p:spPr>
          <a:xfrm>
            <a:off x="-1078471" y="8521700"/>
            <a:ext cx="5433949" cy="6273800"/>
          </a:xfrm>
          <a:prstGeom prst="rect">
            <a:avLst/>
          </a:prstGeom>
          <a:noFill/>
          <a:ln>
            <a:noFill/>
          </a:ln>
        </p:spPr>
      </p:pic>
      <p:pic>
        <p:nvPicPr>
          <p:cNvPr descr=" " id="339" name="Google Shape;339;g2bab3cbd77f_0_308"/>
          <p:cNvPicPr preferRelativeResize="0"/>
          <p:nvPr/>
        </p:nvPicPr>
        <p:blipFill rotWithShape="1">
          <a:blip r:embed="rId6">
            <a:alphaModFix/>
          </a:blip>
          <a:srcRect b="0" l="0" r="0" t="0"/>
          <a:stretch/>
        </p:blipFill>
        <p:spPr>
          <a:xfrm>
            <a:off x="-647781" y="-622300"/>
            <a:ext cx="6427003" cy="4102100"/>
          </a:xfrm>
          <a:prstGeom prst="rect">
            <a:avLst/>
          </a:prstGeom>
          <a:noFill/>
          <a:ln>
            <a:noFill/>
          </a:ln>
        </p:spPr>
      </p:pic>
      <p:sp>
        <p:nvSpPr>
          <p:cNvPr id="340" name="Google Shape;340;g2bab3cbd77f_0_3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1" name="Google Shape;341;g2bab3cbd77f_0_3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2" name="Google Shape;342;g2bab3cbd77f_0_308"/>
          <p:cNvSpPr/>
          <p:nvPr/>
        </p:nvSpPr>
        <p:spPr>
          <a:xfrm>
            <a:off x="3391324" y="3263900"/>
            <a:ext cx="78750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bab3cbd77f_0_308"/>
          <p:cNvSpPr/>
          <p:nvPr/>
        </p:nvSpPr>
        <p:spPr>
          <a:xfrm>
            <a:off x="3575497" y="3263900"/>
            <a:ext cx="7506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bab3cbd77f_0_308"/>
          <p:cNvSpPr/>
          <p:nvPr/>
        </p:nvSpPr>
        <p:spPr>
          <a:xfrm>
            <a:off x="3575497" y="2823600"/>
            <a:ext cx="80487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233 Coins</a:t>
            </a:r>
            <a:endParaRPr b="0" i="0" sz="12800" u="none" cap="none" strike="noStrike">
              <a:solidFill>
                <a:schemeClr val="dk1"/>
              </a:solidFill>
              <a:latin typeface="Calibri"/>
              <a:ea typeface="Calibri"/>
              <a:cs typeface="Calibri"/>
              <a:sym typeface="Calibri"/>
            </a:endParaRPr>
          </a:p>
        </p:txBody>
      </p:sp>
      <p:sp>
        <p:nvSpPr>
          <p:cNvPr id="345" name="Google Shape;345;g2bab3cbd77f_0_308"/>
          <p:cNvSpPr/>
          <p:nvPr/>
        </p:nvSpPr>
        <p:spPr>
          <a:xfrm>
            <a:off x="3391324" y="4699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ab3cbd77f_0_308"/>
          <p:cNvSpPr/>
          <p:nvPr/>
        </p:nvSpPr>
        <p:spPr>
          <a:xfrm>
            <a:off x="3323582" y="4699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7" name="Google Shape;347;g2bab3cbd77f_0_308"/>
          <p:cNvSpPr/>
          <p:nvPr/>
        </p:nvSpPr>
        <p:spPr>
          <a:xfrm>
            <a:off x="3391324" y="6985000"/>
            <a:ext cx="78750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ab3cbd77f_0_308"/>
          <p:cNvSpPr/>
          <p:nvPr/>
        </p:nvSpPr>
        <p:spPr>
          <a:xfrm>
            <a:off x="3423078" y="6985000"/>
            <a:ext cx="78114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ab3cbd77f_0_308"/>
          <p:cNvSpPr/>
          <p:nvPr/>
        </p:nvSpPr>
        <p:spPr>
          <a:xfrm>
            <a:off x="3423078" y="6544700"/>
            <a:ext cx="83535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456 Hours</a:t>
            </a:r>
            <a:endParaRPr b="0" i="0" sz="12800" u="none" cap="none" strike="noStrike">
              <a:solidFill>
                <a:schemeClr val="dk1"/>
              </a:solidFill>
              <a:latin typeface="Calibri"/>
              <a:ea typeface="Calibri"/>
              <a:cs typeface="Calibri"/>
              <a:sym typeface="Calibri"/>
            </a:endParaRPr>
          </a:p>
        </p:txBody>
      </p:sp>
      <p:sp>
        <p:nvSpPr>
          <p:cNvPr id="350" name="Google Shape;350;g2bab3cbd77f_0_308"/>
          <p:cNvSpPr/>
          <p:nvPr/>
        </p:nvSpPr>
        <p:spPr>
          <a:xfrm>
            <a:off x="3391324" y="8420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ab3cbd77f_0_308"/>
          <p:cNvSpPr/>
          <p:nvPr/>
        </p:nvSpPr>
        <p:spPr>
          <a:xfrm>
            <a:off x="3323582" y="8420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2" name="Google Shape;352;g2bab3cbd77f_0_308"/>
          <p:cNvSpPr/>
          <p:nvPr/>
        </p:nvSpPr>
        <p:spPr>
          <a:xfrm>
            <a:off x="13552594" y="3263900"/>
            <a:ext cx="78750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ab3cbd77f_0_308"/>
          <p:cNvSpPr/>
          <p:nvPr/>
        </p:nvSpPr>
        <p:spPr>
          <a:xfrm>
            <a:off x="15991299" y="3263900"/>
            <a:ext cx="2997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ab3cbd77f_0_308"/>
          <p:cNvSpPr/>
          <p:nvPr/>
        </p:nvSpPr>
        <p:spPr>
          <a:xfrm>
            <a:off x="15991299" y="2823600"/>
            <a:ext cx="35394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85%</a:t>
            </a:r>
            <a:endParaRPr b="0" i="0" sz="12800" u="none" cap="none" strike="noStrike">
              <a:solidFill>
                <a:schemeClr val="dk1"/>
              </a:solidFill>
              <a:latin typeface="Calibri"/>
              <a:ea typeface="Calibri"/>
              <a:cs typeface="Calibri"/>
              <a:sym typeface="Calibri"/>
            </a:endParaRPr>
          </a:p>
        </p:txBody>
      </p:sp>
      <p:sp>
        <p:nvSpPr>
          <p:cNvPr id="355" name="Google Shape;355;g2bab3cbd77f_0_308"/>
          <p:cNvSpPr/>
          <p:nvPr/>
        </p:nvSpPr>
        <p:spPr>
          <a:xfrm>
            <a:off x="13552594" y="4699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bab3cbd77f_0_308"/>
          <p:cNvSpPr/>
          <p:nvPr/>
        </p:nvSpPr>
        <p:spPr>
          <a:xfrm>
            <a:off x="13484852" y="4699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7" name="Google Shape;357;g2bab3cbd77f_0_308"/>
          <p:cNvSpPr/>
          <p:nvPr/>
        </p:nvSpPr>
        <p:spPr>
          <a:xfrm>
            <a:off x="13552594" y="6985000"/>
            <a:ext cx="7875000" cy="20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bab3cbd77f_0_308"/>
          <p:cNvSpPr/>
          <p:nvPr/>
        </p:nvSpPr>
        <p:spPr>
          <a:xfrm>
            <a:off x="14911664" y="6985000"/>
            <a:ext cx="51567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bab3cbd77f_0_308"/>
          <p:cNvSpPr/>
          <p:nvPr/>
        </p:nvSpPr>
        <p:spPr>
          <a:xfrm>
            <a:off x="14911664" y="6544700"/>
            <a:ext cx="56988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765 Km</a:t>
            </a:r>
            <a:endParaRPr b="0" i="0" sz="12800" u="none" cap="none" strike="noStrike">
              <a:solidFill>
                <a:schemeClr val="dk1"/>
              </a:solidFill>
              <a:latin typeface="Calibri"/>
              <a:ea typeface="Calibri"/>
              <a:cs typeface="Calibri"/>
              <a:sym typeface="Calibri"/>
            </a:endParaRPr>
          </a:p>
        </p:txBody>
      </p:sp>
      <p:sp>
        <p:nvSpPr>
          <p:cNvPr id="360" name="Google Shape;360;g2bab3cbd77f_0_308"/>
          <p:cNvSpPr/>
          <p:nvPr/>
        </p:nvSpPr>
        <p:spPr>
          <a:xfrm>
            <a:off x="13552594" y="84201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bab3cbd77f_0_308"/>
          <p:cNvSpPr/>
          <p:nvPr/>
        </p:nvSpPr>
        <p:spPr>
          <a:xfrm>
            <a:off x="13484852" y="84201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366" name="Shape 366"/>
        <p:cNvGrpSpPr/>
        <p:nvPr/>
      </p:nvGrpSpPr>
      <p:grpSpPr>
        <a:xfrm>
          <a:off x="0" y="0"/>
          <a:ext cx="0" cy="0"/>
          <a:chOff x="0" y="0"/>
          <a:chExt cx="0" cy="0"/>
        </a:xfrm>
      </p:grpSpPr>
      <p:pic>
        <p:nvPicPr>
          <p:cNvPr descr=" " id="367" name="Google Shape;367;g2bab3cbd77f_0_338"/>
          <p:cNvPicPr preferRelativeResize="0"/>
          <p:nvPr/>
        </p:nvPicPr>
        <p:blipFill rotWithShape="1">
          <a:blip r:embed="rId3">
            <a:alphaModFix/>
          </a:blip>
          <a:srcRect b="0" l="0" r="0" t="0"/>
          <a:stretch/>
        </p:blipFill>
        <p:spPr>
          <a:xfrm>
            <a:off x="5690311" y="269677"/>
            <a:ext cx="4026403" cy="3486547"/>
          </a:xfrm>
          <a:prstGeom prst="rect">
            <a:avLst/>
          </a:prstGeom>
          <a:noFill/>
          <a:ln>
            <a:noFill/>
          </a:ln>
        </p:spPr>
      </p:pic>
      <p:pic>
        <p:nvPicPr>
          <p:cNvPr descr=" " id="368" name="Google Shape;368;g2bab3cbd77f_0_338"/>
          <p:cNvPicPr preferRelativeResize="0"/>
          <p:nvPr/>
        </p:nvPicPr>
        <p:blipFill rotWithShape="1">
          <a:blip r:embed="rId3">
            <a:alphaModFix/>
          </a:blip>
          <a:srcRect b="0" l="0" r="0" t="0"/>
          <a:stretch/>
        </p:blipFill>
        <p:spPr>
          <a:xfrm>
            <a:off x="9208651" y="2276277"/>
            <a:ext cx="4026403" cy="3486547"/>
          </a:xfrm>
          <a:prstGeom prst="rect">
            <a:avLst/>
          </a:prstGeom>
          <a:noFill/>
          <a:ln>
            <a:noFill/>
          </a:ln>
        </p:spPr>
      </p:pic>
      <p:pic>
        <p:nvPicPr>
          <p:cNvPr descr=" " id="369" name="Google Shape;369;g2bab3cbd77f_0_338"/>
          <p:cNvPicPr preferRelativeResize="0"/>
          <p:nvPr/>
        </p:nvPicPr>
        <p:blipFill rotWithShape="1">
          <a:blip r:embed="rId4">
            <a:alphaModFix/>
          </a:blip>
          <a:srcRect b="0" l="0" r="0" t="0"/>
          <a:stretch/>
        </p:blipFill>
        <p:spPr>
          <a:xfrm>
            <a:off x="19738267" y="8944521"/>
            <a:ext cx="6312689" cy="5466259"/>
          </a:xfrm>
          <a:prstGeom prst="rect">
            <a:avLst/>
          </a:prstGeom>
          <a:noFill/>
          <a:ln>
            <a:noFill/>
          </a:ln>
        </p:spPr>
      </p:pic>
      <p:pic>
        <p:nvPicPr>
          <p:cNvPr descr=" " id="370" name="Google Shape;370;g2bab3cbd77f_0_338"/>
          <p:cNvPicPr preferRelativeResize="0"/>
          <p:nvPr/>
        </p:nvPicPr>
        <p:blipFill rotWithShape="1">
          <a:blip r:embed="rId5">
            <a:alphaModFix/>
          </a:blip>
          <a:srcRect b="0" l="0" r="0" t="0"/>
          <a:stretch/>
        </p:blipFill>
        <p:spPr>
          <a:xfrm>
            <a:off x="-2305413" y="7582148"/>
            <a:ext cx="10915260" cy="7137473"/>
          </a:xfrm>
          <a:prstGeom prst="rect">
            <a:avLst/>
          </a:prstGeom>
          <a:noFill/>
          <a:ln>
            <a:noFill/>
          </a:ln>
        </p:spPr>
      </p:pic>
      <p:sp>
        <p:nvSpPr>
          <p:cNvPr id="371" name="Google Shape;371;g2bab3cbd77f_0_3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2" name="Google Shape;372;g2bab3cbd77f_0_33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3" name="Google Shape;373;g2bab3cbd77f_0_338"/>
          <p:cNvSpPr/>
          <p:nvPr/>
        </p:nvSpPr>
        <p:spPr>
          <a:xfrm>
            <a:off x="6841922" y="1143000"/>
            <a:ext cx="10690500" cy="124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Some Graph</a:t>
            </a:r>
            <a:endParaRPr b="0" i="0" sz="8000" u="none" cap="none" strike="noStrike">
              <a:solidFill>
                <a:schemeClr val="dk1"/>
              </a:solidFill>
              <a:latin typeface="Calibri"/>
              <a:ea typeface="Calibri"/>
              <a:cs typeface="Calibri"/>
              <a:sym typeface="Calibri"/>
            </a:endParaRPr>
          </a:p>
        </p:txBody>
      </p:sp>
      <p:sp>
        <p:nvSpPr>
          <p:cNvPr id="374" name="Google Shape;374;g2bab3cbd77f_0_33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bab3cbd77f_0_33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6" name="Google Shape;376;g2bab3cbd77f_0_33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2185"/>
              <a:buFont typeface="Lato"/>
              <a:buNone/>
            </a:pPr>
            <a:r>
              <a:rPr b="0" i="0" lang="en-US" sz="2185" u="none" cap="none" strike="noStrike">
                <a:solidFill>
                  <a:srgbClr val="EFBC6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7" name="Google Shape;377;g2bab3cbd77f_0_33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2185"/>
              <a:buFont typeface="Lato"/>
              <a:buNone/>
            </a:pPr>
            <a:r>
              <a:rPr b="0" i="0" lang="en-US" sz="2185" u="none" cap="none" strike="noStrike">
                <a:solidFill>
                  <a:srgbClr val="EFBC6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8" name="Google Shape;378;g2bab3cbd77f_0_33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2185"/>
              <a:buFont typeface="Lato"/>
              <a:buNone/>
            </a:pPr>
            <a:r>
              <a:rPr b="0" i="0" lang="en-US" sz="2185" u="none" cap="none" strike="noStrike">
                <a:solidFill>
                  <a:srgbClr val="EFBC6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9" name="Google Shape;379;g2bab3cbd77f_0_33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2185"/>
              <a:buFont typeface="Lato"/>
              <a:buNone/>
            </a:pPr>
            <a:r>
              <a:rPr b="0" i="0" lang="en-US" sz="2185" u="none" cap="none" strike="noStrike">
                <a:solidFill>
                  <a:srgbClr val="EFBC6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0" name="Google Shape;380;g2bab3cbd77f_0_33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2185"/>
              <a:buFont typeface="Lato"/>
              <a:buNone/>
            </a:pPr>
            <a:r>
              <a:rPr b="0" i="0" lang="en-US" sz="2185" u="none" cap="none" strike="noStrike">
                <a:solidFill>
                  <a:srgbClr val="EFBC6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1" name="Google Shape;381;g2bab3cbd77f_0_33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2185"/>
              <a:buFont typeface="Lato"/>
              <a:buNone/>
            </a:pPr>
            <a:r>
              <a:rPr b="0" i="0" lang="en-US" sz="2185" u="none" cap="none" strike="noStrike">
                <a:solidFill>
                  <a:srgbClr val="EFBC6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2" name="Google Shape;382;g2bab3cbd77f_0_33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2185"/>
              <a:buFont typeface="Lato"/>
              <a:buNone/>
            </a:pPr>
            <a:r>
              <a:rPr b="0" i="0" lang="en-US" sz="2185" u="none" cap="none" strike="noStrike">
                <a:solidFill>
                  <a:srgbClr val="EFBC6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3" name="Google Shape;383;g2bab3cbd77f_0_33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2185"/>
              <a:buFont typeface="Lato"/>
              <a:buNone/>
            </a:pPr>
            <a:r>
              <a:rPr b="0" i="0" lang="en-US" sz="2185" u="none" cap="none" strike="noStrike">
                <a:solidFill>
                  <a:srgbClr val="EFBC6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4" name="Google Shape;384;g2bab3cbd77f_0_33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5" name="Google Shape;385;g2bab3cbd77f_0_33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6" name="Google Shape;386;g2bab3cbd77f_0_33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7" name="Google Shape;387;g2bab3cbd77f_0_33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8" name="Google Shape;388;g2bab3cbd77f_0_33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9" name="Google Shape;389;g2bab3cbd77f_0_33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0" name="Google Shape;390;g2bab3cbd77f_0_33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1" name="Google Shape;391;g2bab3cbd77f_0_33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2" name="Google Shape;392;g2bab3cbd77f_0_33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3" name="Google Shape;393;g2bab3cbd77f_0_33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FBC61"/>
              </a:buClr>
              <a:buSzPts val="1820"/>
              <a:buFont typeface="Lato"/>
              <a:buNone/>
            </a:pPr>
            <a:r>
              <a:rPr b="0" i="0" lang="en-US" sz="1820" u="none" cap="none" strike="noStrike">
                <a:solidFill>
                  <a:srgbClr val="EFBC6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4" name="Google Shape;394;g2bab3cbd77f_0_338"/>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95" name="Google Shape;395;g2bab3cbd77f_0_338"/>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96" name="Google Shape;396;g2bab3cbd77f_0_338"/>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97" name="Google Shape;397;g2bab3cbd77f_0_338"/>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98" name="Google Shape;398;g2bab3cbd77f_0_338"/>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9" name="Google Shape;399;g2bab3cbd77f_0_338"/>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00" name="Google Shape;400;g2bab3cbd77f_0_338"/>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01" name="Google Shape;401;g2bab3cbd77f_0_338"/>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02" name="Google Shape;402;g2bab3cbd77f_0_338"/>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03" name="Google Shape;403;g2bab3cbd77f_0_338"/>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04" name="Google Shape;404;g2bab3cbd77f_0_338"/>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05" name="Google Shape;405;g2bab3cbd77f_0_338"/>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06" name="Google Shape;406;g2bab3cbd77f_0_338"/>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07" name="Google Shape;407;g2bab3cbd77f_0_338"/>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08" name="Google Shape;408;g2bab3cbd77f_0_338"/>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9" name="Google Shape;409;g2bab3cbd77f_0_338"/>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10" name="Google Shape;410;g2bab3cbd77f_0_338"/>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11" name="Google Shape;411;g2bab3cbd77f_0_338"/>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12" name="Google Shape;412;g2bab3cbd77f_0_338"/>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13" name="Google Shape;413;g2bab3cbd77f_0_338"/>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14" name="Google Shape;414;g2bab3cbd77f_0_338"/>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15" name="Google Shape;415;g2bab3cbd77f_0_338"/>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16" name="Google Shape;416;g2bab3cbd77f_0_33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bab3cbd77f_0_33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bab3cbd77f_0_33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9" name="Google Shape;419;g2bab3cbd77f_0_338"/>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20" name="Google Shape;420;g2bab3cbd77f_0_338"/>
          <p:cNvSpPr/>
          <p:nvPr/>
        </p:nvSpPr>
        <p:spPr>
          <a:xfrm>
            <a:off x="16346943" y="6365379"/>
            <a:ext cx="1701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bab3cbd77f_0_338"/>
          <p:cNvSpPr/>
          <p:nvPr/>
        </p:nvSpPr>
        <p:spPr>
          <a:xfrm>
            <a:off x="16346943" y="6407150"/>
            <a:ext cx="1905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34.574</a:t>
            </a:r>
            <a:endParaRPr b="0" i="0" sz="4800" u="none" cap="none" strike="noStrike">
              <a:solidFill>
                <a:schemeClr val="dk1"/>
              </a:solidFill>
              <a:latin typeface="Calibri"/>
              <a:ea typeface="Calibri"/>
              <a:cs typeface="Calibri"/>
              <a:sym typeface="Calibri"/>
            </a:endParaRPr>
          </a:p>
        </p:txBody>
      </p:sp>
      <p:sp>
        <p:nvSpPr>
          <p:cNvPr id="422" name="Google Shape;422;g2bab3cbd77f_0_338"/>
          <p:cNvSpPr/>
          <p:nvPr/>
        </p:nvSpPr>
        <p:spPr>
          <a:xfrm>
            <a:off x="16696237" y="69405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3" name="Google Shape;423;g2bab3cbd77f_0_338"/>
          <p:cNvSpPr/>
          <p:nvPr/>
        </p:nvSpPr>
        <p:spPr>
          <a:xfrm>
            <a:off x="13260457" y="10515600"/>
            <a:ext cx="7875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bab3cbd77f_0_338"/>
          <p:cNvSpPr/>
          <p:nvPr/>
        </p:nvSpPr>
        <p:spPr>
          <a:xfrm>
            <a:off x="13260457" y="10515600"/>
            <a:ext cx="7875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bab3cbd77f_0_338"/>
          <p:cNvSpPr/>
          <p:nvPr/>
        </p:nvSpPr>
        <p:spPr>
          <a:xfrm>
            <a:off x="13158845" y="10515600"/>
            <a:ext cx="80781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Treasure Found</a:t>
            </a:r>
            <a:endParaRPr b="0" i="0" sz="4800" u="none" cap="none" strike="noStrike">
              <a:solidFill>
                <a:schemeClr val="dk1"/>
              </a:solidFill>
              <a:latin typeface="Calibri"/>
              <a:ea typeface="Calibri"/>
              <a:cs typeface="Calibri"/>
              <a:sym typeface="Calibri"/>
            </a:endParaRPr>
          </a:p>
        </p:txBody>
      </p:sp>
      <p:sp>
        <p:nvSpPr>
          <p:cNvPr id="426" name="Google Shape;426;g2bab3cbd77f_0_338"/>
          <p:cNvSpPr/>
          <p:nvPr/>
        </p:nvSpPr>
        <p:spPr>
          <a:xfrm>
            <a:off x="13192716" y="11150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7" name="Google Shape;427;g2bab3cbd77f_0_338"/>
          <p:cNvSpPr/>
          <p:nvPr/>
        </p:nvSpPr>
        <p:spPr>
          <a:xfrm>
            <a:off x="3251606" y="10515600"/>
            <a:ext cx="7875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bab3cbd77f_0_338"/>
          <p:cNvSpPr/>
          <p:nvPr/>
        </p:nvSpPr>
        <p:spPr>
          <a:xfrm>
            <a:off x="3251606" y="10515600"/>
            <a:ext cx="78750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bab3cbd77f_0_338"/>
          <p:cNvSpPr/>
          <p:nvPr/>
        </p:nvSpPr>
        <p:spPr>
          <a:xfrm>
            <a:off x="3149994" y="10515600"/>
            <a:ext cx="80781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Spellcasting Progress</a:t>
            </a:r>
            <a:endParaRPr b="0" i="0" sz="4800" u="none" cap="none" strike="noStrike">
              <a:solidFill>
                <a:schemeClr val="dk1"/>
              </a:solidFill>
              <a:latin typeface="Calibri"/>
              <a:ea typeface="Calibri"/>
              <a:cs typeface="Calibri"/>
              <a:sym typeface="Calibri"/>
            </a:endParaRPr>
          </a:p>
        </p:txBody>
      </p:sp>
      <p:sp>
        <p:nvSpPr>
          <p:cNvPr id="430" name="Google Shape;430;g2bab3cbd77f_0_338"/>
          <p:cNvSpPr/>
          <p:nvPr/>
        </p:nvSpPr>
        <p:spPr>
          <a:xfrm>
            <a:off x="3183865" y="11150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435" name="Shape 435"/>
        <p:cNvGrpSpPr/>
        <p:nvPr/>
      </p:nvGrpSpPr>
      <p:grpSpPr>
        <a:xfrm>
          <a:off x="0" y="0"/>
          <a:ext cx="0" cy="0"/>
          <a:chOff x="0" y="0"/>
          <a:chExt cx="0" cy="0"/>
        </a:xfrm>
      </p:grpSpPr>
      <p:pic>
        <p:nvPicPr>
          <p:cNvPr descr=" " id="436" name="Google Shape;436;g2bab3cbd77f_0_406"/>
          <p:cNvPicPr preferRelativeResize="0"/>
          <p:nvPr/>
        </p:nvPicPr>
        <p:blipFill rotWithShape="1">
          <a:blip r:embed="rId3">
            <a:alphaModFix/>
          </a:blip>
          <a:srcRect b="0" l="0" r="0" t="0"/>
          <a:stretch/>
        </p:blipFill>
        <p:spPr>
          <a:xfrm>
            <a:off x="-611670" y="8610600"/>
            <a:ext cx="6049944" cy="6985000"/>
          </a:xfrm>
          <a:prstGeom prst="rect">
            <a:avLst/>
          </a:prstGeom>
          <a:noFill/>
          <a:ln>
            <a:noFill/>
          </a:ln>
        </p:spPr>
      </p:pic>
      <p:pic>
        <p:nvPicPr>
          <p:cNvPr descr=" " id="437" name="Google Shape;437;g2bab3cbd77f_0_406"/>
          <p:cNvPicPr preferRelativeResize="0"/>
          <p:nvPr/>
        </p:nvPicPr>
        <p:blipFill rotWithShape="1">
          <a:blip r:embed="rId4">
            <a:alphaModFix/>
          </a:blip>
          <a:srcRect b="0" l="0" r="0" t="0"/>
          <a:stretch/>
        </p:blipFill>
        <p:spPr>
          <a:xfrm>
            <a:off x="21089122" y="-574328"/>
            <a:ext cx="4512527" cy="4069383"/>
          </a:xfrm>
          <a:prstGeom prst="rect">
            <a:avLst/>
          </a:prstGeom>
          <a:noFill/>
          <a:ln>
            <a:noFill/>
          </a:ln>
        </p:spPr>
      </p:pic>
      <p:pic>
        <p:nvPicPr>
          <p:cNvPr descr=" " id="438" name="Google Shape;438;g2bab3cbd77f_0_406"/>
          <p:cNvPicPr preferRelativeResize="0"/>
          <p:nvPr/>
        </p:nvPicPr>
        <p:blipFill rotWithShape="1">
          <a:blip r:embed="rId5">
            <a:alphaModFix/>
          </a:blip>
          <a:srcRect b="0" l="0" r="0" t="0"/>
          <a:stretch/>
        </p:blipFill>
        <p:spPr>
          <a:xfrm>
            <a:off x="17507272" y="1800572"/>
            <a:ext cx="4512527" cy="4069383"/>
          </a:xfrm>
          <a:prstGeom prst="rect">
            <a:avLst/>
          </a:prstGeom>
          <a:noFill/>
          <a:ln>
            <a:noFill/>
          </a:ln>
        </p:spPr>
      </p:pic>
      <p:pic>
        <p:nvPicPr>
          <p:cNvPr descr=" " id="439" name="Google Shape;439;g2bab3cbd77f_0_406"/>
          <p:cNvPicPr preferRelativeResize="0"/>
          <p:nvPr/>
        </p:nvPicPr>
        <p:blipFill rotWithShape="1">
          <a:blip r:embed="rId6">
            <a:alphaModFix/>
          </a:blip>
          <a:srcRect b="0" l="0" r="0" t="0"/>
          <a:stretch/>
        </p:blipFill>
        <p:spPr>
          <a:xfrm>
            <a:off x="-167392" y="-248072"/>
            <a:ext cx="5237995" cy="3329608"/>
          </a:xfrm>
          <a:prstGeom prst="rect">
            <a:avLst/>
          </a:prstGeom>
          <a:noFill/>
          <a:ln>
            <a:noFill/>
          </a:ln>
        </p:spPr>
      </p:pic>
      <p:pic>
        <p:nvPicPr>
          <p:cNvPr descr=" " id="440" name="Google Shape;440;g2bab3cbd77f_0_406"/>
          <p:cNvPicPr preferRelativeResize="0"/>
          <p:nvPr/>
        </p:nvPicPr>
        <p:blipFill rotWithShape="1">
          <a:blip r:embed="rId7">
            <a:alphaModFix/>
          </a:blip>
          <a:srcRect b="0" l="0" r="0" t="0"/>
          <a:stretch/>
        </p:blipFill>
        <p:spPr>
          <a:xfrm>
            <a:off x="20808286" y="11096476"/>
            <a:ext cx="4265308" cy="3893666"/>
          </a:xfrm>
          <a:prstGeom prst="rect">
            <a:avLst/>
          </a:prstGeom>
          <a:noFill/>
          <a:ln>
            <a:noFill/>
          </a:ln>
        </p:spPr>
      </p:pic>
      <p:sp>
        <p:nvSpPr>
          <p:cNvPr id="441" name="Google Shape;441;g2bab3cbd77f_0_4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g2bab3cbd77f_0_40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43" name="Google Shape;443;g2bab3cbd77f_0_406"/>
          <p:cNvSpPr/>
          <p:nvPr/>
        </p:nvSpPr>
        <p:spPr>
          <a:xfrm>
            <a:off x="13450981" y="5753100"/>
            <a:ext cx="8738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bab3cbd77f_0_406"/>
          <p:cNvSpPr/>
          <p:nvPr/>
        </p:nvSpPr>
        <p:spPr>
          <a:xfrm>
            <a:off x="13450981" y="5753100"/>
            <a:ext cx="8738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bab3cbd77f_0_406"/>
          <p:cNvSpPr/>
          <p:nvPr/>
        </p:nvSpPr>
        <p:spPr>
          <a:xfrm>
            <a:off x="13450981" y="5753100"/>
            <a:ext cx="89418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A web application</a:t>
            </a:r>
            <a:endParaRPr b="0" i="0" sz="4800" u="none" cap="none" strike="noStrike">
              <a:solidFill>
                <a:schemeClr val="dk1"/>
              </a:solidFill>
              <a:latin typeface="Calibri"/>
              <a:ea typeface="Calibri"/>
              <a:cs typeface="Calibri"/>
              <a:sym typeface="Calibri"/>
            </a:endParaRPr>
          </a:p>
        </p:txBody>
      </p:sp>
      <p:sp>
        <p:nvSpPr>
          <p:cNvPr id="446" name="Google Shape;446;g2bab3cbd77f_0_406"/>
          <p:cNvSpPr/>
          <p:nvPr/>
        </p:nvSpPr>
        <p:spPr>
          <a:xfrm>
            <a:off x="13450981" y="6489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7" name="Google Shape;447;g2bab3cbd77f_0_406"/>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48" name="Google Shape;448;g2bab3cbd77f_0_406"/>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449" name="Google Shape;449;g2bab3cbd77f_0_406"/>
          <p:cNvSpPr/>
          <p:nvPr/>
        </p:nvSpPr>
        <p:spPr>
          <a:xfrm>
            <a:off x="1977214" y="1219200"/>
            <a:ext cx="20432700" cy="124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454" name="Shape 454"/>
        <p:cNvGrpSpPr/>
        <p:nvPr/>
      </p:nvGrpSpPr>
      <p:grpSpPr>
        <a:xfrm>
          <a:off x="0" y="0"/>
          <a:ext cx="0" cy="0"/>
          <a:chOff x="0" y="0"/>
          <a:chExt cx="0" cy="0"/>
        </a:xfrm>
      </p:grpSpPr>
      <p:pic>
        <p:nvPicPr>
          <p:cNvPr descr=" " id="455" name="Google Shape;455;g2bab3cbd77f_0_424"/>
          <p:cNvPicPr preferRelativeResize="0"/>
          <p:nvPr/>
        </p:nvPicPr>
        <p:blipFill rotWithShape="1">
          <a:blip r:embed="rId3">
            <a:alphaModFix/>
          </a:blip>
          <a:srcRect b="0" l="0" r="0" t="0"/>
          <a:stretch/>
        </p:blipFill>
        <p:spPr>
          <a:xfrm>
            <a:off x="19694153" y="711200"/>
            <a:ext cx="4355962" cy="5029200"/>
          </a:xfrm>
          <a:prstGeom prst="rect">
            <a:avLst/>
          </a:prstGeom>
          <a:noFill/>
          <a:ln>
            <a:noFill/>
          </a:ln>
        </p:spPr>
      </p:pic>
      <p:pic>
        <p:nvPicPr>
          <p:cNvPr descr=" " id="456" name="Google Shape;456;g2bab3cbd77f_0_424"/>
          <p:cNvPicPr preferRelativeResize="0"/>
          <p:nvPr/>
        </p:nvPicPr>
        <p:blipFill rotWithShape="1">
          <a:blip r:embed="rId4">
            <a:alphaModFix/>
          </a:blip>
          <a:srcRect b="0" l="0" r="0" t="0"/>
          <a:stretch/>
        </p:blipFill>
        <p:spPr>
          <a:xfrm>
            <a:off x="15600533" y="-622300"/>
            <a:ext cx="3486970" cy="4025900"/>
          </a:xfrm>
          <a:prstGeom prst="rect">
            <a:avLst/>
          </a:prstGeom>
          <a:noFill/>
          <a:ln>
            <a:noFill/>
          </a:ln>
        </p:spPr>
      </p:pic>
      <p:pic>
        <p:nvPicPr>
          <p:cNvPr descr=" " id="457" name="Google Shape;457;g2bab3cbd77f_0_424"/>
          <p:cNvPicPr preferRelativeResize="0"/>
          <p:nvPr/>
        </p:nvPicPr>
        <p:blipFill rotWithShape="1">
          <a:blip r:embed="rId5">
            <a:alphaModFix/>
          </a:blip>
          <a:srcRect b="0" l="0" r="0" t="0"/>
          <a:stretch/>
        </p:blipFill>
        <p:spPr>
          <a:xfrm>
            <a:off x="-1078471" y="8521700"/>
            <a:ext cx="5433949" cy="6273800"/>
          </a:xfrm>
          <a:prstGeom prst="rect">
            <a:avLst/>
          </a:prstGeom>
          <a:noFill/>
          <a:ln>
            <a:noFill/>
          </a:ln>
        </p:spPr>
      </p:pic>
      <p:pic>
        <p:nvPicPr>
          <p:cNvPr descr=" " id="458" name="Google Shape;458;g2bab3cbd77f_0_424"/>
          <p:cNvPicPr preferRelativeResize="0"/>
          <p:nvPr/>
        </p:nvPicPr>
        <p:blipFill rotWithShape="1">
          <a:blip r:embed="rId6">
            <a:alphaModFix/>
          </a:blip>
          <a:srcRect b="0" l="0" r="0" t="0"/>
          <a:stretch/>
        </p:blipFill>
        <p:spPr>
          <a:xfrm>
            <a:off x="-647781" y="-622300"/>
            <a:ext cx="6427003" cy="4102100"/>
          </a:xfrm>
          <a:prstGeom prst="rect">
            <a:avLst/>
          </a:prstGeom>
          <a:noFill/>
          <a:ln>
            <a:noFill/>
          </a:ln>
        </p:spPr>
      </p:pic>
      <p:sp>
        <p:nvSpPr>
          <p:cNvPr id="459" name="Google Shape;459;g2bab3cbd77f_0_4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bab3cbd77f_0_4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1" name="Google Shape;461;g2bab3cbd77f_0_424"/>
          <p:cNvSpPr/>
          <p:nvPr/>
        </p:nvSpPr>
        <p:spPr>
          <a:xfrm>
            <a:off x="2946768" y="4152900"/>
            <a:ext cx="87387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bab3cbd77f_0_424"/>
          <p:cNvSpPr/>
          <p:nvPr/>
        </p:nvSpPr>
        <p:spPr>
          <a:xfrm>
            <a:off x="2946768" y="4152900"/>
            <a:ext cx="87387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bab3cbd77f_0_424"/>
          <p:cNvSpPr/>
          <p:nvPr/>
        </p:nvSpPr>
        <p:spPr>
          <a:xfrm>
            <a:off x="2946768" y="4152900"/>
            <a:ext cx="89418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An mobile app</a:t>
            </a:r>
            <a:endParaRPr b="0" i="0" sz="4800" u="none" cap="none" strike="noStrike">
              <a:solidFill>
                <a:schemeClr val="dk1"/>
              </a:solidFill>
              <a:latin typeface="Calibri"/>
              <a:ea typeface="Calibri"/>
              <a:cs typeface="Calibri"/>
              <a:sym typeface="Calibri"/>
            </a:endParaRPr>
          </a:p>
        </p:txBody>
      </p:sp>
      <p:sp>
        <p:nvSpPr>
          <p:cNvPr id="464" name="Google Shape;464;g2bab3cbd77f_0_424"/>
          <p:cNvSpPr/>
          <p:nvPr/>
        </p:nvSpPr>
        <p:spPr>
          <a:xfrm>
            <a:off x="2946768" y="4889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5" name="Google Shape;465;g2bab3cbd77f_0_424"/>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6" name="Google Shape;466;g2bab3cbd77f_0_424"/>
          <p:cNvSpPr/>
          <p:nvPr/>
        </p:nvSpPr>
        <p:spPr>
          <a:xfrm>
            <a:off x="2895962" y="1854200"/>
            <a:ext cx="12900600" cy="12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The Future of Fantasy</a:t>
            </a:r>
            <a:endParaRPr b="0" i="0" sz="8000" u="none" cap="none" strike="noStrike">
              <a:solidFill>
                <a:schemeClr val="dk1"/>
              </a:solidFill>
              <a:latin typeface="Calibri"/>
              <a:ea typeface="Calibri"/>
              <a:cs typeface="Calibri"/>
              <a:sym typeface="Calibri"/>
            </a:endParaRPr>
          </a:p>
        </p:txBody>
      </p:sp>
      <p:pic>
        <p:nvPicPr>
          <p:cNvPr descr=" " id="467" name="Google Shape;467;g2bab3cbd77f_0_424"/>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68" name="Google Shape;468;g2bab3cbd77f_0_424"/>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473" name="Shape 473"/>
        <p:cNvGrpSpPr/>
        <p:nvPr/>
      </p:nvGrpSpPr>
      <p:grpSpPr>
        <a:xfrm>
          <a:off x="0" y="0"/>
          <a:ext cx="0" cy="0"/>
          <a:chOff x="0" y="0"/>
          <a:chExt cx="0" cy="0"/>
        </a:xfrm>
      </p:grpSpPr>
      <p:pic>
        <p:nvPicPr>
          <p:cNvPr descr=" " id="474" name="Google Shape;474;g2bab3cbd77f_0_442"/>
          <p:cNvPicPr preferRelativeResize="0"/>
          <p:nvPr/>
        </p:nvPicPr>
        <p:blipFill rotWithShape="1">
          <a:blip r:embed="rId3">
            <a:alphaModFix/>
          </a:blip>
          <a:srcRect b="0" l="0" r="0" t="0"/>
          <a:stretch/>
        </p:blipFill>
        <p:spPr>
          <a:xfrm>
            <a:off x="5690311" y="269677"/>
            <a:ext cx="4026403" cy="3486547"/>
          </a:xfrm>
          <a:prstGeom prst="rect">
            <a:avLst/>
          </a:prstGeom>
          <a:noFill/>
          <a:ln>
            <a:noFill/>
          </a:ln>
        </p:spPr>
      </p:pic>
      <p:pic>
        <p:nvPicPr>
          <p:cNvPr descr=" " id="475" name="Google Shape;475;g2bab3cbd77f_0_442"/>
          <p:cNvPicPr preferRelativeResize="0"/>
          <p:nvPr/>
        </p:nvPicPr>
        <p:blipFill rotWithShape="1">
          <a:blip r:embed="rId3">
            <a:alphaModFix/>
          </a:blip>
          <a:srcRect b="0" l="0" r="0" t="0"/>
          <a:stretch/>
        </p:blipFill>
        <p:spPr>
          <a:xfrm>
            <a:off x="9208651" y="2276277"/>
            <a:ext cx="4026403" cy="3486547"/>
          </a:xfrm>
          <a:prstGeom prst="rect">
            <a:avLst/>
          </a:prstGeom>
          <a:noFill/>
          <a:ln>
            <a:noFill/>
          </a:ln>
        </p:spPr>
      </p:pic>
      <p:pic>
        <p:nvPicPr>
          <p:cNvPr descr=" " id="476" name="Google Shape;476;g2bab3cbd77f_0_442"/>
          <p:cNvPicPr preferRelativeResize="0"/>
          <p:nvPr/>
        </p:nvPicPr>
        <p:blipFill rotWithShape="1">
          <a:blip r:embed="rId4">
            <a:alphaModFix/>
          </a:blip>
          <a:srcRect b="0" l="0" r="0" t="0"/>
          <a:stretch/>
        </p:blipFill>
        <p:spPr>
          <a:xfrm>
            <a:off x="19738267" y="8944521"/>
            <a:ext cx="6312689" cy="5466259"/>
          </a:xfrm>
          <a:prstGeom prst="rect">
            <a:avLst/>
          </a:prstGeom>
          <a:noFill/>
          <a:ln>
            <a:noFill/>
          </a:ln>
        </p:spPr>
      </p:pic>
      <p:pic>
        <p:nvPicPr>
          <p:cNvPr descr=" " id="477" name="Google Shape;477;g2bab3cbd77f_0_442"/>
          <p:cNvPicPr preferRelativeResize="0"/>
          <p:nvPr/>
        </p:nvPicPr>
        <p:blipFill rotWithShape="1">
          <a:blip r:embed="rId5">
            <a:alphaModFix/>
          </a:blip>
          <a:srcRect b="0" l="0" r="0" t="0"/>
          <a:stretch/>
        </p:blipFill>
        <p:spPr>
          <a:xfrm>
            <a:off x="-2305413" y="7582148"/>
            <a:ext cx="10915260" cy="7137473"/>
          </a:xfrm>
          <a:prstGeom prst="rect">
            <a:avLst/>
          </a:prstGeom>
          <a:noFill/>
          <a:ln>
            <a:noFill/>
          </a:ln>
        </p:spPr>
      </p:pic>
      <p:sp>
        <p:nvSpPr>
          <p:cNvPr id="478" name="Google Shape;478;g2bab3cbd77f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bab3cbd77f_0_44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0" name="Google Shape;480;g2bab3cbd77f_0_442"/>
          <p:cNvSpPr/>
          <p:nvPr/>
        </p:nvSpPr>
        <p:spPr>
          <a:xfrm>
            <a:off x="876410" y="83058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bab3cbd77f_0_442"/>
          <p:cNvSpPr/>
          <p:nvPr/>
        </p:nvSpPr>
        <p:spPr>
          <a:xfrm>
            <a:off x="876410" y="8305800"/>
            <a:ext cx="57156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bab3cbd77f_0_442"/>
          <p:cNvSpPr/>
          <p:nvPr/>
        </p:nvSpPr>
        <p:spPr>
          <a:xfrm>
            <a:off x="876410" y="8305800"/>
            <a:ext cx="5919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A web application</a:t>
            </a:r>
            <a:endParaRPr b="0" i="0" sz="4800" u="none" cap="none" strike="noStrike">
              <a:solidFill>
                <a:schemeClr val="dk1"/>
              </a:solidFill>
              <a:latin typeface="Calibri"/>
              <a:ea typeface="Calibri"/>
              <a:cs typeface="Calibri"/>
              <a:sym typeface="Calibri"/>
            </a:endParaRPr>
          </a:p>
        </p:txBody>
      </p:sp>
      <p:sp>
        <p:nvSpPr>
          <p:cNvPr id="483" name="Google Shape;483;g2bab3cbd77f_0_442"/>
          <p:cNvSpPr/>
          <p:nvPr/>
        </p:nvSpPr>
        <p:spPr>
          <a:xfrm>
            <a:off x="876410" y="9042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4" name="Google Shape;484;g2bab3cbd77f_0_442"/>
          <p:cNvSpPr/>
          <p:nvPr/>
        </p:nvSpPr>
        <p:spPr>
          <a:xfrm>
            <a:off x="825603" y="1231900"/>
            <a:ext cx="7007100" cy="394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5" name="Google Shape;485;g2bab3cbd77f_0_442"/>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6" name="Google Shape;486;g2bab3cbd77f_0_442"/>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87" name="Google Shape;487;g2bab3cbd77f_0_442"/>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492" name="Shape 492"/>
        <p:cNvGrpSpPr/>
        <p:nvPr/>
      </p:nvGrpSpPr>
      <p:grpSpPr>
        <a:xfrm>
          <a:off x="0" y="0"/>
          <a:ext cx="0" cy="0"/>
          <a:chOff x="0" y="0"/>
          <a:chExt cx="0" cy="0"/>
        </a:xfrm>
      </p:grpSpPr>
      <p:pic>
        <p:nvPicPr>
          <p:cNvPr descr=" " id="493" name="Google Shape;493;g2bab3cbd77f_0_46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4" name="Google Shape;494;g2bab3cbd77f_0_4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bab3cbd77f_0_46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6" name="Google Shape;496;g2bab3cbd77f_0_460"/>
          <p:cNvSpPr/>
          <p:nvPr/>
        </p:nvSpPr>
        <p:spPr>
          <a:xfrm>
            <a:off x="15690694" y="698500"/>
            <a:ext cx="7464300" cy="2142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501" name="Shape 501"/>
        <p:cNvGrpSpPr/>
        <p:nvPr/>
      </p:nvGrpSpPr>
      <p:grpSpPr>
        <a:xfrm>
          <a:off x="0" y="0"/>
          <a:ext cx="0" cy="0"/>
          <a:chOff x="0" y="0"/>
          <a:chExt cx="0" cy="0"/>
        </a:xfrm>
      </p:grpSpPr>
      <p:pic>
        <p:nvPicPr>
          <p:cNvPr descr=" " id="502" name="Google Shape;502;g2bab3cbd77f_0_468"/>
          <p:cNvPicPr preferRelativeResize="0"/>
          <p:nvPr/>
        </p:nvPicPr>
        <p:blipFill rotWithShape="1">
          <a:blip r:embed="rId3">
            <a:alphaModFix/>
          </a:blip>
          <a:srcRect b="0" l="0" r="0" t="0"/>
          <a:stretch/>
        </p:blipFill>
        <p:spPr>
          <a:xfrm>
            <a:off x="-611670" y="8610600"/>
            <a:ext cx="6049944" cy="6985000"/>
          </a:xfrm>
          <a:prstGeom prst="rect">
            <a:avLst/>
          </a:prstGeom>
          <a:noFill/>
          <a:ln>
            <a:noFill/>
          </a:ln>
        </p:spPr>
      </p:pic>
      <p:pic>
        <p:nvPicPr>
          <p:cNvPr descr=" " id="503" name="Google Shape;503;g2bab3cbd77f_0_468"/>
          <p:cNvPicPr preferRelativeResize="0"/>
          <p:nvPr/>
        </p:nvPicPr>
        <p:blipFill rotWithShape="1">
          <a:blip r:embed="rId4">
            <a:alphaModFix/>
          </a:blip>
          <a:srcRect b="0" l="0" r="0" t="0"/>
          <a:stretch/>
        </p:blipFill>
        <p:spPr>
          <a:xfrm>
            <a:off x="21089122" y="-574328"/>
            <a:ext cx="4512527" cy="4069383"/>
          </a:xfrm>
          <a:prstGeom prst="rect">
            <a:avLst/>
          </a:prstGeom>
          <a:noFill/>
          <a:ln>
            <a:noFill/>
          </a:ln>
        </p:spPr>
      </p:pic>
      <p:pic>
        <p:nvPicPr>
          <p:cNvPr descr=" " id="504" name="Google Shape;504;g2bab3cbd77f_0_468"/>
          <p:cNvPicPr preferRelativeResize="0"/>
          <p:nvPr/>
        </p:nvPicPr>
        <p:blipFill rotWithShape="1">
          <a:blip r:embed="rId5">
            <a:alphaModFix/>
          </a:blip>
          <a:srcRect b="0" l="0" r="0" t="0"/>
          <a:stretch/>
        </p:blipFill>
        <p:spPr>
          <a:xfrm>
            <a:off x="17507272" y="1800572"/>
            <a:ext cx="4512527" cy="4069383"/>
          </a:xfrm>
          <a:prstGeom prst="rect">
            <a:avLst/>
          </a:prstGeom>
          <a:noFill/>
          <a:ln>
            <a:noFill/>
          </a:ln>
        </p:spPr>
      </p:pic>
      <p:pic>
        <p:nvPicPr>
          <p:cNvPr descr=" " id="505" name="Google Shape;505;g2bab3cbd77f_0_468"/>
          <p:cNvPicPr preferRelativeResize="0"/>
          <p:nvPr/>
        </p:nvPicPr>
        <p:blipFill rotWithShape="1">
          <a:blip r:embed="rId6">
            <a:alphaModFix/>
          </a:blip>
          <a:srcRect b="0" l="0" r="0" t="0"/>
          <a:stretch/>
        </p:blipFill>
        <p:spPr>
          <a:xfrm>
            <a:off x="-167392" y="-248072"/>
            <a:ext cx="5237995" cy="3329608"/>
          </a:xfrm>
          <a:prstGeom prst="rect">
            <a:avLst/>
          </a:prstGeom>
          <a:noFill/>
          <a:ln>
            <a:noFill/>
          </a:ln>
        </p:spPr>
      </p:pic>
      <p:pic>
        <p:nvPicPr>
          <p:cNvPr descr=" " id="506" name="Google Shape;506;g2bab3cbd77f_0_468"/>
          <p:cNvPicPr preferRelativeResize="0"/>
          <p:nvPr/>
        </p:nvPicPr>
        <p:blipFill rotWithShape="1">
          <a:blip r:embed="rId7">
            <a:alphaModFix/>
          </a:blip>
          <a:srcRect b="0" l="0" r="0" t="0"/>
          <a:stretch/>
        </p:blipFill>
        <p:spPr>
          <a:xfrm>
            <a:off x="20808286" y="11096476"/>
            <a:ext cx="4265308" cy="3893666"/>
          </a:xfrm>
          <a:prstGeom prst="rect">
            <a:avLst/>
          </a:prstGeom>
          <a:noFill/>
          <a:ln>
            <a:noFill/>
          </a:ln>
        </p:spPr>
      </p:pic>
      <p:sp>
        <p:nvSpPr>
          <p:cNvPr id="507" name="Google Shape;507;g2bab3cbd77f_0_4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bab3cbd77f_0_46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09" name="Google Shape;509;g2bab3cbd77f_0_468"/>
          <p:cNvPicPr preferRelativeResize="0"/>
          <p:nvPr/>
        </p:nvPicPr>
        <p:blipFill rotWithShape="1">
          <a:blip r:embed="rId9">
            <a:alphaModFix/>
          </a:blip>
          <a:srcRect b="0" l="0" r="0" t="0"/>
          <a:stretch/>
        </p:blipFill>
        <p:spPr>
          <a:xfrm>
            <a:off x="0" y="0"/>
            <a:ext cx="7646356" cy="13716000"/>
          </a:xfrm>
          <a:prstGeom prst="rect">
            <a:avLst/>
          </a:prstGeom>
          <a:noFill/>
          <a:ln>
            <a:noFill/>
          </a:ln>
        </p:spPr>
      </p:pic>
      <p:sp>
        <p:nvSpPr>
          <p:cNvPr id="510" name="Google Shape;510;g2bab3cbd77f_0_468"/>
          <p:cNvSpPr/>
          <p:nvPr/>
        </p:nvSpPr>
        <p:spPr>
          <a:xfrm>
            <a:off x="8675184" y="25781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bab3cbd77f_0_468"/>
          <p:cNvSpPr/>
          <p:nvPr/>
        </p:nvSpPr>
        <p:spPr>
          <a:xfrm>
            <a:off x="8675184" y="3359150"/>
            <a:ext cx="5082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bab3cbd77f_0_468"/>
          <p:cNvSpPr/>
          <p:nvPr/>
        </p:nvSpPr>
        <p:spPr>
          <a:xfrm>
            <a:off x="8675184" y="3359150"/>
            <a:ext cx="10500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1</a:t>
            </a:r>
            <a:endParaRPr b="0" i="0" sz="12800" u="none" cap="none" strike="noStrike">
              <a:solidFill>
                <a:schemeClr val="dk1"/>
              </a:solidFill>
              <a:latin typeface="Calibri"/>
              <a:ea typeface="Calibri"/>
              <a:cs typeface="Calibri"/>
              <a:sym typeface="Calibri"/>
            </a:endParaRPr>
          </a:p>
        </p:txBody>
      </p:sp>
      <p:sp>
        <p:nvSpPr>
          <p:cNvPr id="513" name="Google Shape;513;g2bab3cbd77f_0_468"/>
          <p:cNvSpPr/>
          <p:nvPr/>
        </p:nvSpPr>
        <p:spPr>
          <a:xfrm>
            <a:off x="9386473" y="2578100"/>
            <a:ext cx="58935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bab3cbd77f_0_468"/>
          <p:cNvSpPr/>
          <p:nvPr/>
        </p:nvSpPr>
        <p:spPr>
          <a:xfrm>
            <a:off x="9386473" y="2161825"/>
            <a:ext cx="60969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Discover the secrets</a:t>
            </a:r>
            <a:endParaRPr b="0" i="0" sz="4800" u="none" cap="none" strike="noStrike">
              <a:solidFill>
                <a:schemeClr val="dk1"/>
              </a:solidFill>
              <a:latin typeface="Calibri"/>
              <a:ea typeface="Calibri"/>
              <a:cs typeface="Calibri"/>
              <a:sym typeface="Calibri"/>
            </a:endParaRPr>
          </a:p>
        </p:txBody>
      </p:sp>
      <p:sp>
        <p:nvSpPr>
          <p:cNvPr id="515" name="Google Shape;515;g2bab3cbd77f_0_468"/>
          <p:cNvSpPr/>
          <p:nvPr/>
        </p:nvSpPr>
        <p:spPr>
          <a:xfrm>
            <a:off x="9386473" y="3746500"/>
            <a:ext cx="6029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6" name="Google Shape;516;g2bab3cbd77f_0_468"/>
          <p:cNvSpPr/>
          <p:nvPr/>
        </p:nvSpPr>
        <p:spPr>
          <a:xfrm>
            <a:off x="8675184" y="6997700"/>
            <a:ext cx="6604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bab3cbd77f_0_468"/>
          <p:cNvSpPr/>
          <p:nvPr/>
        </p:nvSpPr>
        <p:spPr>
          <a:xfrm>
            <a:off x="8675184" y="8083550"/>
            <a:ext cx="8892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bab3cbd77f_0_468"/>
          <p:cNvSpPr/>
          <p:nvPr/>
        </p:nvSpPr>
        <p:spPr>
          <a:xfrm>
            <a:off x="8675184" y="8083550"/>
            <a:ext cx="14310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3</a:t>
            </a:r>
            <a:endParaRPr b="0" i="0" sz="12800" u="none" cap="none" strike="noStrike">
              <a:solidFill>
                <a:schemeClr val="dk1"/>
              </a:solidFill>
              <a:latin typeface="Calibri"/>
              <a:ea typeface="Calibri"/>
              <a:cs typeface="Calibri"/>
              <a:sym typeface="Calibri"/>
            </a:endParaRPr>
          </a:p>
        </p:txBody>
      </p:sp>
      <p:sp>
        <p:nvSpPr>
          <p:cNvPr id="519" name="Google Shape;519;g2bab3cbd77f_0_468"/>
          <p:cNvSpPr/>
          <p:nvPr/>
        </p:nvSpPr>
        <p:spPr>
          <a:xfrm>
            <a:off x="9767521" y="6997700"/>
            <a:ext cx="55125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bab3cbd77f_0_468"/>
          <p:cNvSpPr/>
          <p:nvPr/>
        </p:nvSpPr>
        <p:spPr>
          <a:xfrm>
            <a:off x="9767521" y="6581425"/>
            <a:ext cx="57156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Meet the creatures</a:t>
            </a:r>
            <a:endParaRPr b="0" i="0" sz="4800" u="none" cap="none" strike="noStrike">
              <a:solidFill>
                <a:schemeClr val="dk1"/>
              </a:solidFill>
              <a:latin typeface="Calibri"/>
              <a:ea typeface="Calibri"/>
              <a:cs typeface="Calibri"/>
              <a:sym typeface="Calibri"/>
            </a:endParaRPr>
          </a:p>
        </p:txBody>
      </p:sp>
      <p:sp>
        <p:nvSpPr>
          <p:cNvPr id="521" name="Google Shape;521;g2bab3cbd77f_0_468"/>
          <p:cNvSpPr/>
          <p:nvPr/>
        </p:nvSpPr>
        <p:spPr>
          <a:xfrm>
            <a:off x="9767521" y="8166100"/>
            <a:ext cx="5648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2" name="Google Shape;522;g2bab3cbd77f_0_468"/>
          <p:cNvSpPr/>
          <p:nvPr/>
        </p:nvSpPr>
        <p:spPr>
          <a:xfrm>
            <a:off x="16181822" y="6997700"/>
            <a:ext cx="6604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bab3cbd77f_0_468"/>
          <p:cNvSpPr/>
          <p:nvPr/>
        </p:nvSpPr>
        <p:spPr>
          <a:xfrm>
            <a:off x="16181822" y="8083550"/>
            <a:ext cx="8511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bab3cbd77f_0_468"/>
          <p:cNvSpPr/>
          <p:nvPr/>
        </p:nvSpPr>
        <p:spPr>
          <a:xfrm>
            <a:off x="16181822" y="8083550"/>
            <a:ext cx="13929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4</a:t>
            </a:r>
            <a:endParaRPr b="0" i="0" sz="12800" u="none" cap="none" strike="noStrike">
              <a:solidFill>
                <a:schemeClr val="dk1"/>
              </a:solidFill>
              <a:latin typeface="Calibri"/>
              <a:ea typeface="Calibri"/>
              <a:cs typeface="Calibri"/>
              <a:sym typeface="Calibri"/>
            </a:endParaRPr>
          </a:p>
        </p:txBody>
      </p:sp>
      <p:sp>
        <p:nvSpPr>
          <p:cNvPr id="525" name="Google Shape;525;g2bab3cbd77f_0_468"/>
          <p:cNvSpPr/>
          <p:nvPr/>
        </p:nvSpPr>
        <p:spPr>
          <a:xfrm>
            <a:off x="17236054" y="6997700"/>
            <a:ext cx="55506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bab3cbd77f_0_468"/>
          <p:cNvSpPr/>
          <p:nvPr/>
        </p:nvSpPr>
        <p:spPr>
          <a:xfrm>
            <a:off x="17236054" y="6581425"/>
            <a:ext cx="57537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Uncover the magic</a:t>
            </a:r>
            <a:endParaRPr b="0" i="0" sz="4800" u="none" cap="none" strike="noStrike">
              <a:solidFill>
                <a:schemeClr val="dk1"/>
              </a:solidFill>
              <a:latin typeface="Calibri"/>
              <a:ea typeface="Calibri"/>
              <a:cs typeface="Calibri"/>
              <a:sym typeface="Calibri"/>
            </a:endParaRPr>
          </a:p>
        </p:txBody>
      </p:sp>
      <p:sp>
        <p:nvSpPr>
          <p:cNvPr id="527" name="Google Shape;527;g2bab3cbd77f_0_468"/>
          <p:cNvSpPr/>
          <p:nvPr/>
        </p:nvSpPr>
        <p:spPr>
          <a:xfrm>
            <a:off x="17236054" y="8166100"/>
            <a:ext cx="5686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8" name="Google Shape;528;g2bab3cbd77f_0_468"/>
          <p:cNvSpPr/>
          <p:nvPr/>
        </p:nvSpPr>
        <p:spPr>
          <a:xfrm>
            <a:off x="16181822" y="25781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bab3cbd77f_0_468"/>
          <p:cNvSpPr/>
          <p:nvPr/>
        </p:nvSpPr>
        <p:spPr>
          <a:xfrm>
            <a:off x="16181822" y="3359150"/>
            <a:ext cx="8511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bab3cbd77f_0_468"/>
          <p:cNvSpPr/>
          <p:nvPr/>
        </p:nvSpPr>
        <p:spPr>
          <a:xfrm>
            <a:off x="16181822" y="3359150"/>
            <a:ext cx="13929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2</a:t>
            </a:r>
            <a:endParaRPr b="0" i="0" sz="12800" u="none" cap="none" strike="noStrike">
              <a:solidFill>
                <a:schemeClr val="dk1"/>
              </a:solidFill>
              <a:latin typeface="Calibri"/>
              <a:ea typeface="Calibri"/>
              <a:cs typeface="Calibri"/>
              <a:sym typeface="Calibri"/>
            </a:endParaRPr>
          </a:p>
        </p:txBody>
      </p:sp>
      <p:sp>
        <p:nvSpPr>
          <p:cNvPr id="531" name="Google Shape;531;g2bab3cbd77f_0_468"/>
          <p:cNvSpPr/>
          <p:nvPr/>
        </p:nvSpPr>
        <p:spPr>
          <a:xfrm>
            <a:off x="17236054" y="2578100"/>
            <a:ext cx="55506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bab3cbd77f_0_468"/>
          <p:cNvSpPr/>
          <p:nvPr/>
        </p:nvSpPr>
        <p:spPr>
          <a:xfrm>
            <a:off x="17236054" y="2161825"/>
            <a:ext cx="57537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Find your own path</a:t>
            </a:r>
            <a:endParaRPr b="0" i="0" sz="4800" u="none" cap="none" strike="noStrike">
              <a:solidFill>
                <a:schemeClr val="dk1"/>
              </a:solidFill>
              <a:latin typeface="Calibri"/>
              <a:ea typeface="Calibri"/>
              <a:cs typeface="Calibri"/>
              <a:sym typeface="Calibri"/>
            </a:endParaRPr>
          </a:p>
        </p:txBody>
      </p:sp>
      <p:sp>
        <p:nvSpPr>
          <p:cNvPr id="533" name="Google Shape;533;g2bab3cbd77f_0_468"/>
          <p:cNvSpPr/>
          <p:nvPr/>
        </p:nvSpPr>
        <p:spPr>
          <a:xfrm>
            <a:off x="17236054" y="3746500"/>
            <a:ext cx="5686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30" name="Shape 30"/>
        <p:cNvGrpSpPr/>
        <p:nvPr/>
      </p:nvGrpSpPr>
      <p:grpSpPr>
        <a:xfrm>
          <a:off x="0" y="0"/>
          <a:ext cx="0" cy="0"/>
          <a:chOff x="0" y="0"/>
          <a:chExt cx="0" cy="0"/>
        </a:xfrm>
      </p:grpSpPr>
      <p:pic>
        <p:nvPicPr>
          <p:cNvPr descr=" " id="31" name="Google Shape;31;g2bab3cbd77f_0_14"/>
          <p:cNvPicPr preferRelativeResize="0"/>
          <p:nvPr/>
        </p:nvPicPr>
        <p:blipFill rotWithShape="1">
          <a:blip r:embed="rId3">
            <a:alphaModFix/>
          </a:blip>
          <a:srcRect b="0" l="0" r="0" t="0"/>
          <a:stretch/>
        </p:blipFill>
        <p:spPr>
          <a:xfrm>
            <a:off x="5309264" y="895949"/>
            <a:ext cx="13755819" cy="11911400"/>
          </a:xfrm>
          <a:prstGeom prst="rect">
            <a:avLst/>
          </a:prstGeom>
          <a:noFill/>
          <a:ln>
            <a:noFill/>
          </a:ln>
        </p:spPr>
      </p:pic>
      <p:pic>
        <p:nvPicPr>
          <p:cNvPr descr=" " id="32" name="Google Shape;32;g2bab3cbd77f_0_14"/>
          <p:cNvPicPr preferRelativeResize="0"/>
          <p:nvPr/>
        </p:nvPicPr>
        <p:blipFill rotWithShape="1">
          <a:blip r:embed="rId4">
            <a:alphaModFix/>
          </a:blip>
          <a:srcRect b="0" l="0" r="0" t="0"/>
          <a:stretch/>
        </p:blipFill>
        <p:spPr>
          <a:xfrm>
            <a:off x="1134963" y="383199"/>
            <a:ext cx="5693977" cy="4986710"/>
          </a:xfrm>
          <a:prstGeom prst="rect">
            <a:avLst/>
          </a:prstGeom>
          <a:noFill/>
          <a:ln>
            <a:noFill/>
          </a:ln>
        </p:spPr>
      </p:pic>
      <p:pic>
        <p:nvPicPr>
          <p:cNvPr descr=" " id="33" name="Google Shape;33;g2bab3cbd77f_0_14"/>
          <p:cNvPicPr preferRelativeResize="0"/>
          <p:nvPr/>
        </p:nvPicPr>
        <p:blipFill rotWithShape="1">
          <a:blip r:embed="rId5">
            <a:alphaModFix/>
          </a:blip>
          <a:srcRect b="0" l="0" r="0" t="0"/>
          <a:stretch/>
        </p:blipFill>
        <p:spPr>
          <a:xfrm>
            <a:off x="16559366" y="10535884"/>
            <a:ext cx="2839707" cy="2486980"/>
          </a:xfrm>
          <a:prstGeom prst="rect">
            <a:avLst/>
          </a:prstGeom>
          <a:noFill/>
          <a:ln>
            <a:noFill/>
          </a:ln>
        </p:spPr>
      </p:pic>
      <p:pic>
        <p:nvPicPr>
          <p:cNvPr descr=" " id="34" name="Google Shape;34;g2bab3cbd77f_0_14"/>
          <p:cNvPicPr preferRelativeResize="0"/>
          <p:nvPr/>
        </p:nvPicPr>
        <p:blipFill rotWithShape="1">
          <a:blip r:embed="rId5">
            <a:alphaModFix/>
          </a:blip>
          <a:srcRect b="0" l="0" r="0" t="0"/>
          <a:stretch/>
        </p:blipFill>
        <p:spPr>
          <a:xfrm>
            <a:off x="21017623" y="6090884"/>
            <a:ext cx="2839707" cy="2486980"/>
          </a:xfrm>
          <a:prstGeom prst="rect">
            <a:avLst/>
          </a:prstGeom>
          <a:noFill/>
          <a:ln>
            <a:noFill/>
          </a:ln>
        </p:spPr>
      </p:pic>
      <p:pic>
        <p:nvPicPr>
          <p:cNvPr descr=" " id="35" name="Google Shape;35;g2bab3cbd77f_0_14"/>
          <p:cNvPicPr preferRelativeResize="0"/>
          <p:nvPr/>
        </p:nvPicPr>
        <p:blipFill rotWithShape="1">
          <a:blip r:embed="rId6">
            <a:alphaModFix/>
          </a:blip>
          <a:srcRect b="0" l="0" r="0" t="0"/>
          <a:stretch/>
        </p:blipFill>
        <p:spPr>
          <a:xfrm>
            <a:off x="-914514" y="8445500"/>
            <a:ext cx="7379815" cy="5638800"/>
          </a:xfrm>
          <a:prstGeom prst="rect">
            <a:avLst/>
          </a:prstGeom>
          <a:noFill/>
          <a:ln>
            <a:noFill/>
          </a:ln>
        </p:spPr>
      </p:pic>
      <p:sp>
        <p:nvSpPr>
          <p:cNvPr id="36" name="Google Shape;36;g2bab3cbd77f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bab3cbd77f_0_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 name="Google Shape;38;g2bab3cbd77f_0_14"/>
          <p:cNvSpPr/>
          <p:nvPr/>
        </p:nvSpPr>
        <p:spPr>
          <a:xfrm>
            <a:off x="8366112" y="6210300"/>
            <a:ext cx="7667400" cy="197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Welcome</a:t>
            </a:r>
            <a:endParaRPr b="0" i="0" sz="12800" u="none" cap="none" strike="noStrike">
              <a:solidFill>
                <a:schemeClr val="dk1"/>
              </a:solidFill>
              <a:latin typeface="Calibri"/>
              <a:ea typeface="Calibri"/>
              <a:cs typeface="Calibri"/>
              <a:sym typeface="Calibri"/>
            </a:endParaRPr>
          </a:p>
        </p:txBody>
      </p:sp>
      <p:sp>
        <p:nvSpPr>
          <p:cNvPr id="39" name="Google Shape;39;g2bab3cbd77f_0_14"/>
          <p:cNvSpPr/>
          <p:nvPr/>
        </p:nvSpPr>
        <p:spPr>
          <a:xfrm>
            <a:off x="7743735" y="7937500"/>
            <a:ext cx="8899500" cy="4402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0" name="Google Shape;40;g2bab3cbd77f_0_14"/>
          <p:cNvPicPr preferRelativeResize="0"/>
          <p:nvPr/>
        </p:nvPicPr>
        <p:blipFill rotWithShape="1">
          <a:blip r:embed="rId8">
            <a:alphaModFix/>
          </a:blip>
          <a:srcRect b="0" l="0" r="0" t="0"/>
          <a:stretch/>
        </p:blipFill>
        <p:spPr>
          <a:xfrm>
            <a:off x="9107038" y="558800"/>
            <a:ext cx="6144396" cy="565275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538" name="Shape 538"/>
        <p:cNvGrpSpPr/>
        <p:nvPr/>
      </p:nvGrpSpPr>
      <p:grpSpPr>
        <a:xfrm>
          <a:off x="0" y="0"/>
          <a:ext cx="0" cy="0"/>
          <a:chOff x="0" y="0"/>
          <a:chExt cx="0" cy="0"/>
        </a:xfrm>
      </p:grpSpPr>
      <p:pic>
        <p:nvPicPr>
          <p:cNvPr descr=" " id="539" name="Google Shape;539;g2bab3cbd77f_0_504"/>
          <p:cNvPicPr preferRelativeResize="0"/>
          <p:nvPr/>
        </p:nvPicPr>
        <p:blipFill rotWithShape="1">
          <a:blip r:embed="rId3">
            <a:alphaModFix/>
          </a:blip>
          <a:srcRect b="0" l="0" r="0" t="0"/>
          <a:stretch/>
        </p:blipFill>
        <p:spPr>
          <a:xfrm>
            <a:off x="19694153" y="711200"/>
            <a:ext cx="4355962" cy="5029200"/>
          </a:xfrm>
          <a:prstGeom prst="rect">
            <a:avLst/>
          </a:prstGeom>
          <a:noFill/>
          <a:ln>
            <a:noFill/>
          </a:ln>
        </p:spPr>
      </p:pic>
      <p:pic>
        <p:nvPicPr>
          <p:cNvPr descr=" " id="540" name="Google Shape;540;g2bab3cbd77f_0_504"/>
          <p:cNvPicPr preferRelativeResize="0"/>
          <p:nvPr/>
        </p:nvPicPr>
        <p:blipFill rotWithShape="1">
          <a:blip r:embed="rId4">
            <a:alphaModFix/>
          </a:blip>
          <a:srcRect b="0" l="0" r="0" t="0"/>
          <a:stretch/>
        </p:blipFill>
        <p:spPr>
          <a:xfrm>
            <a:off x="15600533" y="-622300"/>
            <a:ext cx="3486970" cy="4025900"/>
          </a:xfrm>
          <a:prstGeom prst="rect">
            <a:avLst/>
          </a:prstGeom>
          <a:noFill/>
          <a:ln>
            <a:noFill/>
          </a:ln>
        </p:spPr>
      </p:pic>
      <p:pic>
        <p:nvPicPr>
          <p:cNvPr descr=" " id="541" name="Google Shape;541;g2bab3cbd77f_0_504"/>
          <p:cNvPicPr preferRelativeResize="0"/>
          <p:nvPr/>
        </p:nvPicPr>
        <p:blipFill rotWithShape="1">
          <a:blip r:embed="rId5">
            <a:alphaModFix/>
          </a:blip>
          <a:srcRect b="0" l="0" r="0" t="0"/>
          <a:stretch/>
        </p:blipFill>
        <p:spPr>
          <a:xfrm>
            <a:off x="-1078471" y="8521700"/>
            <a:ext cx="5433949" cy="6273800"/>
          </a:xfrm>
          <a:prstGeom prst="rect">
            <a:avLst/>
          </a:prstGeom>
          <a:noFill/>
          <a:ln>
            <a:noFill/>
          </a:ln>
        </p:spPr>
      </p:pic>
      <p:pic>
        <p:nvPicPr>
          <p:cNvPr descr=" " id="542" name="Google Shape;542;g2bab3cbd77f_0_504"/>
          <p:cNvPicPr preferRelativeResize="0"/>
          <p:nvPr/>
        </p:nvPicPr>
        <p:blipFill rotWithShape="1">
          <a:blip r:embed="rId6">
            <a:alphaModFix/>
          </a:blip>
          <a:srcRect b="0" l="0" r="0" t="0"/>
          <a:stretch/>
        </p:blipFill>
        <p:spPr>
          <a:xfrm>
            <a:off x="-647781" y="-622300"/>
            <a:ext cx="6427003" cy="4102100"/>
          </a:xfrm>
          <a:prstGeom prst="rect">
            <a:avLst/>
          </a:prstGeom>
          <a:noFill/>
          <a:ln>
            <a:noFill/>
          </a:ln>
        </p:spPr>
      </p:pic>
      <p:sp>
        <p:nvSpPr>
          <p:cNvPr id="543" name="Google Shape;543;g2bab3cbd77f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g2bab3cbd77f_0_5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45" name="Google Shape;545;g2bab3cbd77f_0_504"/>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pic>
        <p:nvPicPr>
          <p:cNvPr descr=" " id="546" name="Google Shape;546;g2bab3cbd77f_0_504"/>
          <p:cNvPicPr preferRelativeResize="0"/>
          <p:nvPr/>
        </p:nvPicPr>
        <p:blipFill rotWithShape="1">
          <a:blip r:embed="rId9">
            <a:alphaModFix/>
          </a:blip>
          <a:srcRect b="0" l="0" r="0" t="0"/>
          <a:stretch/>
        </p:blipFill>
        <p:spPr>
          <a:xfrm>
            <a:off x="11545743" y="4737100"/>
            <a:ext cx="824316" cy="888802"/>
          </a:xfrm>
          <a:prstGeom prst="rect">
            <a:avLst/>
          </a:prstGeom>
          <a:noFill/>
          <a:ln>
            <a:noFill/>
          </a:ln>
        </p:spPr>
      </p:pic>
      <p:pic>
        <p:nvPicPr>
          <p:cNvPr descr=" " id="547" name="Google Shape;547;g2bab3cbd77f_0_504"/>
          <p:cNvPicPr preferRelativeResize="0"/>
          <p:nvPr/>
        </p:nvPicPr>
        <p:blipFill rotWithShape="1">
          <a:blip r:embed="rId9">
            <a:alphaModFix/>
          </a:blip>
          <a:srcRect b="0" l="0" r="0" t="0"/>
          <a:stretch/>
        </p:blipFill>
        <p:spPr>
          <a:xfrm>
            <a:off x="8535467" y="4394200"/>
            <a:ext cx="824316" cy="888802"/>
          </a:xfrm>
          <a:prstGeom prst="rect">
            <a:avLst/>
          </a:prstGeom>
          <a:noFill/>
          <a:ln>
            <a:noFill/>
          </a:ln>
        </p:spPr>
      </p:pic>
      <p:pic>
        <p:nvPicPr>
          <p:cNvPr descr=" " id="548" name="Google Shape;548;g2bab3cbd77f_0_504"/>
          <p:cNvPicPr preferRelativeResize="0"/>
          <p:nvPr/>
        </p:nvPicPr>
        <p:blipFill rotWithShape="1">
          <a:blip r:embed="rId9">
            <a:alphaModFix/>
          </a:blip>
          <a:srcRect b="0" l="0" r="0" t="0"/>
          <a:stretch/>
        </p:blipFill>
        <p:spPr>
          <a:xfrm>
            <a:off x="7062083" y="6324600"/>
            <a:ext cx="824316" cy="888802"/>
          </a:xfrm>
          <a:prstGeom prst="rect">
            <a:avLst/>
          </a:prstGeom>
          <a:noFill/>
          <a:ln>
            <a:noFill/>
          </a:ln>
        </p:spPr>
      </p:pic>
      <p:pic>
        <p:nvPicPr>
          <p:cNvPr descr=" " id="549" name="Google Shape;549;g2bab3cbd77f_0_504"/>
          <p:cNvPicPr preferRelativeResize="0"/>
          <p:nvPr/>
        </p:nvPicPr>
        <p:blipFill rotWithShape="1">
          <a:blip r:embed="rId9">
            <a:alphaModFix/>
          </a:blip>
          <a:srcRect b="0" l="0" r="0" t="0"/>
          <a:stretch/>
        </p:blipFill>
        <p:spPr>
          <a:xfrm>
            <a:off x="12650781" y="8420100"/>
            <a:ext cx="824316" cy="888802"/>
          </a:xfrm>
          <a:prstGeom prst="rect">
            <a:avLst/>
          </a:prstGeom>
          <a:noFill/>
          <a:ln>
            <a:noFill/>
          </a:ln>
        </p:spPr>
      </p:pic>
      <p:pic>
        <p:nvPicPr>
          <p:cNvPr descr=" " id="550" name="Google Shape;550;g2bab3cbd77f_0_504"/>
          <p:cNvPicPr preferRelativeResize="0"/>
          <p:nvPr/>
        </p:nvPicPr>
        <p:blipFill rotWithShape="1">
          <a:blip r:embed="rId9">
            <a:alphaModFix/>
          </a:blip>
          <a:srcRect b="0" l="0" r="0" t="0"/>
          <a:stretch/>
        </p:blipFill>
        <p:spPr>
          <a:xfrm>
            <a:off x="2794349" y="4470400"/>
            <a:ext cx="824316" cy="888802"/>
          </a:xfrm>
          <a:prstGeom prst="rect">
            <a:avLst/>
          </a:prstGeom>
          <a:noFill/>
          <a:ln>
            <a:noFill/>
          </a:ln>
        </p:spPr>
      </p:pic>
      <p:sp>
        <p:nvSpPr>
          <p:cNvPr id="551" name="Google Shape;551;g2bab3cbd77f_0_504"/>
          <p:cNvSpPr/>
          <p:nvPr/>
        </p:nvSpPr>
        <p:spPr>
          <a:xfrm>
            <a:off x="5012893" y="11696700"/>
            <a:ext cx="14348700" cy="124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Fantasy Realm at a Glance</a:t>
            </a:r>
            <a:endParaRPr b="0" i="0" sz="8000" u="none" cap="none" strike="noStrike">
              <a:solidFill>
                <a:schemeClr val="dk1"/>
              </a:solidFill>
              <a:latin typeface="Calibri"/>
              <a:ea typeface="Calibri"/>
              <a:cs typeface="Calibri"/>
              <a:sym typeface="Calibri"/>
            </a:endParaRPr>
          </a:p>
        </p:txBody>
      </p:sp>
      <p:sp>
        <p:nvSpPr>
          <p:cNvPr id="552" name="Google Shape;552;g2bab3cbd77f_0_504"/>
          <p:cNvSpPr/>
          <p:nvPr/>
        </p:nvSpPr>
        <p:spPr>
          <a:xfrm>
            <a:off x="15724565" y="20574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bab3cbd77f_0_504"/>
          <p:cNvSpPr/>
          <p:nvPr/>
        </p:nvSpPr>
        <p:spPr>
          <a:xfrm>
            <a:off x="15724565" y="20574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bab3cbd77f_0_504"/>
          <p:cNvSpPr/>
          <p:nvPr/>
        </p:nvSpPr>
        <p:spPr>
          <a:xfrm>
            <a:off x="15724565" y="2057400"/>
            <a:ext cx="71382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The Forest</a:t>
            </a:r>
            <a:endParaRPr b="0" i="0" sz="4800" u="none" cap="none" strike="noStrike">
              <a:solidFill>
                <a:schemeClr val="dk1"/>
              </a:solidFill>
              <a:latin typeface="Calibri"/>
              <a:ea typeface="Calibri"/>
              <a:cs typeface="Calibri"/>
              <a:sym typeface="Calibri"/>
            </a:endParaRPr>
          </a:p>
        </p:txBody>
      </p:sp>
      <p:sp>
        <p:nvSpPr>
          <p:cNvPr id="555" name="Google Shape;555;g2bab3cbd77f_0_504"/>
          <p:cNvSpPr/>
          <p:nvPr/>
        </p:nvSpPr>
        <p:spPr>
          <a:xfrm>
            <a:off x="15724565" y="26924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56" name="Google Shape;556;g2bab3cbd77f_0_504"/>
          <p:cNvSpPr/>
          <p:nvPr/>
        </p:nvSpPr>
        <p:spPr>
          <a:xfrm>
            <a:off x="15724565" y="53594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bab3cbd77f_0_504"/>
          <p:cNvSpPr/>
          <p:nvPr/>
        </p:nvSpPr>
        <p:spPr>
          <a:xfrm>
            <a:off x="15724565" y="53594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bab3cbd77f_0_504"/>
          <p:cNvSpPr/>
          <p:nvPr/>
        </p:nvSpPr>
        <p:spPr>
          <a:xfrm>
            <a:off x="15724565" y="5359400"/>
            <a:ext cx="71382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The Caves</a:t>
            </a:r>
            <a:endParaRPr b="0" i="0" sz="4800" u="none" cap="none" strike="noStrike">
              <a:solidFill>
                <a:schemeClr val="dk1"/>
              </a:solidFill>
              <a:latin typeface="Calibri"/>
              <a:ea typeface="Calibri"/>
              <a:cs typeface="Calibri"/>
              <a:sym typeface="Calibri"/>
            </a:endParaRPr>
          </a:p>
        </p:txBody>
      </p:sp>
      <p:sp>
        <p:nvSpPr>
          <p:cNvPr id="559" name="Google Shape;559;g2bab3cbd77f_0_504"/>
          <p:cNvSpPr/>
          <p:nvPr/>
        </p:nvSpPr>
        <p:spPr>
          <a:xfrm>
            <a:off x="15724565" y="59944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60" name="Google Shape;560;g2bab3cbd77f_0_504"/>
          <p:cNvSpPr/>
          <p:nvPr/>
        </p:nvSpPr>
        <p:spPr>
          <a:xfrm>
            <a:off x="15724565" y="83820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bab3cbd77f_0_504"/>
          <p:cNvSpPr/>
          <p:nvPr/>
        </p:nvSpPr>
        <p:spPr>
          <a:xfrm>
            <a:off x="15724565" y="8382000"/>
            <a:ext cx="69351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bab3cbd77f_0_504"/>
          <p:cNvSpPr/>
          <p:nvPr/>
        </p:nvSpPr>
        <p:spPr>
          <a:xfrm>
            <a:off x="15724565" y="8382000"/>
            <a:ext cx="71382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The Lair</a:t>
            </a:r>
            <a:endParaRPr b="0" i="0" sz="4800" u="none" cap="none" strike="noStrike">
              <a:solidFill>
                <a:schemeClr val="dk1"/>
              </a:solidFill>
              <a:latin typeface="Calibri"/>
              <a:ea typeface="Calibri"/>
              <a:cs typeface="Calibri"/>
              <a:sym typeface="Calibri"/>
            </a:endParaRPr>
          </a:p>
        </p:txBody>
      </p:sp>
      <p:sp>
        <p:nvSpPr>
          <p:cNvPr id="563" name="Google Shape;563;g2bab3cbd77f_0_504"/>
          <p:cNvSpPr/>
          <p:nvPr/>
        </p:nvSpPr>
        <p:spPr>
          <a:xfrm>
            <a:off x="15724565" y="9017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568" name="Shape 568"/>
        <p:cNvGrpSpPr/>
        <p:nvPr/>
      </p:nvGrpSpPr>
      <p:grpSpPr>
        <a:xfrm>
          <a:off x="0" y="0"/>
          <a:ext cx="0" cy="0"/>
          <a:chOff x="0" y="0"/>
          <a:chExt cx="0" cy="0"/>
        </a:xfrm>
      </p:grpSpPr>
      <p:pic>
        <p:nvPicPr>
          <p:cNvPr descr=" " id="569" name="Google Shape;569;g2bab3cbd77f_0_533"/>
          <p:cNvPicPr preferRelativeResize="0"/>
          <p:nvPr/>
        </p:nvPicPr>
        <p:blipFill rotWithShape="1">
          <a:blip r:embed="rId3">
            <a:alphaModFix/>
          </a:blip>
          <a:srcRect b="0" l="0" r="0" t="0"/>
          <a:stretch/>
        </p:blipFill>
        <p:spPr>
          <a:xfrm>
            <a:off x="5690311" y="269677"/>
            <a:ext cx="4026403" cy="3486547"/>
          </a:xfrm>
          <a:prstGeom prst="rect">
            <a:avLst/>
          </a:prstGeom>
          <a:noFill/>
          <a:ln>
            <a:noFill/>
          </a:ln>
        </p:spPr>
      </p:pic>
      <p:pic>
        <p:nvPicPr>
          <p:cNvPr descr=" " id="570" name="Google Shape;570;g2bab3cbd77f_0_533"/>
          <p:cNvPicPr preferRelativeResize="0"/>
          <p:nvPr/>
        </p:nvPicPr>
        <p:blipFill rotWithShape="1">
          <a:blip r:embed="rId3">
            <a:alphaModFix/>
          </a:blip>
          <a:srcRect b="0" l="0" r="0" t="0"/>
          <a:stretch/>
        </p:blipFill>
        <p:spPr>
          <a:xfrm>
            <a:off x="9208651" y="2276277"/>
            <a:ext cx="4026403" cy="3486547"/>
          </a:xfrm>
          <a:prstGeom prst="rect">
            <a:avLst/>
          </a:prstGeom>
          <a:noFill/>
          <a:ln>
            <a:noFill/>
          </a:ln>
        </p:spPr>
      </p:pic>
      <p:pic>
        <p:nvPicPr>
          <p:cNvPr descr=" " id="571" name="Google Shape;571;g2bab3cbd77f_0_533"/>
          <p:cNvPicPr preferRelativeResize="0"/>
          <p:nvPr/>
        </p:nvPicPr>
        <p:blipFill rotWithShape="1">
          <a:blip r:embed="rId4">
            <a:alphaModFix/>
          </a:blip>
          <a:srcRect b="0" l="0" r="0" t="0"/>
          <a:stretch/>
        </p:blipFill>
        <p:spPr>
          <a:xfrm>
            <a:off x="19738267" y="8944521"/>
            <a:ext cx="6312689" cy="5466259"/>
          </a:xfrm>
          <a:prstGeom prst="rect">
            <a:avLst/>
          </a:prstGeom>
          <a:noFill/>
          <a:ln>
            <a:noFill/>
          </a:ln>
        </p:spPr>
      </p:pic>
      <p:pic>
        <p:nvPicPr>
          <p:cNvPr descr=" " id="572" name="Google Shape;572;g2bab3cbd77f_0_533"/>
          <p:cNvPicPr preferRelativeResize="0"/>
          <p:nvPr/>
        </p:nvPicPr>
        <p:blipFill rotWithShape="1">
          <a:blip r:embed="rId5">
            <a:alphaModFix/>
          </a:blip>
          <a:srcRect b="0" l="0" r="0" t="0"/>
          <a:stretch/>
        </p:blipFill>
        <p:spPr>
          <a:xfrm>
            <a:off x="-2305413" y="7582148"/>
            <a:ext cx="10915260" cy="7137473"/>
          </a:xfrm>
          <a:prstGeom prst="rect">
            <a:avLst/>
          </a:prstGeom>
          <a:noFill/>
          <a:ln>
            <a:noFill/>
          </a:ln>
        </p:spPr>
      </p:pic>
      <p:sp>
        <p:nvSpPr>
          <p:cNvPr id="573" name="Google Shape;573;g2bab3cbd77f_0_5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bab3cbd77f_0_53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75" name="Google Shape;575;g2bab3cbd77f_0_533"/>
          <p:cNvSpPr/>
          <p:nvPr/>
        </p:nvSpPr>
        <p:spPr>
          <a:xfrm>
            <a:off x="5724182" y="2006600"/>
            <a:ext cx="12278100" cy="124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The Timeline</a:t>
            </a:r>
            <a:endParaRPr b="0" i="0" sz="8000" u="none" cap="none" strike="noStrike">
              <a:solidFill>
                <a:schemeClr val="dk1"/>
              </a:solidFill>
              <a:latin typeface="Calibri"/>
              <a:ea typeface="Calibri"/>
              <a:cs typeface="Calibri"/>
              <a:sym typeface="Calibri"/>
            </a:endParaRPr>
          </a:p>
        </p:txBody>
      </p:sp>
      <p:pic>
        <p:nvPicPr>
          <p:cNvPr descr=" " id="576" name="Google Shape;576;g2bab3cbd77f_0_533"/>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77" name="Google Shape;577;g2bab3cbd77f_0_533"/>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bab3cbd77f_0_533"/>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79" name="Google Shape;579;g2bab3cbd77f_0_533"/>
          <p:cNvSpPr/>
          <p:nvPr/>
        </p:nvSpPr>
        <p:spPr>
          <a:xfrm>
            <a:off x="3035679" y="720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bab3cbd77f_0_533"/>
          <p:cNvSpPr/>
          <p:nvPr/>
        </p:nvSpPr>
        <p:spPr>
          <a:xfrm>
            <a:off x="3105538" y="7645400"/>
            <a:ext cx="14862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Gluten"/>
              <a:buNone/>
            </a:pPr>
            <a:r>
              <a:rPr b="0" i="0" lang="en-US" sz="4800" u="none" cap="none" strike="noStrike">
                <a:solidFill>
                  <a:srgbClr val="000000"/>
                </a:solidFill>
                <a:latin typeface="Gluten"/>
                <a:ea typeface="Gluten"/>
                <a:cs typeface="Gluten"/>
                <a:sym typeface="Gluten"/>
              </a:rPr>
              <a:t>2022</a:t>
            </a:r>
            <a:endParaRPr b="0" i="0" sz="4800" u="none" cap="none" strike="noStrike">
              <a:solidFill>
                <a:schemeClr val="dk1"/>
              </a:solidFill>
              <a:latin typeface="Calibri"/>
              <a:ea typeface="Calibri"/>
              <a:cs typeface="Calibri"/>
              <a:sym typeface="Calibri"/>
            </a:endParaRPr>
          </a:p>
        </p:txBody>
      </p:sp>
      <p:sp>
        <p:nvSpPr>
          <p:cNvPr id="581" name="Google Shape;581;g2bab3cbd77f_0_533"/>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bab3cbd77f_0_533"/>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83" name="Google Shape;583;g2bab3cbd77f_0_533"/>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84" name="Google Shape;584;g2bab3cbd77f_0_533"/>
          <p:cNvSpPr/>
          <p:nvPr/>
        </p:nvSpPr>
        <p:spPr>
          <a:xfrm>
            <a:off x="8522765" y="720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bab3cbd77f_0_533"/>
          <p:cNvSpPr/>
          <p:nvPr/>
        </p:nvSpPr>
        <p:spPr>
          <a:xfrm>
            <a:off x="8592624" y="7645400"/>
            <a:ext cx="14862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Gluten"/>
              <a:buNone/>
            </a:pPr>
            <a:r>
              <a:rPr b="0" i="0" lang="en-US" sz="4800" u="none" cap="none" strike="noStrike">
                <a:solidFill>
                  <a:srgbClr val="000000"/>
                </a:solidFill>
                <a:latin typeface="Gluten"/>
                <a:ea typeface="Gluten"/>
                <a:cs typeface="Gluten"/>
                <a:sym typeface="Gluten"/>
              </a:rPr>
              <a:t>2023</a:t>
            </a:r>
            <a:endParaRPr b="0" i="0" sz="4800" u="none" cap="none" strike="noStrike">
              <a:solidFill>
                <a:schemeClr val="dk1"/>
              </a:solidFill>
              <a:latin typeface="Calibri"/>
              <a:ea typeface="Calibri"/>
              <a:cs typeface="Calibri"/>
              <a:sym typeface="Calibri"/>
            </a:endParaRPr>
          </a:p>
        </p:txBody>
      </p:sp>
      <p:sp>
        <p:nvSpPr>
          <p:cNvPr id="586" name="Google Shape;586;g2bab3cbd77f_0_533"/>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bab3cbd77f_0_533"/>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88" name="Google Shape;588;g2bab3cbd77f_0_533"/>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89" name="Google Shape;589;g2bab3cbd77f_0_533"/>
          <p:cNvSpPr/>
          <p:nvPr/>
        </p:nvSpPr>
        <p:spPr>
          <a:xfrm>
            <a:off x="14009851" y="720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bab3cbd77f_0_533"/>
          <p:cNvSpPr/>
          <p:nvPr/>
        </p:nvSpPr>
        <p:spPr>
          <a:xfrm>
            <a:off x="14092411" y="7645400"/>
            <a:ext cx="14607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Gluten"/>
              <a:buNone/>
            </a:pPr>
            <a:r>
              <a:rPr b="0" i="0" lang="en-US" sz="4800" u="none" cap="none" strike="noStrike">
                <a:solidFill>
                  <a:srgbClr val="000000"/>
                </a:solidFill>
                <a:latin typeface="Gluten"/>
                <a:ea typeface="Gluten"/>
                <a:cs typeface="Gluten"/>
                <a:sym typeface="Gluten"/>
              </a:rPr>
              <a:t>2024</a:t>
            </a:r>
            <a:endParaRPr b="0" i="0" sz="4800" u="none" cap="none" strike="noStrike">
              <a:solidFill>
                <a:schemeClr val="dk1"/>
              </a:solidFill>
              <a:latin typeface="Calibri"/>
              <a:ea typeface="Calibri"/>
              <a:cs typeface="Calibri"/>
              <a:sym typeface="Calibri"/>
            </a:endParaRPr>
          </a:p>
        </p:txBody>
      </p:sp>
      <p:sp>
        <p:nvSpPr>
          <p:cNvPr id="591" name="Google Shape;591;g2bab3cbd77f_0_533"/>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bab3cbd77f_0_533"/>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93" name="Google Shape;593;g2bab3cbd77f_0_533"/>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94" name="Google Shape;594;g2bab3cbd77f_0_533"/>
          <p:cNvSpPr/>
          <p:nvPr/>
        </p:nvSpPr>
        <p:spPr>
          <a:xfrm>
            <a:off x="19496937" y="7200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bab3cbd77f_0_533"/>
          <p:cNvSpPr/>
          <p:nvPr/>
        </p:nvSpPr>
        <p:spPr>
          <a:xfrm>
            <a:off x="19579497" y="7645400"/>
            <a:ext cx="14607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Gluten"/>
              <a:buNone/>
            </a:pPr>
            <a:r>
              <a:rPr b="0" i="0" lang="en-US" sz="4800" u="none" cap="none" strike="noStrike">
                <a:solidFill>
                  <a:srgbClr val="000000"/>
                </a:solidFill>
                <a:latin typeface="Gluten"/>
                <a:ea typeface="Gluten"/>
                <a:cs typeface="Gluten"/>
                <a:sym typeface="Gluten"/>
              </a:rPr>
              <a:t>2025</a:t>
            </a:r>
            <a:endParaRPr b="0" i="0" sz="4800" u="none" cap="none" strike="noStrike">
              <a:solidFill>
                <a:schemeClr val="dk1"/>
              </a:solidFill>
              <a:latin typeface="Calibri"/>
              <a:ea typeface="Calibri"/>
              <a:cs typeface="Calibri"/>
              <a:sym typeface="Calibri"/>
            </a:endParaRPr>
          </a:p>
        </p:txBody>
      </p:sp>
      <p:sp>
        <p:nvSpPr>
          <p:cNvPr id="596" name="Google Shape;596;g2bab3cbd77f_0_533"/>
          <p:cNvSpPr/>
          <p:nvPr/>
        </p:nvSpPr>
        <p:spPr>
          <a:xfrm>
            <a:off x="927216" y="46609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bab3cbd77f_0_533"/>
          <p:cNvSpPr/>
          <p:nvPr/>
        </p:nvSpPr>
        <p:spPr>
          <a:xfrm>
            <a:off x="927216" y="46609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bab3cbd77f_0_533"/>
          <p:cNvSpPr/>
          <p:nvPr/>
        </p:nvSpPr>
        <p:spPr>
          <a:xfrm>
            <a:off x="825603" y="4660900"/>
            <a:ext cx="630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Dragon Taming</a:t>
            </a:r>
            <a:endParaRPr b="0" i="0" sz="4800" u="none" cap="none" strike="noStrike">
              <a:solidFill>
                <a:schemeClr val="dk1"/>
              </a:solidFill>
              <a:latin typeface="Calibri"/>
              <a:ea typeface="Calibri"/>
              <a:cs typeface="Calibri"/>
              <a:sym typeface="Calibri"/>
            </a:endParaRPr>
          </a:p>
        </p:txBody>
      </p:sp>
      <p:sp>
        <p:nvSpPr>
          <p:cNvPr id="599" name="Google Shape;599;g2bab3cbd77f_0_533"/>
          <p:cNvSpPr/>
          <p:nvPr/>
        </p:nvSpPr>
        <p:spPr>
          <a:xfrm>
            <a:off x="859474" y="5295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00" name="Google Shape;600;g2bab3cbd77f_0_533"/>
          <p:cNvSpPr/>
          <p:nvPr/>
        </p:nvSpPr>
        <p:spPr>
          <a:xfrm>
            <a:off x="11926791" y="46609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ab3cbd77f_0_533"/>
          <p:cNvSpPr/>
          <p:nvPr/>
        </p:nvSpPr>
        <p:spPr>
          <a:xfrm>
            <a:off x="11926791" y="46609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bab3cbd77f_0_533"/>
          <p:cNvSpPr/>
          <p:nvPr/>
        </p:nvSpPr>
        <p:spPr>
          <a:xfrm>
            <a:off x="11825178" y="4660900"/>
            <a:ext cx="630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Unicorn Migration</a:t>
            </a:r>
            <a:endParaRPr b="0" i="0" sz="4800" u="none" cap="none" strike="noStrike">
              <a:solidFill>
                <a:schemeClr val="dk1"/>
              </a:solidFill>
              <a:latin typeface="Calibri"/>
              <a:ea typeface="Calibri"/>
              <a:cs typeface="Calibri"/>
              <a:sym typeface="Calibri"/>
            </a:endParaRPr>
          </a:p>
        </p:txBody>
      </p:sp>
      <p:sp>
        <p:nvSpPr>
          <p:cNvPr id="603" name="Google Shape;603;g2bab3cbd77f_0_533"/>
          <p:cNvSpPr/>
          <p:nvPr/>
        </p:nvSpPr>
        <p:spPr>
          <a:xfrm>
            <a:off x="11859049" y="5295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04" name="Google Shape;604;g2bab3cbd77f_0_533"/>
          <p:cNvSpPr/>
          <p:nvPr/>
        </p:nvSpPr>
        <p:spPr>
          <a:xfrm>
            <a:off x="17363070" y="96774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ab3cbd77f_0_533"/>
          <p:cNvSpPr/>
          <p:nvPr/>
        </p:nvSpPr>
        <p:spPr>
          <a:xfrm>
            <a:off x="17363070" y="96774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ab3cbd77f_0_533"/>
          <p:cNvSpPr/>
          <p:nvPr/>
        </p:nvSpPr>
        <p:spPr>
          <a:xfrm>
            <a:off x="17261457" y="9677400"/>
            <a:ext cx="630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Rainbow Sightings</a:t>
            </a:r>
            <a:endParaRPr b="0" i="0" sz="4800" u="none" cap="none" strike="noStrike">
              <a:solidFill>
                <a:schemeClr val="dk1"/>
              </a:solidFill>
              <a:latin typeface="Calibri"/>
              <a:ea typeface="Calibri"/>
              <a:cs typeface="Calibri"/>
              <a:sym typeface="Calibri"/>
            </a:endParaRPr>
          </a:p>
        </p:txBody>
      </p:sp>
      <p:sp>
        <p:nvSpPr>
          <p:cNvPr id="607" name="Google Shape;607;g2bab3cbd77f_0_533"/>
          <p:cNvSpPr/>
          <p:nvPr/>
        </p:nvSpPr>
        <p:spPr>
          <a:xfrm>
            <a:off x="17295328" y="10312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8" name="Google Shape;608;g2bab3cbd77f_0_533"/>
          <p:cNvSpPr/>
          <p:nvPr/>
        </p:nvSpPr>
        <p:spPr>
          <a:xfrm>
            <a:off x="6490511" y="96774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bab3cbd77f_0_533"/>
          <p:cNvSpPr/>
          <p:nvPr/>
        </p:nvSpPr>
        <p:spPr>
          <a:xfrm>
            <a:off x="6490511" y="9677400"/>
            <a:ext cx="60969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bab3cbd77f_0_533"/>
          <p:cNvSpPr/>
          <p:nvPr/>
        </p:nvSpPr>
        <p:spPr>
          <a:xfrm>
            <a:off x="6388899" y="9677400"/>
            <a:ext cx="63000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Enchanted Pool</a:t>
            </a:r>
            <a:endParaRPr b="0" i="0" sz="4800" u="none" cap="none" strike="noStrike">
              <a:solidFill>
                <a:schemeClr val="dk1"/>
              </a:solidFill>
              <a:latin typeface="Calibri"/>
              <a:ea typeface="Calibri"/>
              <a:cs typeface="Calibri"/>
              <a:sym typeface="Calibri"/>
            </a:endParaRPr>
          </a:p>
        </p:txBody>
      </p:sp>
      <p:sp>
        <p:nvSpPr>
          <p:cNvPr id="611" name="Google Shape;611;g2bab3cbd77f_0_533"/>
          <p:cNvSpPr/>
          <p:nvPr/>
        </p:nvSpPr>
        <p:spPr>
          <a:xfrm>
            <a:off x="6422769" y="10312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pic>
        <p:nvPicPr>
          <p:cNvPr descr=" " id="612" name="Google Shape;612;g2bab3cbd77f_0_533"/>
          <p:cNvPicPr preferRelativeResize="0"/>
          <p:nvPr/>
        </p:nvPicPr>
        <p:blipFill rotWithShape="1">
          <a:blip r:embed="rId10">
            <a:alphaModFix/>
          </a:blip>
          <a:srcRect b="0" l="0" r="0" t="0"/>
          <a:stretch/>
        </p:blipFill>
        <p:spPr>
          <a:xfrm>
            <a:off x="15419727" y="0"/>
            <a:ext cx="3886686" cy="38585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617" name="Shape 617"/>
        <p:cNvGrpSpPr/>
        <p:nvPr/>
      </p:nvGrpSpPr>
      <p:grpSpPr>
        <a:xfrm>
          <a:off x="0" y="0"/>
          <a:ext cx="0" cy="0"/>
          <a:chOff x="0" y="0"/>
          <a:chExt cx="0" cy="0"/>
        </a:xfrm>
      </p:grpSpPr>
      <p:pic>
        <p:nvPicPr>
          <p:cNvPr descr=" " id="618" name="Google Shape;618;g2bab3cbd77f_0_581"/>
          <p:cNvPicPr preferRelativeResize="0"/>
          <p:nvPr/>
        </p:nvPicPr>
        <p:blipFill rotWithShape="1">
          <a:blip r:embed="rId3">
            <a:alphaModFix/>
          </a:blip>
          <a:srcRect b="0" l="0" r="0" t="0"/>
          <a:stretch/>
        </p:blipFill>
        <p:spPr>
          <a:xfrm>
            <a:off x="-611670" y="8610600"/>
            <a:ext cx="6049944" cy="6985000"/>
          </a:xfrm>
          <a:prstGeom prst="rect">
            <a:avLst/>
          </a:prstGeom>
          <a:noFill/>
          <a:ln>
            <a:noFill/>
          </a:ln>
        </p:spPr>
      </p:pic>
      <p:pic>
        <p:nvPicPr>
          <p:cNvPr descr=" " id="619" name="Google Shape;619;g2bab3cbd77f_0_581"/>
          <p:cNvPicPr preferRelativeResize="0"/>
          <p:nvPr/>
        </p:nvPicPr>
        <p:blipFill rotWithShape="1">
          <a:blip r:embed="rId4">
            <a:alphaModFix/>
          </a:blip>
          <a:srcRect b="0" l="0" r="0" t="0"/>
          <a:stretch/>
        </p:blipFill>
        <p:spPr>
          <a:xfrm>
            <a:off x="21089122" y="-574328"/>
            <a:ext cx="4512527" cy="4069383"/>
          </a:xfrm>
          <a:prstGeom prst="rect">
            <a:avLst/>
          </a:prstGeom>
          <a:noFill/>
          <a:ln>
            <a:noFill/>
          </a:ln>
        </p:spPr>
      </p:pic>
      <p:pic>
        <p:nvPicPr>
          <p:cNvPr descr=" " id="620" name="Google Shape;620;g2bab3cbd77f_0_581"/>
          <p:cNvPicPr preferRelativeResize="0"/>
          <p:nvPr/>
        </p:nvPicPr>
        <p:blipFill rotWithShape="1">
          <a:blip r:embed="rId5">
            <a:alphaModFix/>
          </a:blip>
          <a:srcRect b="0" l="0" r="0" t="0"/>
          <a:stretch/>
        </p:blipFill>
        <p:spPr>
          <a:xfrm>
            <a:off x="17507272" y="1800572"/>
            <a:ext cx="4512527" cy="4069383"/>
          </a:xfrm>
          <a:prstGeom prst="rect">
            <a:avLst/>
          </a:prstGeom>
          <a:noFill/>
          <a:ln>
            <a:noFill/>
          </a:ln>
        </p:spPr>
      </p:pic>
      <p:pic>
        <p:nvPicPr>
          <p:cNvPr descr=" " id="621" name="Google Shape;621;g2bab3cbd77f_0_581"/>
          <p:cNvPicPr preferRelativeResize="0"/>
          <p:nvPr/>
        </p:nvPicPr>
        <p:blipFill rotWithShape="1">
          <a:blip r:embed="rId6">
            <a:alphaModFix/>
          </a:blip>
          <a:srcRect b="0" l="0" r="0" t="0"/>
          <a:stretch/>
        </p:blipFill>
        <p:spPr>
          <a:xfrm>
            <a:off x="-167392" y="-248072"/>
            <a:ext cx="5237995" cy="3329608"/>
          </a:xfrm>
          <a:prstGeom prst="rect">
            <a:avLst/>
          </a:prstGeom>
          <a:noFill/>
          <a:ln>
            <a:noFill/>
          </a:ln>
        </p:spPr>
      </p:pic>
      <p:pic>
        <p:nvPicPr>
          <p:cNvPr descr=" " id="622" name="Google Shape;622;g2bab3cbd77f_0_581"/>
          <p:cNvPicPr preferRelativeResize="0"/>
          <p:nvPr/>
        </p:nvPicPr>
        <p:blipFill rotWithShape="1">
          <a:blip r:embed="rId7">
            <a:alphaModFix/>
          </a:blip>
          <a:srcRect b="0" l="0" r="0" t="0"/>
          <a:stretch/>
        </p:blipFill>
        <p:spPr>
          <a:xfrm>
            <a:off x="20808286" y="11096476"/>
            <a:ext cx="4265308" cy="3893666"/>
          </a:xfrm>
          <a:prstGeom prst="rect">
            <a:avLst/>
          </a:prstGeom>
          <a:noFill/>
          <a:ln>
            <a:noFill/>
          </a:ln>
        </p:spPr>
      </p:pic>
      <p:sp>
        <p:nvSpPr>
          <p:cNvPr id="623" name="Google Shape;623;g2bab3cbd77f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bab3cbd77f_0_58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25" name="Google Shape;625;g2bab3cbd77f_0_581"/>
          <p:cNvSpPr/>
          <p:nvPr/>
        </p:nvSpPr>
        <p:spPr>
          <a:xfrm>
            <a:off x="3581848" y="711200"/>
            <a:ext cx="5851200" cy="12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Our Team</a:t>
            </a:r>
            <a:endParaRPr b="0" i="0" sz="8000" u="none" cap="none" strike="noStrike">
              <a:solidFill>
                <a:schemeClr val="dk1"/>
              </a:solidFill>
              <a:latin typeface="Calibri"/>
              <a:ea typeface="Calibri"/>
              <a:cs typeface="Calibri"/>
              <a:sym typeface="Calibri"/>
            </a:endParaRPr>
          </a:p>
        </p:txBody>
      </p:sp>
      <p:sp>
        <p:nvSpPr>
          <p:cNvPr id="626" name="Google Shape;626;g2bab3cbd77f_0_581"/>
          <p:cNvSpPr/>
          <p:nvPr/>
        </p:nvSpPr>
        <p:spPr>
          <a:xfrm>
            <a:off x="3556445" y="2946400"/>
            <a:ext cx="4788600" cy="972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bab3cbd77f_0_581"/>
          <p:cNvPicPr preferRelativeResize="0"/>
          <p:nvPr/>
        </p:nvPicPr>
        <p:blipFill rotWithShape="1">
          <a:blip r:embed="rId9">
            <a:alphaModFix/>
          </a:blip>
          <a:srcRect b="0" l="0" r="0" t="0"/>
          <a:stretch/>
        </p:blipFill>
        <p:spPr>
          <a:xfrm>
            <a:off x="3556445" y="2946400"/>
            <a:ext cx="4788498" cy="8229600"/>
          </a:xfrm>
          <a:prstGeom prst="rect">
            <a:avLst/>
          </a:prstGeom>
          <a:noFill/>
          <a:ln>
            <a:noFill/>
          </a:ln>
        </p:spPr>
      </p:pic>
      <p:sp>
        <p:nvSpPr>
          <p:cNvPr id="628" name="Google Shape;628;g2bab3cbd77f_0_581"/>
          <p:cNvSpPr/>
          <p:nvPr/>
        </p:nvSpPr>
        <p:spPr>
          <a:xfrm>
            <a:off x="35564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bab3cbd77f_0_581"/>
          <p:cNvSpPr/>
          <p:nvPr/>
        </p:nvSpPr>
        <p:spPr>
          <a:xfrm>
            <a:off x="35564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bab3cbd77f_0_581"/>
          <p:cNvSpPr/>
          <p:nvPr/>
        </p:nvSpPr>
        <p:spPr>
          <a:xfrm>
            <a:off x="3454832" y="11379200"/>
            <a:ext cx="49917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Eldruin</a:t>
            </a:r>
            <a:endParaRPr b="0" i="0" sz="4800" u="none" cap="none" strike="noStrike">
              <a:solidFill>
                <a:schemeClr val="dk1"/>
              </a:solidFill>
              <a:latin typeface="Calibri"/>
              <a:ea typeface="Calibri"/>
              <a:cs typeface="Calibri"/>
              <a:sym typeface="Calibri"/>
            </a:endParaRPr>
          </a:p>
        </p:txBody>
      </p:sp>
      <p:sp>
        <p:nvSpPr>
          <p:cNvPr id="631" name="Google Shape;631;g2bab3cbd77f_0_581"/>
          <p:cNvSpPr/>
          <p:nvPr/>
        </p:nvSpPr>
        <p:spPr>
          <a:xfrm>
            <a:off x="3488703" y="120650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32" name="Google Shape;632;g2bab3cbd77f_0_581"/>
          <p:cNvSpPr/>
          <p:nvPr/>
        </p:nvSpPr>
        <p:spPr>
          <a:xfrm>
            <a:off x="9157845" y="2946400"/>
            <a:ext cx="4788600" cy="972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bab3cbd77f_0_581"/>
          <p:cNvPicPr preferRelativeResize="0"/>
          <p:nvPr/>
        </p:nvPicPr>
        <p:blipFill rotWithShape="1">
          <a:blip r:embed="rId10">
            <a:alphaModFix/>
          </a:blip>
          <a:srcRect b="0" l="0" r="0" t="0"/>
          <a:stretch/>
        </p:blipFill>
        <p:spPr>
          <a:xfrm>
            <a:off x="9157845" y="2946400"/>
            <a:ext cx="4788498" cy="8229600"/>
          </a:xfrm>
          <a:prstGeom prst="rect">
            <a:avLst/>
          </a:prstGeom>
          <a:noFill/>
          <a:ln>
            <a:noFill/>
          </a:ln>
        </p:spPr>
      </p:pic>
      <p:sp>
        <p:nvSpPr>
          <p:cNvPr id="634" name="Google Shape;634;g2bab3cbd77f_0_581"/>
          <p:cNvSpPr/>
          <p:nvPr/>
        </p:nvSpPr>
        <p:spPr>
          <a:xfrm>
            <a:off x="91578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bab3cbd77f_0_581"/>
          <p:cNvSpPr/>
          <p:nvPr/>
        </p:nvSpPr>
        <p:spPr>
          <a:xfrm>
            <a:off x="91578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bab3cbd77f_0_581"/>
          <p:cNvSpPr/>
          <p:nvPr/>
        </p:nvSpPr>
        <p:spPr>
          <a:xfrm>
            <a:off x="9056232" y="11379200"/>
            <a:ext cx="49917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Elementalen</a:t>
            </a:r>
            <a:endParaRPr b="0" i="0" sz="4800" u="none" cap="none" strike="noStrike">
              <a:solidFill>
                <a:schemeClr val="dk1"/>
              </a:solidFill>
              <a:latin typeface="Calibri"/>
              <a:ea typeface="Calibri"/>
              <a:cs typeface="Calibri"/>
              <a:sym typeface="Calibri"/>
            </a:endParaRPr>
          </a:p>
        </p:txBody>
      </p:sp>
      <p:sp>
        <p:nvSpPr>
          <p:cNvPr id="637" name="Google Shape;637;g2bab3cbd77f_0_581"/>
          <p:cNvSpPr/>
          <p:nvPr/>
        </p:nvSpPr>
        <p:spPr>
          <a:xfrm>
            <a:off x="9090103" y="120650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8" name="Google Shape;638;g2bab3cbd77f_0_581"/>
          <p:cNvSpPr/>
          <p:nvPr/>
        </p:nvSpPr>
        <p:spPr>
          <a:xfrm>
            <a:off x="14759245" y="2946400"/>
            <a:ext cx="4788600" cy="972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bab3cbd77f_0_581"/>
          <p:cNvPicPr preferRelativeResize="0"/>
          <p:nvPr/>
        </p:nvPicPr>
        <p:blipFill rotWithShape="1">
          <a:blip r:embed="rId11">
            <a:alphaModFix/>
          </a:blip>
          <a:srcRect b="0" l="0" r="0" t="0"/>
          <a:stretch/>
        </p:blipFill>
        <p:spPr>
          <a:xfrm>
            <a:off x="14759245" y="2946400"/>
            <a:ext cx="4788498" cy="8229600"/>
          </a:xfrm>
          <a:prstGeom prst="rect">
            <a:avLst/>
          </a:prstGeom>
          <a:noFill/>
          <a:ln>
            <a:noFill/>
          </a:ln>
        </p:spPr>
      </p:pic>
      <p:sp>
        <p:nvSpPr>
          <p:cNvPr id="640" name="Google Shape;640;g2bab3cbd77f_0_581"/>
          <p:cNvSpPr/>
          <p:nvPr/>
        </p:nvSpPr>
        <p:spPr>
          <a:xfrm>
            <a:off x="147592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bab3cbd77f_0_581"/>
          <p:cNvSpPr/>
          <p:nvPr/>
        </p:nvSpPr>
        <p:spPr>
          <a:xfrm>
            <a:off x="14759245" y="11379200"/>
            <a:ext cx="47886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bab3cbd77f_0_581"/>
          <p:cNvSpPr/>
          <p:nvPr/>
        </p:nvSpPr>
        <p:spPr>
          <a:xfrm>
            <a:off x="14657632" y="11379200"/>
            <a:ext cx="49917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Lunaria</a:t>
            </a:r>
            <a:endParaRPr b="0" i="0" sz="4800" u="none" cap="none" strike="noStrike">
              <a:solidFill>
                <a:schemeClr val="dk1"/>
              </a:solidFill>
              <a:latin typeface="Calibri"/>
              <a:ea typeface="Calibri"/>
              <a:cs typeface="Calibri"/>
              <a:sym typeface="Calibri"/>
            </a:endParaRPr>
          </a:p>
        </p:txBody>
      </p:sp>
      <p:sp>
        <p:nvSpPr>
          <p:cNvPr id="643" name="Google Shape;643;g2bab3cbd77f_0_581"/>
          <p:cNvSpPr/>
          <p:nvPr/>
        </p:nvSpPr>
        <p:spPr>
          <a:xfrm>
            <a:off x="14691503" y="120650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648" name="Shape 648"/>
        <p:cNvGrpSpPr/>
        <p:nvPr/>
      </p:nvGrpSpPr>
      <p:grpSpPr>
        <a:xfrm>
          <a:off x="0" y="0"/>
          <a:ext cx="0" cy="0"/>
          <a:chOff x="0" y="0"/>
          <a:chExt cx="0" cy="0"/>
        </a:xfrm>
      </p:grpSpPr>
      <p:pic>
        <p:nvPicPr>
          <p:cNvPr descr=" " id="649" name="Google Shape;649;g2bab3cbd77f_0_611"/>
          <p:cNvPicPr preferRelativeResize="0"/>
          <p:nvPr/>
        </p:nvPicPr>
        <p:blipFill rotWithShape="1">
          <a:blip r:embed="rId3">
            <a:alphaModFix/>
          </a:blip>
          <a:srcRect b="0" l="0" r="0" t="0"/>
          <a:stretch/>
        </p:blipFill>
        <p:spPr>
          <a:xfrm>
            <a:off x="5690311" y="269677"/>
            <a:ext cx="4026403" cy="3486547"/>
          </a:xfrm>
          <a:prstGeom prst="rect">
            <a:avLst/>
          </a:prstGeom>
          <a:noFill/>
          <a:ln>
            <a:noFill/>
          </a:ln>
        </p:spPr>
      </p:pic>
      <p:pic>
        <p:nvPicPr>
          <p:cNvPr descr=" " id="650" name="Google Shape;650;g2bab3cbd77f_0_611"/>
          <p:cNvPicPr preferRelativeResize="0"/>
          <p:nvPr/>
        </p:nvPicPr>
        <p:blipFill rotWithShape="1">
          <a:blip r:embed="rId3">
            <a:alphaModFix/>
          </a:blip>
          <a:srcRect b="0" l="0" r="0" t="0"/>
          <a:stretch/>
        </p:blipFill>
        <p:spPr>
          <a:xfrm>
            <a:off x="9208651" y="2276277"/>
            <a:ext cx="4026403" cy="3486547"/>
          </a:xfrm>
          <a:prstGeom prst="rect">
            <a:avLst/>
          </a:prstGeom>
          <a:noFill/>
          <a:ln>
            <a:noFill/>
          </a:ln>
        </p:spPr>
      </p:pic>
      <p:pic>
        <p:nvPicPr>
          <p:cNvPr descr=" " id="651" name="Google Shape;651;g2bab3cbd77f_0_611"/>
          <p:cNvPicPr preferRelativeResize="0"/>
          <p:nvPr/>
        </p:nvPicPr>
        <p:blipFill rotWithShape="1">
          <a:blip r:embed="rId4">
            <a:alphaModFix/>
          </a:blip>
          <a:srcRect b="0" l="0" r="0" t="0"/>
          <a:stretch/>
        </p:blipFill>
        <p:spPr>
          <a:xfrm>
            <a:off x="19738267" y="8944521"/>
            <a:ext cx="6312689" cy="5466259"/>
          </a:xfrm>
          <a:prstGeom prst="rect">
            <a:avLst/>
          </a:prstGeom>
          <a:noFill/>
          <a:ln>
            <a:noFill/>
          </a:ln>
        </p:spPr>
      </p:pic>
      <p:pic>
        <p:nvPicPr>
          <p:cNvPr descr=" " id="652" name="Google Shape;652;g2bab3cbd77f_0_611"/>
          <p:cNvPicPr preferRelativeResize="0"/>
          <p:nvPr/>
        </p:nvPicPr>
        <p:blipFill rotWithShape="1">
          <a:blip r:embed="rId5">
            <a:alphaModFix/>
          </a:blip>
          <a:srcRect b="0" l="0" r="0" t="0"/>
          <a:stretch/>
        </p:blipFill>
        <p:spPr>
          <a:xfrm>
            <a:off x="-2305413" y="7582148"/>
            <a:ext cx="10915260" cy="7137473"/>
          </a:xfrm>
          <a:prstGeom prst="rect">
            <a:avLst/>
          </a:prstGeom>
          <a:noFill/>
          <a:ln>
            <a:noFill/>
          </a:ln>
        </p:spPr>
      </p:pic>
      <p:sp>
        <p:nvSpPr>
          <p:cNvPr id="653" name="Google Shape;653;g2bab3cbd77f_0_6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bab3cbd77f_0_6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55" name="Google Shape;655;g2bab3cbd77f_0_611"/>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bab3cbd77f_0_611"/>
          <p:cNvSpPr/>
          <p:nvPr/>
        </p:nvSpPr>
        <p:spPr>
          <a:xfrm>
            <a:off x="10173972" y="31242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bab3cbd77f_0_611"/>
          <p:cNvPicPr preferRelativeResize="0"/>
          <p:nvPr/>
        </p:nvPicPr>
        <p:blipFill rotWithShape="1">
          <a:blip r:embed="rId7">
            <a:alphaModFix/>
          </a:blip>
          <a:srcRect b="0" l="0" r="0" t="0"/>
          <a:stretch/>
        </p:blipFill>
        <p:spPr>
          <a:xfrm>
            <a:off x="10478810" y="3327400"/>
            <a:ext cx="1117740" cy="1117600"/>
          </a:xfrm>
          <a:prstGeom prst="rect">
            <a:avLst/>
          </a:prstGeom>
          <a:noFill/>
          <a:ln>
            <a:noFill/>
          </a:ln>
        </p:spPr>
      </p:pic>
      <p:sp>
        <p:nvSpPr>
          <p:cNvPr id="658" name="Google Shape;658;g2bab3cbd77f_0_611"/>
          <p:cNvSpPr/>
          <p:nvPr/>
        </p:nvSpPr>
        <p:spPr>
          <a:xfrm>
            <a:off x="11799775" y="33274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bab3cbd77f_0_611"/>
          <p:cNvSpPr/>
          <p:nvPr/>
        </p:nvSpPr>
        <p:spPr>
          <a:xfrm>
            <a:off x="11799775" y="33274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Chloe Ng</a:t>
            </a:r>
            <a:endParaRPr b="0" i="0" sz="3600" u="none" cap="none" strike="noStrike">
              <a:solidFill>
                <a:schemeClr val="dk1"/>
              </a:solidFill>
              <a:latin typeface="Calibri"/>
              <a:ea typeface="Calibri"/>
              <a:cs typeface="Calibri"/>
              <a:sym typeface="Calibri"/>
            </a:endParaRPr>
          </a:p>
        </p:txBody>
      </p:sp>
      <p:sp>
        <p:nvSpPr>
          <p:cNvPr id="660" name="Google Shape;660;g2bab3cbd77f_0_611"/>
          <p:cNvSpPr/>
          <p:nvPr/>
        </p:nvSpPr>
        <p:spPr>
          <a:xfrm>
            <a:off x="11799775" y="3835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61" name="Google Shape;661;g2bab3cbd77f_0_611"/>
          <p:cNvSpPr/>
          <p:nvPr/>
        </p:nvSpPr>
        <p:spPr>
          <a:xfrm>
            <a:off x="787498" y="54864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bab3cbd77f_0_611"/>
          <p:cNvPicPr preferRelativeResize="0"/>
          <p:nvPr/>
        </p:nvPicPr>
        <p:blipFill rotWithShape="1">
          <a:blip r:embed="rId8">
            <a:alphaModFix/>
          </a:blip>
          <a:srcRect b="0" l="0" r="0" t="0"/>
          <a:stretch/>
        </p:blipFill>
        <p:spPr>
          <a:xfrm>
            <a:off x="1092337" y="5689600"/>
            <a:ext cx="1117740" cy="1117600"/>
          </a:xfrm>
          <a:prstGeom prst="rect">
            <a:avLst/>
          </a:prstGeom>
          <a:noFill/>
          <a:ln>
            <a:noFill/>
          </a:ln>
        </p:spPr>
      </p:pic>
      <p:sp>
        <p:nvSpPr>
          <p:cNvPr id="663" name="Google Shape;663;g2bab3cbd77f_0_611"/>
          <p:cNvSpPr/>
          <p:nvPr/>
        </p:nvSpPr>
        <p:spPr>
          <a:xfrm>
            <a:off x="2413302" y="56896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bab3cbd77f_0_611"/>
          <p:cNvSpPr/>
          <p:nvPr/>
        </p:nvSpPr>
        <p:spPr>
          <a:xfrm>
            <a:off x="2413302" y="56896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Valtorin</a:t>
            </a:r>
            <a:endParaRPr b="0" i="0" sz="3600" u="none" cap="none" strike="noStrike">
              <a:solidFill>
                <a:schemeClr val="dk1"/>
              </a:solidFill>
              <a:latin typeface="Calibri"/>
              <a:ea typeface="Calibri"/>
              <a:cs typeface="Calibri"/>
              <a:sym typeface="Calibri"/>
            </a:endParaRPr>
          </a:p>
        </p:txBody>
      </p:sp>
      <p:sp>
        <p:nvSpPr>
          <p:cNvPr id="665" name="Google Shape;665;g2bab3cbd77f_0_611"/>
          <p:cNvSpPr/>
          <p:nvPr/>
        </p:nvSpPr>
        <p:spPr>
          <a:xfrm>
            <a:off x="2413302" y="619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66" name="Google Shape;666;g2bab3cbd77f_0_611"/>
          <p:cNvSpPr/>
          <p:nvPr/>
        </p:nvSpPr>
        <p:spPr>
          <a:xfrm>
            <a:off x="3835879" y="78232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2bab3cbd77f_0_611"/>
          <p:cNvPicPr preferRelativeResize="0"/>
          <p:nvPr/>
        </p:nvPicPr>
        <p:blipFill rotWithShape="1">
          <a:blip r:embed="rId9">
            <a:alphaModFix/>
          </a:blip>
          <a:srcRect b="0" l="0" r="0" t="0"/>
          <a:stretch/>
        </p:blipFill>
        <p:spPr>
          <a:xfrm>
            <a:off x="4140718" y="8026400"/>
            <a:ext cx="1117740" cy="1117600"/>
          </a:xfrm>
          <a:prstGeom prst="rect">
            <a:avLst/>
          </a:prstGeom>
          <a:noFill/>
          <a:ln>
            <a:noFill/>
          </a:ln>
        </p:spPr>
      </p:pic>
      <p:sp>
        <p:nvSpPr>
          <p:cNvPr id="668" name="Google Shape;668;g2bab3cbd77f_0_611"/>
          <p:cNvSpPr/>
          <p:nvPr/>
        </p:nvSpPr>
        <p:spPr>
          <a:xfrm>
            <a:off x="5461683" y="80264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bab3cbd77f_0_611"/>
          <p:cNvSpPr/>
          <p:nvPr/>
        </p:nvSpPr>
        <p:spPr>
          <a:xfrm>
            <a:off x="5461683" y="80264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Lucian</a:t>
            </a:r>
            <a:endParaRPr b="0" i="0" sz="3600" u="none" cap="none" strike="noStrike">
              <a:solidFill>
                <a:schemeClr val="dk1"/>
              </a:solidFill>
              <a:latin typeface="Calibri"/>
              <a:ea typeface="Calibri"/>
              <a:cs typeface="Calibri"/>
              <a:sym typeface="Calibri"/>
            </a:endParaRPr>
          </a:p>
        </p:txBody>
      </p:sp>
      <p:sp>
        <p:nvSpPr>
          <p:cNvPr id="670" name="Google Shape;670;g2bab3cbd77f_0_611"/>
          <p:cNvSpPr/>
          <p:nvPr/>
        </p:nvSpPr>
        <p:spPr>
          <a:xfrm>
            <a:off x="5461683" y="8534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71" name="Google Shape;671;g2bab3cbd77f_0_611"/>
          <p:cNvSpPr/>
          <p:nvPr/>
        </p:nvSpPr>
        <p:spPr>
          <a:xfrm>
            <a:off x="3835879" y="102108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bab3cbd77f_0_611"/>
          <p:cNvPicPr preferRelativeResize="0"/>
          <p:nvPr/>
        </p:nvPicPr>
        <p:blipFill rotWithShape="1">
          <a:blip r:embed="rId10">
            <a:alphaModFix/>
          </a:blip>
          <a:srcRect b="0" l="0" r="0" t="0"/>
          <a:stretch/>
        </p:blipFill>
        <p:spPr>
          <a:xfrm>
            <a:off x="4140718" y="10414000"/>
            <a:ext cx="1117740" cy="1117600"/>
          </a:xfrm>
          <a:prstGeom prst="rect">
            <a:avLst/>
          </a:prstGeom>
          <a:noFill/>
          <a:ln>
            <a:noFill/>
          </a:ln>
        </p:spPr>
      </p:pic>
      <p:sp>
        <p:nvSpPr>
          <p:cNvPr id="673" name="Google Shape;673;g2bab3cbd77f_0_611"/>
          <p:cNvSpPr/>
          <p:nvPr/>
        </p:nvSpPr>
        <p:spPr>
          <a:xfrm>
            <a:off x="5461683" y="104140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bab3cbd77f_0_611"/>
          <p:cNvSpPr/>
          <p:nvPr/>
        </p:nvSpPr>
        <p:spPr>
          <a:xfrm>
            <a:off x="5461683" y="104140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Cedric</a:t>
            </a:r>
            <a:endParaRPr b="0" i="0" sz="3600" u="none" cap="none" strike="noStrike">
              <a:solidFill>
                <a:schemeClr val="dk1"/>
              </a:solidFill>
              <a:latin typeface="Calibri"/>
              <a:ea typeface="Calibri"/>
              <a:cs typeface="Calibri"/>
              <a:sym typeface="Calibri"/>
            </a:endParaRPr>
          </a:p>
        </p:txBody>
      </p:sp>
      <p:sp>
        <p:nvSpPr>
          <p:cNvPr id="675" name="Google Shape;675;g2bab3cbd77f_0_611"/>
          <p:cNvSpPr/>
          <p:nvPr/>
        </p:nvSpPr>
        <p:spPr>
          <a:xfrm>
            <a:off x="5461683" y="10922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76" name="Google Shape;676;g2bab3cbd77f_0_611"/>
          <p:cNvSpPr/>
          <p:nvPr/>
        </p:nvSpPr>
        <p:spPr>
          <a:xfrm>
            <a:off x="15343518" y="78486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2bab3cbd77f_0_611"/>
          <p:cNvPicPr preferRelativeResize="0"/>
          <p:nvPr/>
        </p:nvPicPr>
        <p:blipFill rotWithShape="1">
          <a:blip r:embed="rId11">
            <a:alphaModFix/>
          </a:blip>
          <a:srcRect b="0" l="0" r="0" t="0"/>
          <a:stretch/>
        </p:blipFill>
        <p:spPr>
          <a:xfrm>
            <a:off x="15648356" y="8051800"/>
            <a:ext cx="1117740" cy="1117600"/>
          </a:xfrm>
          <a:prstGeom prst="rect">
            <a:avLst/>
          </a:prstGeom>
          <a:noFill/>
          <a:ln>
            <a:noFill/>
          </a:ln>
        </p:spPr>
      </p:pic>
      <p:sp>
        <p:nvSpPr>
          <p:cNvPr id="678" name="Google Shape;678;g2bab3cbd77f_0_611"/>
          <p:cNvSpPr/>
          <p:nvPr/>
        </p:nvSpPr>
        <p:spPr>
          <a:xfrm>
            <a:off x="16969321" y="80518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bab3cbd77f_0_611"/>
          <p:cNvSpPr/>
          <p:nvPr/>
        </p:nvSpPr>
        <p:spPr>
          <a:xfrm>
            <a:off x="16969321" y="80518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Elvina</a:t>
            </a:r>
            <a:endParaRPr b="0" i="0" sz="3600" u="none" cap="none" strike="noStrike">
              <a:solidFill>
                <a:schemeClr val="dk1"/>
              </a:solidFill>
              <a:latin typeface="Calibri"/>
              <a:ea typeface="Calibri"/>
              <a:cs typeface="Calibri"/>
              <a:sym typeface="Calibri"/>
            </a:endParaRPr>
          </a:p>
        </p:txBody>
      </p:sp>
      <p:sp>
        <p:nvSpPr>
          <p:cNvPr id="680" name="Google Shape;680;g2bab3cbd77f_0_611"/>
          <p:cNvSpPr/>
          <p:nvPr/>
        </p:nvSpPr>
        <p:spPr>
          <a:xfrm>
            <a:off x="16969321" y="8559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81" name="Google Shape;681;g2bab3cbd77f_0_611"/>
          <p:cNvSpPr/>
          <p:nvPr/>
        </p:nvSpPr>
        <p:spPr>
          <a:xfrm>
            <a:off x="15343518" y="102108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bab3cbd77f_0_611"/>
          <p:cNvPicPr preferRelativeResize="0"/>
          <p:nvPr/>
        </p:nvPicPr>
        <p:blipFill rotWithShape="1">
          <a:blip r:embed="rId12">
            <a:alphaModFix/>
          </a:blip>
          <a:srcRect b="0" l="0" r="0" t="0"/>
          <a:stretch/>
        </p:blipFill>
        <p:spPr>
          <a:xfrm>
            <a:off x="15648356" y="10414000"/>
            <a:ext cx="1117740" cy="1117600"/>
          </a:xfrm>
          <a:prstGeom prst="rect">
            <a:avLst/>
          </a:prstGeom>
          <a:noFill/>
          <a:ln>
            <a:noFill/>
          </a:ln>
        </p:spPr>
      </p:pic>
      <p:sp>
        <p:nvSpPr>
          <p:cNvPr id="683" name="Google Shape;683;g2bab3cbd77f_0_611"/>
          <p:cNvSpPr/>
          <p:nvPr/>
        </p:nvSpPr>
        <p:spPr>
          <a:xfrm>
            <a:off x="16969321" y="104140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bab3cbd77f_0_611"/>
          <p:cNvSpPr/>
          <p:nvPr/>
        </p:nvSpPr>
        <p:spPr>
          <a:xfrm>
            <a:off x="16969321" y="104140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Seraphina</a:t>
            </a:r>
            <a:endParaRPr b="0" i="0" sz="3600" u="none" cap="none" strike="noStrike">
              <a:solidFill>
                <a:schemeClr val="dk1"/>
              </a:solidFill>
              <a:latin typeface="Calibri"/>
              <a:ea typeface="Calibri"/>
              <a:cs typeface="Calibri"/>
              <a:sym typeface="Calibri"/>
            </a:endParaRPr>
          </a:p>
        </p:txBody>
      </p:sp>
      <p:sp>
        <p:nvSpPr>
          <p:cNvPr id="685" name="Google Shape;685;g2bab3cbd77f_0_611"/>
          <p:cNvSpPr/>
          <p:nvPr/>
        </p:nvSpPr>
        <p:spPr>
          <a:xfrm>
            <a:off x="16969321" y="10922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86" name="Google Shape;686;g2bab3cbd77f_0_611"/>
          <p:cNvSpPr/>
          <p:nvPr/>
        </p:nvSpPr>
        <p:spPr>
          <a:xfrm>
            <a:off x="6681035" y="54864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bab3cbd77f_0_611"/>
          <p:cNvPicPr preferRelativeResize="0"/>
          <p:nvPr/>
        </p:nvPicPr>
        <p:blipFill rotWithShape="1">
          <a:blip r:embed="rId13">
            <a:alphaModFix/>
          </a:blip>
          <a:srcRect b="0" l="0" r="0" t="0"/>
          <a:stretch/>
        </p:blipFill>
        <p:spPr>
          <a:xfrm>
            <a:off x="6985873" y="5689600"/>
            <a:ext cx="1117740" cy="1117600"/>
          </a:xfrm>
          <a:prstGeom prst="rect">
            <a:avLst/>
          </a:prstGeom>
          <a:noFill/>
          <a:ln>
            <a:noFill/>
          </a:ln>
        </p:spPr>
      </p:pic>
      <p:sp>
        <p:nvSpPr>
          <p:cNvPr id="688" name="Google Shape;688;g2bab3cbd77f_0_611"/>
          <p:cNvSpPr/>
          <p:nvPr/>
        </p:nvSpPr>
        <p:spPr>
          <a:xfrm>
            <a:off x="8306838" y="56896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bab3cbd77f_0_611"/>
          <p:cNvSpPr/>
          <p:nvPr/>
        </p:nvSpPr>
        <p:spPr>
          <a:xfrm>
            <a:off x="8306838" y="56896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Aurielle</a:t>
            </a:r>
            <a:endParaRPr b="0" i="0" sz="3600" u="none" cap="none" strike="noStrike">
              <a:solidFill>
                <a:schemeClr val="dk1"/>
              </a:solidFill>
              <a:latin typeface="Calibri"/>
              <a:ea typeface="Calibri"/>
              <a:cs typeface="Calibri"/>
              <a:sym typeface="Calibri"/>
            </a:endParaRPr>
          </a:p>
        </p:txBody>
      </p:sp>
      <p:sp>
        <p:nvSpPr>
          <p:cNvPr id="690" name="Google Shape;690;g2bab3cbd77f_0_611"/>
          <p:cNvSpPr/>
          <p:nvPr/>
        </p:nvSpPr>
        <p:spPr>
          <a:xfrm>
            <a:off x="8306838" y="619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91" name="Google Shape;691;g2bab3cbd77f_0_611"/>
          <p:cNvSpPr/>
          <p:nvPr/>
        </p:nvSpPr>
        <p:spPr>
          <a:xfrm>
            <a:off x="18468108" y="54864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2bab3cbd77f_0_611"/>
          <p:cNvPicPr preferRelativeResize="0"/>
          <p:nvPr/>
        </p:nvPicPr>
        <p:blipFill rotWithShape="1">
          <a:blip r:embed="rId14">
            <a:alphaModFix/>
          </a:blip>
          <a:srcRect b="0" l="0" r="0" t="0"/>
          <a:stretch/>
        </p:blipFill>
        <p:spPr>
          <a:xfrm>
            <a:off x="18772946" y="5689600"/>
            <a:ext cx="1117740" cy="1117600"/>
          </a:xfrm>
          <a:prstGeom prst="rect">
            <a:avLst/>
          </a:prstGeom>
          <a:noFill/>
          <a:ln>
            <a:noFill/>
          </a:ln>
        </p:spPr>
      </p:pic>
      <p:sp>
        <p:nvSpPr>
          <p:cNvPr id="693" name="Google Shape;693;g2bab3cbd77f_0_611"/>
          <p:cNvSpPr/>
          <p:nvPr/>
        </p:nvSpPr>
        <p:spPr>
          <a:xfrm>
            <a:off x="20093911" y="56896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bab3cbd77f_0_611"/>
          <p:cNvSpPr/>
          <p:nvPr/>
        </p:nvSpPr>
        <p:spPr>
          <a:xfrm>
            <a:off x="20093911" y="56896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Dariana</a:t>
            </a:r>
            <a:endParaRPr b="0" i="0" sz="3600" u="none" cap="none" strike="noStrike">
              <a:solidFill>
                <a:schemeClr val="dk1"/>
              </a:solidFill>
              <a:latin typeface="Calibri"/>
              <a:ea typeface="Calibri"/>
              <a:cs typeface="Calibri"/>
              <a:sym typeface="Calibri"/>
            </a:endParaRPr>
          </a:p>
        </p:txBody>
      </p:sp>
      <p:sp>
        <p:nvSpPr>
          <p:cNvPr id="695" name="Google Shape;695;g2bab3cbd77f_0_611"/>
          <p:cNvSpPr/>
          <p:nvPr/>
        </p:nvSpPr>
        <p:spPr>
          <a:xfrm>
            <a:off x="20093911" y="619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96" name="Google Shape;696;g2bab3cbd77f_0_611"/>
          <p:cNvSpPr/>
          <p:nvPr/>
        </p:nvSpPr>
        <p:spPr>
          <a:xfrm>
            <a:off x="12574572" y="5486400"/>
            <a:ext cx="5487000" cy="1524000"/>
          </a:xfrm>
          <a:prstGeom prst="roundRect">
            <a:avLst>
              <a:gd fmla="val 834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bab3cbd77f_0_611"/>
          <p:cNvPicPr preferRelativeResize="0"/>
          <p:nvPr/>
        </p:nvPicPr>
        <p:blipFill rotWithShape="1">
          <a:blip r:embed="rId15">
            <a:alphaModFix/>
          </a:blip>
          <a:srcRect b="0" l="0" r="0" t="0"/>
          <a:stretch/>
        </p:blipFill>
        <p:spPr>
          <a:xfrm>
            <a:off x="12879410" y="5689600"/>
            <a:ext cx="1117740" cy="1117600"/>
          </a:xfrm>
          <a:prstGeom prst="rect">
            <a:avLst/>
          </a:prstGeom>
          <a:noFill/>
          <a:ln>
            <a:noFill/>
          </a:ln>
        </p:spPr>
      </p:pic>
      <p:sp>
        <p:nvSpPr>
          <p:cNvPr id="698" name="Google Shape;698;g2bab3cbd77f_0_611"/>
          <p:cNvSpPr/>
          <p:nvPr/>
        </p:nvSpPr>
        <p:spPr>
          <a:xfrm>
            <a:off x="14200375" y="5689600"/>
            <a:ext cx="3556500" cy="11175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bab3cbd77f_0_611"/>
          <p:cNvSpPr/>
          <p:nvPr/>
        </p:nvSpPr>
        <p:spPr>
          <a:xfrm>
            <a:off x="14200375" y="5689600"/>
            <a:ext cx="37089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Theronis</a:t>
            </a:r>
            <a:endParaRPr b="0" i="0" sz="3600" u="none" cap="none" strike="noStrike">
              <a:solidFill>
                <a:schemeClr val="dk1"/>
              </a:solidFill>
              <a:latin typeface="Calibri"/>
              <a:ea typeface="Calibri"/>
              <a:cs typeface="Calibri"/>
              <a:sym typeface="Calibri"/>
            </a:endParaRPr>
          </a:p>
        </p:txBody>
      </p:sp>
      <p:sp>
        <p:nvSpPr>
          <p:cNvPr id="700" name="Google Shape;700;g2bab3cbd77f_0_611"/>
          <p:cNvSpPr/>
          <p:nvPr/>
        </p:nvSpPr>
        <p:spPr>
          <a:xfrm>
            <a:off x="14200375" y="6197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01" name="Google Shape;701;g2bab3cbd77f_0_611"/>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702" name="Google Shape;702;g2bab3cbd77f_0_611"/>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703" name="Google Shape;703;g2bab3cbd77f_0_611"/>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704" name="Google Shape;704;g2bab3cbd77f_0_611"/>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705" name="Google Shape;705;g2bab3cbd77f_0_611"/>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706" name="Google Shape;706;g2bab3cbd77f_0_611"/>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707" name="Google Shape;707;g2bab3cbd77f_0_611"/>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708" name="Google Shape;708;g2bab3cbd77f_0_611"/>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709" name="Google Shape;709;g2bab3cbd77f_0_611"/>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710" name="Google Shape;710;g2bab3cbd77f_0_611"/>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711" name="Google Shape;711;g2bab3cbd77f_0_611"/>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712" name="Google Shape;712;g2bab3cbd77f_0_611"/>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713" name="Google Shape;713;g2bab3cbd77f_0_611"/>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4" name="Google Shape;714;g2bab3cbd77f_0_611"/>
          <p:cNvSpPr/>
          <p:nvPr/>
        </p:nvSpPr>
        <p:spPr>
          <a:xfrm>
            <a:off x="6816519" y="571500"/>
            <a:ext cx="10754100" cy="124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719" name="Shape 719"/>
        <p:cNvGrpSpPr/>
        <p:nvPr/>
      </p:nvGrpSpPr>
      <p:grpSpPr>
        <a:xfrm>
          <a:off x="0" y="0"/>
          <a:ext cx="0" cy="0"/>
          <a:chOff x="0" y="0"/>
          <a:chExt cx="0" cy="0"/>
        </a:xfrm>
      </p:grpSpPr>
      <p:pic>
        <p:nvPicPr>
          <p:cNvPr descr=" " id="720" name="Google Shape;720;g2bab3cbd77f_0_681"/>
          <p:cNvPicPr preferRelativeResize="0"/>
          <p:nvPr/>
        </p:nvPicPr>
        <p:blipFill rotWithShape="1">
          <a:blip r:embed="rId3">
            <a:alphaModFix/>
          </a:blip>
          <a:srcRect b="0" l="0" r="0" t="0"/>
          <a:stretch/>
        </p:blipFill>
        <p:spPr>
          <a:xfrm>
            <a:off x="5321965" y="895945"/>
            <a:ext cx="13755819" cy="11911410"/>
          </a:xfrm>
          <a:prstGeom prst="rect">
            <a:avLst/>
          </a:prstGeom>
          <a:noFill/>
          <a:ln>
            <a:noFill/>
          </a:ln>
        </p:spPr>
      </p:pic>
      <p:pic>
        <p:nvPicPr>
          <p:cNvPr descr=" " id="721" name="Google Shape;721;g2bab3cbd77f_0_681"/>
          <p:cNvPicPr preferRelativeResize="0"/>
          <p:nvPr/>
        </p:nvPicPr>
        <p:blipFill rotWithShape="1">
          <a:blip r:embed="rId4">
            <a:alphaModFix/>
          </a:blip>
          <a:srcRect b="0" l="0" r="0" t="0"/>
          <a:stretch/>
        </p:blipFill>
        <p:spPr>
          <a:xfrm>
            <a:off x="17558109" y="383183"/>
            <a:ext cx="5693977" cy="4986710"/>
          </a:xfrm>
          <a:prstGeom prst="rect">
            <a:avLst/>
          </a:prstGeom>
          <a:noFill/>
          <a:ln>
            <a:noFill/>
          </a:ln>
        </p:spPr>
      </p:pic>
      <p:pic>
        <p:nvPicPr>
          <p:cNvPr descr=" " id="722" name="Google Shape;722;g2bab3cbd77f_0_681"/>
          <p:cNvPicPr preferRelativeResize="0"/>
          <p:nvPr/>
        </p:nvPicPr>
        <p:blipFill rotWithShape="1">
          <a:blip r:embed="rId5">
            <a:alphaModFix/>
          </a:blip>
          <a:srcRect b="0" l="0" r="0" t="0"/>
          <a:stretch/>
        </p:blipFill>
        <p:spPr>
          <a:xfrm>
            <a:off x="4987975" y="10535890"/>
            <a:ext cx="2839707" cy="2486968"/>
          </a:xfrm>
          <a:prstGeom prst="rect">
            <a:avLst/>
          </a:prstGeom>
          <a:noFill/>
          <a:ln>
            <a:noFill/>
          </a:ln>
        </p:spPr>
      </p:pic>
      <p:pic>
        <p:nvPicPr>
          <p:cNvPr descr=" " id="723" name="Google Shape;723;g2bab3cbd77f_0_681"/>
          <p:cNvPicPr preferRelativeResize="0"/>
          <p:nvPr/>
        </p:nvPicPr>
        <p:blipFill rotWithShape="1">
          <a:blip r:embed="rId5">
            <a:alphaModFix/>
          </a:blip>
          <a:srcRect b="0" l="0" r="0" t="0"/>
          <a:stretch/>
        </p:blipFill>
        <p:spPr>
          <a:xfrm>
            <a:off x="529716" y="6090890"/>
            <a:ext cx="2839709" cy="2486968"/>
          </a:xfrm>
          <a:prstGeom prst="rect">
            <a:avLst/>
          </a:prstGeom>
          <a:noFill/>
          <a:ln>
            <a:noFill/>
          </a:ln>
        </p:spPr>
      </p:pic>
      <p:pic>
        <p:nvPicPr>
          <p:cNvPr descr=" " id="724" name="Google Shape;724;g2bab3cbd77f_0_681"/>
          <p:cNvPicPr preferRelativeResize="0"/>
          <p:nvPr/>
        </p:nvPicPr>
        <p:blipFill rotWithShape="1">
          <a:blip r:embed="rId6">
            <a:alphaModFix/>
          </a:blip>
          <a:srcRect b="0" l="0" r="0" t="0"/>
          <a:stretch/>
        </p:blipFill>
        <p:spPr>
          <a:xfrm>
            <a:off x="17921748" y="8445500"/>
            <a:ext cx="7379815" cy="5638800"/>
          </a:xfrm>
          <a:prstGeom prst="rect">
            <a:avLst/>
          </a:prstGeom>
          <a:noFill/>
          <a:ln>
            <a:noFill/>
          </a:ln>
        </p:spPr>
      </p:pic>
      <p:pic>
        <p:nvPicPr>
          <p:cNvPr descr=" " id="725" name="Google Shape;725;g2bab3cbd77f_0_681"/>
          <p:cNvPicPr preferRelativeResize="0"/>
          <p:nvPr/>
        </p:nvPicPr>
        <p:blipFill rotWithShape="1">
          <a:blip r:embed="rId7">
            <a:alphaModFix/>
          </a:blip>
          <a:srcRect b="0" l="0" r="0" t="0"/>
          <a:stretch/>
        </p:blipFill>
        <p:spPr>
          <a:xfrm>
            <a:off x="1066933" y="952500"/>
            <a:ext cx="5837170" cy="6494140"/>
          </a:xfrm>
          <a:prstGeom prst="rect">
            <a:avLst/>
          </a:prstGeom>
          <a:noFill/>
          <a:ln>
            <a:noFill/>
          </a:ln>
        </p:spPr>
      </p:pic>
      <p:sp>
        <p:nvSpPr>
          <p:cNvPr id="726" name="Google Shape;726;g2bab3cbd77f_0_6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7" name="Google Shape;727;g2bab3cbd77f_0_68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28" name="Google Shape;728;g2bab3cbd77f_0_681"/>
          <p:cNvSpPr/>
          <p:nvPr/>
        </p:nvSpPr>
        <p:spPr>
          <a:xfrm>
            <a:off x="7316114" y="3111500"/>
            <a:ext cx="10093500" cy="214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Thank you for choosing EaTemp</a:t>
            </a:r>
            <a:endParaRPr b="0" i="0" sz="8000" u="none" cap="none" strike="noStrike">
              <a:solidFill>
                <a:schemeClr val="dk1"/>
              </a:solidFill>
              <a:latin typeface="Calibri"/>
              <a:ea typeface="Calibri"/>
              <a:cs typeface="Calibri"/>
              <a:sym typeface="Calibri"/>
            </a:endParaRPr>
          </a:p>
        </p:txBody>
      </p:sp>
      <p:sp>
        <p:nvSpPr>
          <p:cNvPr id="729" name="Google Shape;729;g2bab3cbd77f_0_681"/>
          <p:cNvSpPr/>
          <p:nvPr/>
        </p:nvSpPr>
        <p:spPr>
          <a:xfrm>
            <a:off x="7316114" y="58039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0" name="Google Shape;730;g2bab3cbd77f_0_681"/>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1" name="Google Shape;731;g2bab3cbd77f_0_681"/>
          <p:cNvPicPr preferRelativeResize="0"/>
          <p:nvPr/>
        </p:nvPicPr>
        <p:blipFill rotWithShape="1">
          <a:blip r:embed="rId10">
            <a:alphaModFix/>
          </a:blip>
          <a:srcRect b="0" l="0" r="0" t="0"/>
          <a:stretch/>
        </p:blipFill>
        <p:spPr>
          <a:xfrm>
            <a:off x="17070934" y="6070600"/>
            <a:ext cx="5724165" cy="62559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45" name="Shape 45"/>
        <p:cNvGrpSpPr/>
        <p:nvPr/>
      </p:nvGrpSpPr>
      <p:grpSpPr>
        <a:xfrm>
          <a:off x="0" y="0"/>
          <a:ext cx="0" cy="0"/>
          <a:chOff x="0" y="0"/>
          <a:chExt cx="0" cy="0"/>
        </a:xfrm>
      </p:grpSpPr>
      <p:pic>
        <p:nvPicPr>
          <p:cNvPr descr=" " id="46" name="Google Shape;46;g2bab3cbd77f_0_28"/>
          <p:cNvPicPr preferRelativeResize="0"/>
          <p:nvPr/>
        </p:nvPicPr>
        <p:blipFill rotWithShape="1">
          <a:blip r:embed="rId3">
            <a:alphaModFix/>
          </a:blip>
          <a:srcRect b="0" l="0" r="0" t="0"/>
          <a:stretch/>
        </p:blipFill>
        <p:spPr>
          <a:xfrm>
            <a:off x="19694153" y="711200"/>
            <a:ext cx="4355962" cy="5029200"/>
          </a:xfrm>
          <a:prstGeom prst="rect">
            <a:avLst/>
          </a:prstGeom>
          <a:noFill/>
          <a:ln>
            <a:noFill/>
          </a:ln>
        </p:spPr>
      </p:pic>
      <p:pic>
        <p:nvPicPr>
          <p:cNvPr descr=" " id="47" name="Google Shape;47;g2bab3cbd77f_0_28"/>
          <p:cNvPicPr preferRelativeResize="0"/>
          <p:nvPr/>
        </p:nvPicPr>
        <p:blipFill rotWithShape="1">
          <a:blip r:embed="rId4">
            <a:alphaModFix/>
          </a:blip>
          <a:srcRect b="0" l="0" r="0" t="0"/>
          <a:stretch/>
        </p:blipFill>
        <p:spPr>
          <a:xfrm>
            <a:off x="15600533" y="-622300"/>
            <a:ext cx="3486970" cy="4025900"/>
          </a:xfrm>
          <a:prstGeom prst="rect">
            <a:avLst/>
          </a:prstGeom>
          <a:noFill/>
          <a:ln>
            <a:noFill/>
          </a:ln>
        </p:spPr>
      </p:pic>
      <p:pic>
        <p:nvPicPr>
          <p:cNvPr descr=" " id="48" name="Google Shape;48;g2bab3cbd77f_0_28"/>
          <p:cNvPicPr preferRelativeResize="0"/>
          <p:nvPr/>
        </p:nvPicPr>
        <p:blipFill rotWithShape="1">
          <a:blip r:embed="rId5">
            <a:alphaModFix/>
          </a:blip>
          <a:srcRect b="0" l="0" r="0" t="0"/>
          <a:stretch/>
        </p:blipFill>
        <p:spPr>
          <a:xfrm>
            <a:off x="-1078471" y="8521700"/>
            <a:ext cx="5433949" cy="6273800"/>
          </a:xfrm>
          <a:prstGeom prst="rect">
            <a:avLst/>
          </a:prstGeom>
          <a:noFill/>
          <a:ln>
            <a:noFill/>
          </a:ln>
        </p:spPr>
      </p:pic>
      <p:pic>
        <p:nvPicPr>
          <p:cNvPr descr=" " id="49" name="Google Shape;49;g2bab3cbd77f_0_28"/>
          <p:cNvPicPr preferRelativeResize="0"/>
          <p:nvPr/>
        </p:nvPicPr>
        <p:blipFill rotWithShape="1">
          <a:blip r:embed="rId6">
            <a:alphaModFix/>
          </a:blip>
          <a:srcRect b="0" l="0" r="0" t="0"/>
          <a:stretch/>
        </p:blipFill>
        <p:spPr>
          <a:xfrm>
            <a:off x="-647781" y="-622300"/>
            <a:ext cx="6427003" cy="4102100"/>
          </a:xfrm>
          <a:prstGeom prst="rect">
            <a:avLst/>
          </a:prstGeom>
          <a:noFill/>
          <a:ln>
            <a:noFill/>
          </a:ln>
        </p:spPr>
      </p:pic>
      <p:sp>
        <p:nvSpPr>
          <p:cNvPr id="50" name="Google Shape;50;g2bab3cbd77f_0_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bab3cbd77f_0_2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 name="Google Shape;52;g2bab3cbd77f_0_28"/>
          <p:cNvSpPr/>
          <p:nvPr/>
        </p:nvSpPr>
        <p:spPr>
          <a:xfrm>
            <a:off x="4864708" y="1320800"/>
            <a:ext cx="15199500" cy="197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luten"/>
              <a:buNone/>
            </a:pPr>
            <a:r>
              <a:rPr b="0" i="0" lang="en-US" sz="12800" u="none" cap="none" strike="noStrike">
                <a:solidFill>
                  <a:srgbClr val="272727"/>
                </a:solidFill>
                <a:latin typeface="Gluten"/>
                <a:ea typeface="Gluten"/>
                <a:cs typeface="Gluten"/>
                <a:sym typeface="Gluten"/>
              </a:rPr>
              <a:t>Table of Contents</a:t>
            </a:r>
            <a:endParaRPr b="0" i="0" sz="12800" u="none" cap="none" strike="noStrike">
              <a:solidFill>
                <a:schemeClr val="dk1"/>
              </a:solidFill>
              <a:latin typeface="Calibri"/>
              <a:ea typeface="Calibri"/>
              <a:cs typeface="Calibri"/>
              <a:sym typeface="Calibri"/>
            </a:endParaRPr>
          </a:p>
        </p:txBody>
      </p:sp>
      <p:sp>
        <p:nvSpPr>
          <p:cNvPr id="53" name="Google Shape;53;g2bab3cbd77f_0_28"/>
          <p:cNvSpPr/>
          <p:nvPr/>
        </p:nvSpPr>
        <p:spPr>
          <a:xfrm>
            <a:off x="881490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bab3cbd77f_0_28"/>
          <p:cNvSpPr/>
          <p:nvPr/>
        </p:nvSpPr>
        <p:spPr>
          <a:xfrm>
            <a:off x="8814902" y="4051300"/>
            <a:ext cx="1625700" cy="1625700"/>
          </a:xfrm>
          <a:prstGeom prst="roundRect">
            <a:avLst>
              <a:gd fmla="val 781313" name="adj"/>
            </a:avLst>
          </a:prstGeom>
          <a:solidFill>
            <a:srgbClr val="EFBC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ab3cbd77f_0_28"/>
          <p:cNvSpPr/>
          <p:nvPr/>
        </p:nvSpPr>
        <p:spPr>
          <a:xfrm>
            <a:off x="9272159" y="4495800"/>
            <a:ext cx="7113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luten"/>
              <a:buNone/>
            </a:pPr>
            <a:r>
              <a:rPr b="0" i="0" lang="en-US" sz="4800" u="none" cap="none" strike="noStrike">
                <a:solidFill>
                  <a:srgbClr val="FFFFFF"/>
                </a:solidFill>
                <a:latin typeface="Gluten"/>
                <a:ea typeface="Gluten"/>
                <a:cs typeface="Gluten"/>
                <a:sym typeface="Gluten"/>
              </a:rPr>
              <a:t>01</a:t>
            </a:r>
            <a:endParaRPr b="0" i="0" sz="4800" u="none" cap="none" strike="noStrike">
              <a:solidFill>
                <a:schemeClr val="dk1"/>
              </a:solidFill>
              <a:latin typeface="Calibri"/>
              <a:ea typeface="Calibri"/>
              <a:cs typeface="Calibri"/>
              <a:sym typeface="Calibri"/>
            </a:endParaRPr>
          </a:p>
        </p:txBody>
      </p:sp>
      <p:sp>
        <p:nvSpPr>
          <p:cNvPr id="56" name="Google Shape;56;g2bab3cbd77f_0_28"/>
          <p:cNvSpPr/>
          <p:nvPr/>
        </p:nvSpPr>
        <p:spPr>
          <a:xfrm>
            <a:off x="10643930" y="42418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bab3cbd77f_0_28"/>
          <p:cNvSpPr/>
          <p:nvPr/>
        </p:nvSpPr>
        <p:spPr>
          <a:xfrm>
            <a:off x="10643930" y="4241800"/>
            <a:ext cx="5690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Introduction</a:t>
            </a:r>
            <a:endParaRPr b="0" i="0" sz="4800" u="none" cap="none" strike="noStrike">
              <a:solidFill>
                <a:schemeClr val="dk1"/>
              </a:solidFill>
              <a:latin typeface="Calibri"/>
              <a:ea typeface="Calibri"/>
              <a:cs typeface="Calibri"/>
              <a:sym typeface="Calibri"/>
            </a:endParaRPr>
          </a:p>
        </p:txBody>
      </p:sp>
      <p:sp>
        <p:nvSpPr>
          <p:cNvPr id="58" name="Google Shape;58;g2bab3cbd77f_0_28"/>
          <p:cNvSpPr/>
          <p:nvPr/>
        </p:nvSpPr>
        <p:spPr>
          <a:xfrm>
            <a:off x="10643930" y="4876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9" name="Google Shape;59;g2bab3cbd77f_0_28"/>
          <p:cNvSpPr/>
          <p:nvPr/>
        </p:nvSpPr>
        <p:spPr>
          <a:xfrm>
            <a:off x="16283435"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ab3cbd77f_0_28"/>
          <p:cNvSpPr/>
          <p:nvPr/>
        </p:nvSpPr>
        <p:spPr>
          <a:xfrm>
            <a:off x="16283435" y="4051300"/>
            <a:ext cx="1625700" cy="1625700"/>
          </a:xfrm>
          <a:prstGeom prst="roundRect">
            <a:avLst>
              <a:gd fmla="val 781313" name="adj"/>
            </a:avLst>
          </a:prstGeom>
          <a:solidFill>
            <a:srgbClr val="EFBC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bab3cbd77f_0_28"/>
          <p:cNvSpPr/>
          <p:nvPr/>
        </p:nvSpPr>
        <p:spPr>
          <a:xfrm>
            <a:off x="16677184" y="4495800"/>
            <a:ext cx="8382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luten"/>
              <a:buNone/>
            </a:pPr>
            <a:r>
              <a:rPr b="0" i="0" lang="en-US" sz="4800" u="none" cap="none" strike="noStrike">
                <a:solidFill>
                  <a:srgbClr val="FFFFFF"/>
                </a:solidFill>
                <a:latin typeface="Gluten"/>
                <a:ea typeface="Gluten"/>
                <a:cs typeface="Gluten"/>
                <a:sym typeface="Gluten"/>
              </a:rPr>
              <a:t>02</a:t>
            </a:r>
            <a:endParaRPr b="0" i="0" sz="4800" u="none" cap="none" strike="noStrike">
              <a:solidFill>
                <a:schemeClr val="dk1"/>
              </a:solidFill>
              <a:latin typeface="Calibri"/>
              <a:ea typeface="Calibri"/>
              <a:cs typeface="Calibri"/>
              <a:sym typeface="Calibri"/>
            </a:endParaRPr>
          </a:p>
        </p:txBody>
      </p:sp>
      <p:sp>
        <p:nvSpPr>
          <p:cNvPr id="62" name="Google Shape;62;g2bab3cbd77f_0_28"/>
          <p:cNvSpPr/>
          <p:nvPr/>
        </p:nvSpPr>
        <p:spPr>
          <a:xfrm>
            <a:off x="18112464" y="42418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bab3cbd77f_0_28"/>
          <p:cNvSpPr/>
          <p:nvPr/>
        </p:nvSpPr>
        <p:spPr>
          <a:xfrm>
            <a:off x="18112464" y="4241800"/>
            <a:ext cx="5690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Encounters</a:t>
            </a:r>
            <a:endParaRPr b="0" i="0" sz="4800" u="none" cap="none" strike="noStrike">
              <a:solidFill>
                <a:schemeClr val="dk1"/>
              </a:solidFill>
              <a:latin typeface="Calibri"/>
              <a:ea typeface="Calibri"/>
              <a:cs typeface="Calibri"/>
              <a:sym typeface="Calibri"/>
            </a:endParaRPr>
          </a:p>
        </p:txBody>
      </p:sp>
      <p:sp>
        <p:nvSpPr>
          <p:cNvPr id="64" name="Google Shape;64;g2bab3cbd77f_0_28"/>
          <p:cNvSpPr/>
          <p:nvPr/>
        </p:nvSpPr>
        <p:spPr>
          <a:xfrm>
            <a:off x="18112464" y="4876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5" name="Google Shape;65;g2bab3cbd77f_0_28"/>
          <p:cNvSpPr/>
          <p:nvPr/>
        </p:nvSpPr>
        <p:spPr>
          <a:xfrm>
            <a:off x="881490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ab3cbd77f_0_28"/>
          <p:cNvSpPr/>
          <p:nvPr/>
        </p:nvSpPr>
        <p:spPr>
          <a:xfrm>
            <a:off x="8814902" y="7035800"/>
            <a:ext cx="1625700" cy="1625700"/>
          </a:xfrm>
          <a:prstGeom prst="roundRect">
            <a:avLst>
              <a:gd fmla="val 781313" name="adj"/>
            </a:avLst>
          </a:prstGeom>
          <a:solidFill>
            <a:srgbClr val="2727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ab3cbd77f_0_28"/>
          <p:cNvSpPr/>
          <p:nvPr/>
        </p:nvSpPr>
        <p:spPr>
          <a:xfrm>
            <a:off x="9202300" y="7480300"/>
            <a:ext cx="8511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luten"/>
              <a:buNone/>
            </a:pPr>
            <a:r>
              <a:rPr b="0" i="0" lang="en-US" sz="4800" u="none" cap="none" strike="noStrike">
                <a:solidFill>
                  <a:srgbClr val="FFFFFF"/>
                </a:solidFill>
                <a:latin typeface="Gluten"/>
                <a:ea typeface="Gluten"/>
                <a:cs typeface="Gluten"/>
                <a:sym typeface="Gluten"/>
              </a:rPr>
              <a:t>03</a:t>
            </a:r>
            <a:endParaRPr b="0" i="0" sz="4800" u="none" cap="none" strike="noStrike">
              <a:solidFill>
                <a:schemeClr val="dk1"/>
              </a:solidFill>
              <a:latin typeface="Calibri"/>
              <a:ea typeface="Calibri"/>
              <a:cs typeface="Calibri"/>
              <a:sym typeface="Calibri"/>
            </a:endParaRPr>
          </a:p>
        </p:txBody>
      </p:sp>
      <p:sp>
        <p:nvSpPr>
          <p:cNvPr id="68" name="Google Shape;68;g2bab3cbd77f_0_28"/>
          <p:cNvSpPr/>
          <p:nvPr/>
        </p:nvSpPr>
        <p:spPr>
          <a:xfrm>
            <a:off x="10643930" y="72263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bab3cbd77f_0_28"/>
          <p:cNvSpPr/>
          <p:nvPr/>
        </p:nvSpPr>
        <p:spPr>
          <a:xfrm>
            <a:off x="10643930" y="7226300"/>
            <a:ext cx="5690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Wonders</a:t>
            </a:r>
            <a:endParaRPr b="0" i="0" sz="4800" u="none" cap="none" strike="noStrike">
              <a:solidFill>
                <a:schemeClr val="dk1"/>
              </a:solidFill>
              <a:latin typeface="Calibri"/>
              <a:ea typeface="Calibri"/>
              <a:cs typeface="Calibri"/>
              <a:sym typeface="Calibri"/>
            </a:endParaRPr>
          </a:p>
        </p:txBody>
      </p:sp>
      <p:sp>
        <p:nvSpPr>
          <p:cNvPr id="70" name="Google Shape;70;g2bab3cbd77f_0_28"/>
          <p:cNvSpPr/>
          <p:nvPr/>
        </p:nvSpPr>
        <p:spPr>
          <a:xfrm>
            <a:off x="10643930" y="7861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1" name="Google Shape;71;g2bab3cbd77f_0_28"/>
          <p:cNvSpPr/>
          <p:nvPr/>
        </p:nvSpPr>
        <p:spPr>
          <a:xfrm>
            <a:off x="16283435"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bab3cbd77f_0_28"/>
          <p:cNvSpPr/>
          <p:nvPr/>
        </p:nvSpPr>
        <p:spPr>
          <a:xfrm>
            <a:off x="16283435" y="7035800"/>
            <a:ext cx="1625700" cy="1625700"/>
          </a:xfrm>
          <a:prstGeom prst="roundRect">
            <a:avLst>
              <a:gd fmla="val 781313" name="adj"/>
            </a:avLst>
          </a:prstGeom>
          <a:solidFill>
            <a:srgbClr val="2727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ab3cbd77f_0_28"/>
          <p:cNvSpPr/>
          <p:nvPr/>
        </p:nvSpPr>
        <p:spPr>
          <a:xfrm>
            <a:off x="16677184" y="7480300"/>
            <a:ext cx="8382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luten"/>
              <a:buNone/>
            </a:pPr>
            <a:r>
              <a:rPr b="0" i="0" lang="en-US" sz="4800" u="none" cap="none" strike="noStrike">
                <a:solidFill>
                  <a:srgbClr val="FFFFFF"/>
                </a:solidFill>
                <a:latin typeface="Gluten"/>
                <a:ea typeface="Gluten"/>
                <a:cs typeface="Gluten"/>
                <a:sym typeface="Gluten"/>
              </a:rPr>
              <a:t>04</a:t>
            </a:r>
            <a:endParaRPr b="0" i="0" sz="4800" u="none" cap="none" strike="noStrike">
              <a:solidFill>
                <a:schemeClr val="dk1"/>
              </a:solidFill>
              <a:latin typeface="Calibri"/>
              <a:ea typeface="Calibri"/>
              <a:cs typeface="Calibri"/>
              <a:sym typeface="Calibri"/>
            </a:endParaRPr>
          </a:p>
        </p:txBody>
      </p:sp>
      <p:sp>
        <p:nvSpPr>
          <p:cNvPr id="74" name="Google Shape;74;g2bab3cbd77f_0_28"/>
          <p:cNvSpPr/>
          <p:nvPr/>
        </p:nvSpPr>
        <p:spPr>
          <a:xfrm>
            <a:off x="18112464" y="72263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bab3cbd77f_0_28"/>
          <p:cNvSpPr/>
          <p:nvPr/>
        </p:nvSpPr>
        <p:spPr>
          <a:xfrm>
            <a:off x="18112464" y="7226300"/>
            <a:ext cx="5690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Magic</a:t>
            </a:r>
            <a:endParaRPr b="0" i="0" sz="4800" u="none" cap="none" strike="noStrike">
              <a:solidFill>
                <a:schemeClr val="dk1"/>
              </a:solidFill>
              <a:latin typeface="Calibri"/>
              <a:ea typeface="Calibri"/>
              <a:cs typeface="Calibri"/>
              <a:sym typeface="Calibri"/>
            </a:endParaRPr>
          </a:p>
        </p:txBody>
      </p:sp>
      <p:sp>
        <p:nvSpPr>
          <p:cNvPr id="76" name="Google Shape;76;g2bab3cbd77f_0_28"/>
          <p:cNvSpPr/>
          <p:nvPr/>
        </p:nvSpPr>
        <p:spPr>
          <a:xfrm>
            <a:off x="18112464" y="7861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7" name="Google Shape;77;g2bab3cbd77f_0_28"/>
          <p:cNvSpPr/>
          <p:nvPr/>
        </p:nvSpPr>
        <p:spPr>
          <a:xfrm>
            <a:off x="881490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bab3cbd77f_0_28"/>
          <p:cNvSpPr/>
          <p:nvPr/>
        </p:nvSpPr>
        <p:spPr>
          <a:xfrm>
            <a:off x="8814902" y="10020300"/>
            <a:ext cx="1625700" cy="1625700"/>
          </a:xfrm>
          <a:prstGeom prst="roundRect">
            <a:avLst>
              <a:gd fmla="val 781313" name="adj"/>
            </a:avLst>
          </a:prstGeom>
          <a:solidFill>
            <a:srgbClr val="EFBC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bab3cbd77f_0_28"/>
          <p:cNvSpPr/>
          <p:nvPr/>
        </p:nvSpPr>
        <p:spPr>
          <a:xfrm>
            <a:off x="9215002" y="10464800"/>
            <a:ext cx="8256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luten"/>
              <a:buNone/>
            </a:pPr>
            <a:r>
              <a:rPr b="0" i="0" lang="en-US" sz="4800" u="none" cap="none" strike="noStrike">
                <a:solidFill>
                  <a:srgbClr val="FFFFFF"/>
                </a:solidFill>
                <a:latin typeface="Gluten"/>
                <a:ea typeface="Gluten"/>
                <a:cs typeface="Gluten"/>
                <a:sym typeface="Gluten"/>
              </a:rPr>
              <a:t>05</a:t>
            </a:r>
            <a:endParaRPr b="0" i="0" sz="4800" u="none" cap="none" strike="noStrike">
              <a:solidFill>
                <a:schemeClr val="dk1"/>
              </a:solidFill>
              <a:latin typeface="Calibri"/>
              <a:ea typeface="Calibri"/>
              <a:cs typeface="Calibri"/>
              <a:sym typeface="Calibri"/>
            </a:endParaRPr>
          </a:p>
        </p:txBody>
      </p:sp>
      <p:sp>
        <p:nvSpPr>
          <p:cNvPr id="80" name="Google Shape;80;g2bab3cbd77f_0_28"/>
          <p:cNvSpPr/>
          <p:nvPr/>
        </p:nvSpPr>
        <p:spPr>
          <a:xfrm>
            <a:off x="10643930" y="102108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bab3cbd77f_0_28"/>
          <p:cNvSpPr/>
          <p:nvPr/>
        </p:nvSpPr>
        <p:spPr>
          <a:xfrm>
            <a:off x="10643930" y="10210800"/>
            <a:ext cx="5690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Adventure</a:t>
            </a:r>
            <a:endParaRPr b="0" i="0" sz="4800" u="none" cap="none" strike="noStrike">
              <a:solidFill>
                <a:schemeClr val="dk1"/>
              </a:solidFill>
              <a:latin typeface="Calibri"/>
              <a:ea typeface="Calibri"/>
              <a:cs typeface="Calibri"/>
              <a:sym typeface="Calibri"/>
            </a:endParaRPr>
          </a:p>
        </p:txBody>
      </p:sp>
      <p:sp>
        <p:nvSpPr>
          <p:cNvPr id="82" name="Google Shape;82;g2bab3cbd77f_0_28"/>
          <p:cNvSpPr/>
          <p:nvPr/>
        </p:nvSpPr>
        <p:spPr>
          <a:xfrm>
            <a:off x="10643930" y="10845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3" name="Google Shape;83;g2bab3cbd77f_0_28"/>
          <p:cNvSpPr/>
          <p:nvPr/>
        </p:nvSpPr>
        <p:spPr>
          <a:xfrm>
            <a:off x="16283435"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bab3cbd77f_0_28"/>
          <p:cNvSpPr/>
          <p:nvPr/>
        </p:nvSpPr>
        <p:spPr>
          <a:xfrm>
            <a:off x="16283435" y="10020300"/>
            <a:ext cx="1625700" cy="1625700"/>
          </a:xfrm>
          <a:prstGeom prst="roundRect">
            <a:avLst>
              <a:gd fmla="val 781313" name="adj"/>
            </a:avLst>
          </a:prstGeom>
          <a:solidFill>
            <a:srgbClr val="EFBC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bab3cbd77f_0_28"/>
          <p:cNvSpPr/>
          <p:nvPr/>
        </p:nvSpPr>
        <p:spPr>
          <a:xfrm>
            <a:off x="16677184" y="10464800"/>
            <a:ext cx="8382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luten"/>
              <a:buNone/>
            </a:pPr>
            <a:r>
              <a:rPr b="0" i="0" lang="en-US" sz="4800" u="none" cap="none" strike="noStrike">
                <a:solidFill>
                  <a:srgbClr val="FFFFFF"/>
                </a:solidFill>
                <a:latin typeface="Gluten"/>
                <a:ea typeface="Gluten"/>
                <a:cs typeface="Gluten"/>
                <a:sym typeface="Gluten"/>
              </a:rPr>
              <a:t>06</a:t>
            </a:r>
            <a:endParaRPr b="0" i="0" sz="4800" u="none" cap="none" strike="noStrike">
              <a:solidFill>
                <a:schemeClr val="dk1"/>
              </a:solidFill>
              <a:latin typeface="Calibri"/>
              <a:ea typeface="Calibri"/>
              <a:cs typeface="Calibri"/>
              <a:sym typeface="Calibri"/>
            </a:endParaRPr>
          </a:p>
        </p:txBody>
      </p:sp>
      <p:sp>
        <p:nvSpPr>
          <p:cNvPr id="86" name="Google Shape;86;g2bab3cbd77f_0_28"/>
          <p:cNvSpPr/>
          <p:nvPr/>
        </p:nvSpPr>
        <p:spPr>
          <a:xfrm>
            <a:off x="18112464" y="10210800"/>
            <a:ext cx="54870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bab3cbd77f_0_28"/>
          <p:cNvSpPr/>
          <p:nvPr/>
        </p:nvSpPr>
        <p:spPr>
          <a:xfrm>
            <a:off x="18112464" y="10210800"/>
            <a:ext cx="5690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Conclusion</a:t>
            </a:r>
            <a:endParaRPr b="0" i="0" sz="4800" u="none" cap="none" strike="noStrike">
              <a:solidFill>
                <a:schemeClr val="dk1"/>
              </a:solidFill>
              <a:latin typeface="Calibri"/>
              <a:ea typeface="Calibri"/>
              <a:cs typeface="Calibri"/>
              <a:sym typeface="Calibri"/>
            </a:endParaRPr>
          </a:p>
        </p:txBody>
      </p:sp>
      <p:sp>
        <p:nvSpPr>
          <p:cNvPr id="88" name="Google Shape;88;g2bab3cbd77f_0_28"/>
          <p:cNvSpPr/>
          <p:nvPr/>
        </p:nvSpPr>
        <p:spPr>
          <a:xfrm>
            <a:off x="18112464" y="10845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9" name="Google Shape;89;g2bab3cbd77f_0_28"/>
          <p:cNvPicPr preferRelativeResize="0"/>
          <p:nvPr/>
        </p:nvPicPr>
        <p:blipFill rotWithShape="1">
          <a:blip r:embed="rId8">
            <a:alphaModFix/>
          </a:blip>
          <a:srcRect b="0" l="0" r="0" t="0"/>
          <a:stretch/>
        </p:blipFill>
        <p:spPr>
          <a:xfrm>
            <a:off x="303551" y="3759200"/>
            <a:ext cx="7714757" cy="76993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94" name="Shape 94"/>
        <p:cNvGrpSpPr/>
        <p:nvPr/>
      </p:nvGrpSpPr>
      <p:grpSpPr>
        <a:xfrm>
          <a:off x="0" y="0"/>
          <a:ext cx="0" cy="0"/>
          <a:chOff x="0" y="0"/>
          <a:chExt cx="0" cy="0"/>
        </a:xfrm>
      </p:grpSpPr>
      <p:pic>
        <p:nvPicPr>
          <p:cNvPr descr=" " id="95" name="Google Shape;95;g2bab3cbd77f_0_76"/>
          <p:cNvPicPr preferRelativeResize="0"/>
          <p:nvPr/>
        </p:nvPicPr>
        <p:blipFill rotWithShape="1">
          <a:blip r:embed="rId3">
            <a:alphaModFix/>
          </a:blip>
          <a:srcRect b="0" l="0" r="0" t="0"/>
          <a:stretch/>
        </p:blipFill>
        <p:spPr>
          <a:xfrm>
            <a:off x="5690311" y="269683"/>
            <a:ext cx="4026403" cy="3486531"/>
          </a:xfrm>
          <a:prstGeom prst="rect">
            <a:avLst/>
          </a:prstGeom>
          <a:noFill/>
          <a:ln>
            <a:noFill/>
          </a:ln>
        </p:spPr>
      </p:pic>
      <p:pic>
        <p:nvPicPr>
          <p:cNvPr descr=" " id="96" name="Google Shape;96;g2bab3cbd77f_0_76"/>
          <p:cNvPicPr preferRelativeResize="0"/>
          <p:nvPr/>
        </p:nvPicPr>
        <p:blipFill rotWithShape="1">
          <a:blip r:embed="rId3">
            <a:alphaModFix/>
          </a:blip>
          <a:srcRect b="0" l="0" r="0" t="0"/>
          <a:stretch/>
        </p:blipFill>
        <p:spPr>
          <a:xfrm>
            <a:off x="9208651" y="2276283"/>
            <a:ext cx="4026403" cy="3486531"/>
          </a:xfrm>
          <a:prstGeom prst="rect">
            <a:avLst/>
          </a:prstGeom>
          <a:noFill/>
          <a:ln>
            <a:noFill/>
          </a:ln>
        </p:spPr>
      </p:pic>
      <p:pic>
        <p:nvPicPr>
          <p:cNvPr descr=" " id="97" name="Google Shape;97;g2bab3cbd77f_0_76"/>
          <p:cNvPicPr preferRelativeResize="0"/>
          <p:nvPr/>
        </p:nvPicPr>
        <p:blipFill rotWithShape="1">
          <a:blip r:embed="rId4">
            <a:alphaModFix/>
          </a:blip>
          <a:srcRect b="0" l="0" r="0" t="0"/>
          <a:stretch/>
        </p:blipFill>
        <p:spPr>
          <a:xfrm>
            <a:off x="19738267" y="8944518"/>
            <a:ext cx="6312689" cy="5466268"/>
          </a:xfrm>
          <a:prstGeom prst="rect">
            <a:avLst/>
          </a:prstGeom>
          <a:noFill/>
          <a:ln>
            <a:noFill/>
          </a:ln>
        </p:spPr>
      </p:pic>
      <p:pic>
        <p:nvPicPr>
          <p:cNvPr descr=" " id="98" name="Google Shape;98;g2bab3cbd77f_0_76"/>
          <p:cNvPicPr preferRelativeResize="0"/>
          <p:nvPr/>
        </p:nvPicPr>
        <p:blipFill rotWithShape="1">
          <a:blip r:embed="rId5">
            <a:alphaModFix/>
          </a:blip>
          <a:srcRect b="0" l="0" r="0" t="0"/>
          <a:stretch/>
        </p:blipFill>
        <p:spPr>
          <a:xfrm>
            <a:off x="-2305413" y="7582136"/>
            <a:ext cx="10915260" cy="7137473"/>
          </a:xfrm>
          <a:prstGeom prst="rect">
            <a:avLst/>
          </a:prstGeom>
          <a:noFill/>
          <a:ln>
            <a:noFill/>
          </a:ln>
        </p:spPr>
      </p:pic>
      <p:sp>
        <p:nvSpPr>
          <p:cNvPr id="99" name="Google Shape;99;g2bab3cbd77f_0_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g2bab3cbd77f_0_7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01" name="Google Shape;101;g2bab3cbd77f_0_76"/>
          <p:cNvSpPr/>
          <p:nvPr/>
        </p:nvSpPr>
        <p:spPr>
          <a:xfrm>
            <a:off x="2959470" y="2743200"/>
            <a:ext cx="16469700" cy="12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The Realm of the Extraordinary</a:t>
            </a:r>
            <a:endParaRPr b="0" i="0" sz="8000" u="none" cap="none" strike="noStrike">
              <a:solidFill>
                <a:schemeClr val="dk1"/>
              </a:solidFill>
              <a:latin typeface="Calibri"/>
              <a:ea typeface="Calibri"/>
              <a:cs typeface="Calibri"/>
              <a:sym typeface="Calibri"/>
            </a:endParaRPr>
          </a:p>
        </p:txBody>
      </p:sp>
      <p:sp>
        <p:nvSpPr>
          <p:cNvPr id="102" name="Google Shape;102;g2bab3cbd77f_0_76"/>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3" name="Google Shape;103;g2bab3cbd77f_0_76"/>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108" name="Shape 108"/>
        <p:cNvGrpSpPr/>
        <p:nvPr/>
      </p:nvGrpSpPr>
      <p:grpSpPr>
        <a:xfrm>
          <a:off x="0" y="0"/>
          <a:ext cx="0" cy="0"/>
          <a:chOff x="0" y="0"/>
          <a:chExt cx="0" cy="0"/>
        </a:xfrm>
      </p:grpSpPr>
      <p:pic>
        <p:nvPicPr>
          <p:cNvPr descr=" " id="109" name="Google Shape;109;g2bab3cbd77f_0_89"/>
          <p:cNvPicPr preferRelativeResize="0"/>
          <p:nvPr/>
        </p:nvPicPr>
        <p:blipFill rotWithShape="1">
          <a:blip r:embed="rId3">
            <a:alphaModFix/>
          </a:blip>
          <a:srcRect b="0" l="0" r="0" t="0"/>
          <a:stretch/>
        </p:blipFill>
        <p:spPr>
          <a:xfrm>
            <a:off x="-611670" y="8610600"/>
            <a:ext cx="6049944" cy="6985000"/>
          </a:xfrm>
          <a:prstGeom prst="rect">
            <a:avLst/>
          </a:prstGeom>
          <a:noFill/>
          <a:ln>
            <a:noFill/>
          </a:ln>
        </p:spPr>
      </p:pic>
      <p:pic>
        <p:nvPicPr>
          <p:cNvPr descr=" " id="110" name="Google Shape;110;g2bab3cbd77f_0_89"/>
          <p:cNvPicPr preferRelativeResize="0"/>
          <p:nvPr/>
        </p:nvPicPr>
        <p:blipFill rotWithShape="1">
          <a:blip r:embed="rId4">
            <a:alphaModFix/>
          </a:blip>
          <a:srcRect b="0" l="0" r="0" t="0"/>
          <a:stretch/>
        </p:blipFill>
        <p:spPr>
          <a:xfrm>
            <a:off x="21089122" y="-574328"/>
            <a:ext cx="4512527" cy="4069389"/>
          </a:xfrm>
          <a:prstGeom prst="rect">
            <a:avLst/>
          </a:prstGeom>
          <a:noFill/>
          <a:ln>
            <a:noFill/>
          </a:ln>
        </p:spPr>
      </p:pic>
      <p:pic>
        <p:nvPicPr>
          <p:cNvPr descr=" " id="111" name="Google Shape;111;g2bab3cbd77f_0_89"/>
          <p:cNvPicPr preferRelativeResize="0"/>
          <p:nvPr/>
        </p:nvPicPr>
        <p:blipFill rotWithShape="1">
          <a:blip r:embed="rId5">
            <a:alphaModFix/>
          </a:blip>
          <a:srcRect b="0" l="0" r="0" t="0"/>
          <a:stretch/>
        </p:blipFill>
        <p:spPr>
          <a:xfrm>
            <a:off x="17507272" y="1800572"/>
            <a:ext cx="4512527" cy="4069389"/>
          </a:xfrm>
          <a:prstGeom prst="rect">
            <a:avLst/>
          </a:prstGeom>
          <a:noFill/>
          <a:ln>
            <a:noFill/>
          </a:ln>
        </p:spPr>
      </p:pic>
      <p:pic>
        <p:nvPicPr>
          <p:cNvPr descr=" " id="112" name="Google Shape;112;g2bab3cbd77f_0_89"/>
          <p:cNvPicPr preferRelativeResize="0"/>
          <p:nvPr/>
        </p:nvPicPr>
        <p:blipFill rotWithShape="1">
          <a:blip r:embed="rId6">
            <a:alphaModFix/>
          </a:blip>
          <a:srcRect b="0" l="0" r="0" t="0"/>
          <a:stretch/>
        </p:blipFill>
        <p:spPr>
          <a:xfrm>
            <a:off x="-167392" y="-248059"/>
            <a:ext cx="5237995" cy="3329608"/>
          </a:xfrm>
          <a:prstGeom prst="rect">
            <a:avLst/>
          </a:prstGeom>
          <a:noFill/>
          <a:ln>
            <a:noFill/>
          </a:ln>
        </p:spPr>
      </p:pic>
      <p:pic>
        <p:nvPicPr>
          <p:cNvPr descr=" " id="113" name="Google Shape;113;g2bab3cbd77f_0_89"/>
          <p:cNvPicPr preferRelativeResize="0"/>
          <p:nvPr/>
        </p:nvPicPr>
        <p:blipFill rotWithShape="1">
          <a:blip r:embed="rId7">
            <a:alphaModFix/>
          </a:blip>
          <a:srcRect b="0" l="0" r="0" t="0"/>
          <a:stretch/>
        </p:blipFill>
        <p:spPr>
          <a:xfrm>
            <a:off x="20808286" y="11096476"/>
            <a:ext cx="4265308" cy="3893660"/>
          </a:xfrm>
          <a:prstGeom prst="rect">
            <a:avLst/>
          </a:prstGeom>
          <a:noFill/>
          <a:ln>
            <a:noFill/>
          </a:ln>
        </p:spPr>
      </p:pic>
      <p:sp>
        <p:nvSpPr>
          <p:cNvPr id="114" name="Google Shape;114;g2bab3cbd77f_0_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bab3cbd77f_0_8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16" name="Google Shape;116;g2bab3cbd77f_0_89"/>
          <p:cNvPicPr preferRelativeResize="0"/>
          <p:nvPr/>
        </p:nvPicPr>
        <p:blipFill rotWithShape="1">
          <a:blip r:embed="rId9">
            <a:alphaModFix/>
          </a:blip>
          <a:srcRect b="0" l="0" r="0" t="0"/>
          <a:stretch/>
        </p:blipFill>
        <p:spPr>
          <a:xfrm>
            <a:off x="0" y="0"/>
            <a:ext cx="11685461" cy="13716000"/>
          </a:xfrm>
          <a:prstGeom prst="rect">
            <a:avLst/>
          </a:prstGeom>
          <a:noFill/>
          <a:ln>
            <a:noFill/>
          </a:ln>
        </p:spPr>
      </p:pic>
      <p:sp>
        <p:nvSpPr>
          <p:cNvPr id="117" name="Google Shape;117;g2bab3cbd77f_0_89"/>
          <p:cNvSpPr/>
          <p:nvPr/>
        </p:nvSpPr>
        <p:spPr>
          <a:xfrm>
            <a:off x="13057232" y="2705100"/>
            <a:ext cx="99072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bab3cbd77f_0_89"/>
          <p:cNvPicPr preferRelativeResize="0"/>
          <p:nvPr/>
        </p:nvPicPr>
        <p:blipFill rotWithShape="1">
          <a:blip r:embed="rId10">
            <a:alphaModFix/>
          </a:blip>
          <a:srcRect b="0" l="0" r="0" t="0"/>
          <a:stretch/>
        </p:blipFill>
        <p:spPr>
          <a:xfrm>
            <a:off x="13057232" y="3328157"/>
            <a:ext cx="1625803" cy="1928893"/>
          </a:xfrm>
          <a:prstGeom prst="rect">
            <a:avLst/>
          </a:prstGeom>
          <a:noFill/>
          <a:ln>
            <a:noFill/>
          </a:ln>
        </p:spPr>
      </p:pic>
      <p:sp>
        <p:nvSpPr>
          <p:cNvPr id="119" name="Google Shape;119;g2bab3cbd77f_0_89"/>
          <p:cNvSpPr/>
          <p:nvPr/>
        </p:nvSpPr>
        <p:spPr>
          <a:xfrm>
            <a:off x="15089486" y="2705100"/>
            <a:ext cx="78750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bab3cbd77f_0_89"/>
          <p:cNvSpPr/>
          <p:nvPr/>
        </p:nvSpPr>
        <p:spPr>
          <a:xfrm>
            <a:off x="15089486" y="2705100"/>
            <a:ext cx="80781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Unicorn Sightings</a:t>
            </a:r>
            <a:endParaRPr b="0" i="0" sz="4800" u="none" cap="none" strike="noStrike">
              <a:solidFill>
                <a:schemeClr val="dk1"/>
              </a:solidFill>
              <a:latin typeface="Calibri"/>
              <a:ea typeface="Calibri"/>
              <a:cs typeface="Calibri"/>
              <a:sym typeface="Calibri"/>
            </a:endParaRPr>
          </a:p>
        </p:txBody>
      </p:sp>
      <p:sp>
        <p:nvSpPr>
          <p:cNvPr id="121" name="Google Shape;121;g2bab3cbd77f_0_89"/>
          <p:cNvSpPr/>
          <p:nvPr/>
        </p:nvSpPr>
        <p:spPr>
          <a:xfrm>
            <a:off x="15089486" y="3441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2" name="Google Shape;122;g2bab3cbd77f_0_89"/>
          <p:cNvSpPr/>
          <p:nvPr/>
        </p:nvSpPr>
        <p:spPr>
          <a:xfrm>
            <a:off x="13057232" y="6858000"/>
            <a:ext cx="99072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bab3cbd77f_0_89"/>
          <p:cNvPicPr preferRelativeResize="0"/>
          <p:nvPr/>
        </p:nvPicPr>
        <p:blipFill rotWithShape="1">
          <a:blip r:embed="rId11">
            <a:alphaModFix/>
          </a:blip>
          <a:srcRect b="0" l="0" r="0" t="0"/>
          <a:stretch/>
        </p:blipFill>
        <p:spPr>
          <a:xfrm>
            <a:off x="13057232" y="7536365"/>
            <a:ext cx="1625803" cy="1818264"/>
          </a:xfrm>
          <a:prstGeom prst="rect">
            <a:avLst/>
          </a:prstGeom>
          <a:noFill/>
          <a:ln>
            <a:noFill/>
          </a:ln>
        </p:spPr>
      </p:pic>
      <p:sp>
        <p:nvSpPr>
          <p:cNvPr id="124" name="Google Shape;124;g2bab3cbd77f_0_89"/>
          <p:cNvSpPr/>
          <p:nvPr/>
        </p:nvSpPr>
        <p:spPr>
          <a:xfrm>
            <a:off x="15089486" y="6858000"/>
            <a:ext cx="78750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bab3cbd77f_0_89"/>
          <p:cNvSpPr/>
          <p:nvPr/>
        </p:nvSpPr>
        <p:spPr>
          <a:xfrm>
            <a:off x="15089486" y="6858000"/>
            <a:ext cx="80781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Dragon Taming</a:t>
            </a:r>
            <a:endParaRPr b="0" i="0" sz="4800" u="none" cap="none" strike="noStrike">
              <a:solidFill>
                <a:schemeClr val="dk1"/>
              </a:solidFill>
              <a:latin typeface="Calibri"/>
              <a:ea typeface="Calibri"/>
              <a:cs typeface="Calibri"/>
              <a:sym typeface="Calibri"/>
            </a:endParaRPr>
          </a:p>
        </p:txBody>
      </p:sp>
      <p:sp>
        <p:nvSpPr>
          <p:cNvPr id="126" name="Google Shape;126;g2bab3cbd77f_0_89"/>
          <p:cNvSpPr/>
          <p:nvPr/>
        </p:nvSpPr>
        <p:spPr>
          <a:xfrm>
            <a:off x="15089486" y="7594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131" name="Shape 131"/>
        <p:cNvGrpSpPr/>
        <p:nvPr/>
      </p:nvGrpSpPr>
      <p:grpSpPr>
        <a:xfrm>
          <a:off x="0" y="0"/>
          <a:ext cx="0" cy="0"/>
          <a:chOff x="0" y="0"/>
          <a:chExt cx="0" cy="0"/>
        </a:xfrm>
      </p:grpSpPr>
      <p:pic>
        <p:nvPicPr>
          <p:cNvPr descr=" " id="132" name="Google Shape;132;g2bab3cbd77f_0_111"/>
          <p:cNvPicPr preferRelativeResize="0"/>
          <p:nvPr/>
        </p:nvPicPr>
        <p:blipFill rotWithShape="1">
          <a:blip r:embed="rId3">
            <a:alphaModFix/>
          </a:blip>
          <a:srcRect b="0" l="0" r="0" t="0"/>
          <a:stretch/>
        </p:blipFill>
        <p:spPr>
          <a:xfrm>
            <a:off x="19694153" y="711200"/>
            <a:ext cx="4355962" cy="5029200"/>
          </a:xfrm>
          <a:prstGeom prst="rect">
            <a:avLst/>
          </a:prstGeom>
          <a:noFill/>
          <a:ln>
            <a:noFill/>
          </a:ln>
        </p:spPr>
      </p:pic>
      <p:pic>
        <p:nvPicPr>
          <p:cNvPr descr=" " id="133" name="Google Shape;133;g2bab3cbd77f_0_111"/>
          <p:cNvPicPr preferRelativeResize="0"/>
          <p:nvPr/>
        </p:nvPicPr>
        <p:blipFill rotWithShape="1">
          <a:blip r:embed="rId4">
            <a:alphaModFix/>
          </a:blip>
          <a:srcRect b="0" l="0" r="0" t="0"/>
          <a:stretch/>
        </p:blipFill>
        <p:spPr>
          <a:xfrm>
            <a:off x="15600533" y="-622300"/>
            <a:ext cx="3486970" cy="4025900"/>
          </a:xfrm>
          <a:prstGeom prst="rect">
            <a:avLst/>
          </a:prstGeom>
          <a:noFill/>
          <a:ln>
            <a:noFill/>
          </a:ln>
        </p:spPr>
      </p:pic>
      <p:pic>
        <p:nvPicPr>
          <p:cNvPr descr=" " id="134" name="Google Shape;134;g2bab3cbd77f_0_111"/>
          <p:cNvPicPr preferRelativeResize="0"/>
          <p:nvPr/>
        </p:nvPicPr>
        <p:blipFill rotWithShape="1">
          <a:blip r:embed="rId5">
            <a:alphaModFix/>
          </a:blip>
          <a:srcRect b="0" l="0" r="0" t="0"/>
          <a:stretch/>
        </p:blipFill>
        <p:spPr>
          <a:xfrm>
            <a:off x="-1078471" y="8521700"/>
            <a:ext cx="5433949" cy="6273800"/>
          </a:xfrm>
          <a:prstGeom prst="rect">
            <a:avLst/>
          </a:prstGeom>
          <a:noFill/>
          <a:ln>
            <a:noFill/>
          </a:ln>
        </p:spPr>
      </p:pic>
      <p:pic>
        <p:nvPicPr>
          <p:cNvPr descr=" " id="135" name="Google Shape;135;g2bab3cbd77f_0_111"/>
          <p:cNvPicPr preferRelativeResize="0"/>
          <p:nvPr/>
        </p:nvPicPr>
        <p:blipFill rotWithShape="1">
          <a:blip r:embed="rId6">
            <a:alphaModFix/>
          </a:blip>
          <a:srcRect b="0" l="0" r="0" t="0"/>
          <a:stretch/>
        </p:blipFill>
        <p:spPr>
          <a:xfrm>
            <a:off x="-647781" y="-622300"/>
            <a:ext cx="6427003" cy="4102100"/>
          </a:xfrm>
          <a:prstGeom prst="rect">
            <a:avLst/>
          </a:prstGeom>
          <a:noFill/>
          <a:ln>
            <a:noFill/>
          </a:ln>
        </p:spPr>
      </p:pic>
      <p:sp>
        <p:nvSpPr>
          <p:cNvPr id="136" name="Google Shape;136;g2bab3cbd77f_0_1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bab3cbd77f_0_1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8" name="Google Shape;138;g2bab3cbd77f_0_111"/>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bab3cbd77f_0_111"/>
          <p:cNvPicPr preferRelativeResize="0"/>
          <p:nvPr/>
        </p:nvPicPr>
        <p:blipFill rotWithShape="1">
          <a:blip r:embed="rId8">
            <a:alphaModFix/>
          </a:blip>
          <a:srcRect b="0" l="0" r="0" t="0"/>
          <a:stretch/>
        </p:blipFill>
        <p:spPr>
          <a:xfrm>
            <a:off x="6970328" y="1384300"/>
            <a:ext cx="1275846" cy="1625600"/>
          </a:xfrm>
          <a:prstGeom prst="rect">
            <a:avLst/>
          </a:prstGeom>
          <a:noFill/>
          <a:ln>
            <a:noFill/>
          </a:ln>
        </p:spPr>
      </p:pic>
      <p:sp>
        <p:nvSpPr>
          <p:cNvPr id="140" name="Google Shape;140;g2bab3cbd77f_0_111"/>
          <p:cNvSpPr/>
          <p:nvPr/>
        </p:nvSpPr>
        <p:spPr>
          <a:xfrm>
            <a:off x="4883760" y="3619500"/>
            <a:ext cx="54489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ab3cbd77f_0_111"/>
          <p:cNvSpPr/>
          <p:nvPr/>
        </p:nvSpPr>
        <p:spPr>
          <a:xfrm>
            <a:off x="4883760" y="3619500"/>
            <a:ext cx="56523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Unicorn Sightings</a:t>
            </a:r>
            <a:endParaRPr b="0" i="0" sz="4800" u="none" cap="none" strike="noStrike">
              <a:solidFill>
                <a:schemeClr val="dk1"/>
              </a:solidFill>
              <a:latin typeface="Calibri"/>
              <a:ea typeface="Calibri"/>
              <a:cs typeface="Calibri"/>
              <a:sym typeface="Calibri"/>
            </a:endParaRPr>
          </a:p>
        </p:txBody>
      </p:sp>
      <p:sp>
        <p:nvSpPr>
          <p:cNvPr id="142" name="Google Shape;142;g2bab3cbd77f_0_111"/>
          <p:cNvSpPr/>
          <p:nvPr/>
        </p:nvSpPr>
        <p:spPr>
          <a:xfrm>
            <a:off x="3543743" y="4762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bab3cbd77f_0_111"/>
          <p:cNvSpPr/>
          <p:nvPr/>
        </p:nvSpPr>
        <p:spPr>
          <a:xfrm>
            <a:off x="3476001" y="4762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4" name="Google Shape;144;g2bab3cbd77f_0_111"/>
          <p:cNvPicPr preferRelativeResize="0"/>
          <p:nvPr/>
        </p:nvPicPr>
        <p:blipFill rotWithShape="1">
          <a:blip r:embed="rId9">
            <a:alphaModFix/>
          </a:blip>
          <a:srcRect b="0" l="0" r="0" t="0"/>
          <a:stretch/>
        </p:blipFill>
        <p:spPr>
          <a:xfrm>
            <a:off x="3543743" y="7200900"/>
            <a:ext cx="8129016" cy="5397500"/>
          </a:xfrm>
          <a:prstGeom prst="rect">
            <a:avLst/>
          </a:prstGeom>
          <a:noFill/>
          <a:ln>
            <a:noFill/>
          </a:ln>
        </p:spPr>
      </p:pic>
      <p:sp>
        <p:nvSpPr>
          <p:cNvPr id="145" name="Google Shape;145;g2bab3cbd77f_0_111"/>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bab3cbd77f_0_111"/>
          <p:cNvPicPr preferRelativeResize="0"/>
          <p:nvPr/>
        </p:nvPicPr>
        <p:blipFill rotWithShape="1">
          <a:blip r:embed="rId10">
            <a:alphaModFix/>
          </a:blip>
          <a:srcRect b="0" l="0" r="0" t="0"/>
          <a:stretch/>
        </p:blipFill>
        <p:spPr>
          <a:xfrm>
            <a:off x="15903761" y="1384300"/>
            <a:ext cx="1648456" cy="1625600"/>
          </a:xfrm>
          <a:prstGeom prst="rect">
            <a:avLst/>
          </a:prstGeom>
          <a:noFill/>
          <a:ln>
            <a:noFill/>
          </a:ln>
        </p:spPr>
      </p:pic>
      <p:sp>
        <p:nvSpPr>
          <p:cNvPr id="147" name="Google Shape;147;g2bab3cbd77f_0_111"/>
          <p:cNvSpPr/>
          <p:nvPr/>
        </p:nvSpPr>
        <p:spPr>
          <a:xfrm>
            <a:off x="14435354" y="3619500"/>
            <a:ext cx="45852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bab3cbd77f_0_111"/>
          <p:cNvSpPr/>
          <p:nvPr/>
        </p:nvSpPr>
        <p:spPr>
          <a:xfrm>
            <a:off x="14435354" y="3619500"/>
            <a:ext cx="47886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Dragon Taming</a:t>
            </a:r>
            <a:endParaRPr b="0" i="0" sz="4800" u="none" cap="none" strike="noStrike">
              <a:solidFill>
                <a:schemeClr val="dk1"/>
              </a:solidFill>
              <a:latin typeface="Calibri"/>
              <a:ea typeface="Calibri"/>
              <a:cs typeface="Calibri"/>
              <a:sym typeface="Calibri"/>
            </a:endParaRPr>
          </a:p>
        </p:txBody>
      </p:sp>
      <p:sp>
        <p:nvSpPr>
          <p:cNvPr id="149" name="Google Shape;149;g2bab3cbd77f_0_111"/>
          <p:cNvSpPr/>
          <p:nvPr/>
        </p:nvSpPr>
        <p:spPr>
          <a:xfrm>
            <a:off x="12663483" y="4762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bab3cbd77f_0_111"/>
          <p:cNvSpPr/>
          <p:nvPr/>
        </p:nvSpPr>
        <p:spPr>
          <a:xfrm>
            <a:off x="12595741" y="4762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1" name="Google Shape;151;g2bab3cbd77f_0_111"/>
          <p:cNvPicPr preferRelativeResize="0"/>
          <p:nvPr/>
        </p:nvPicPr>
        <p:blipFill rotWithShape="1">
          <a:blip r:embed="rId11">
            <a:alphaModFix/>
          </a:blip>
          <a:srcRect b="0" l="0" r="0" t="0"/>
          <a:stretch/>
        </p:blipFill>
        <p:spPr>
          <a:xfrm>
            <a:off x="12663483" y="7200900"/>
            <a:ext cx="8129016" cy="5397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156" name="Shape 156"/>
        <p:cNvGrpSpPr/>
        <p:nvPr/>
      </p:nvGrpSpPr>
      <p:grpSpPr>
        <a:xfrm>
          <a:off x="0" y="0"/>
          <a:ext cx="0" cy="0"/>
          <a:chOff x="0" y="0"/>
          <a:chExt cx="0" cy="0"/>
        </a:xfrm>
      </p:grpSpPr>
      <p:pic>
        <p:nvPicPr>
          <p:cNvPr descr=" " id="157" name="Google Shape;157;g2bab3cbd77f_0_135"/>
          <p:cNvPicPr preferRelativeResize="0"/>
          <p:nvPr/>
        </p:nvPicPr>
        <p:blipFill rotWithShape="1">
          <a:blip r:embed="rId3">
            <a:alphaModFix/>
          </a:blip>
          <a:srcRect b="0" l="0" r="0" t="0"/>
          <a:stretch/>
        </p:blipFill>
        <p:spPr>
          <a:xfrm>
            <a:off x="5309264" y="895952"/>
            <a:ext cx="13755819" cy="11911403"/>
          </a:xfrm>
          <a:prstGeom prst="rect">
            <a:avLst/>
          </a:prstGeom>
          <a:noFill/>
          <a:ln>
            <a:noFill/>
          </a:ln>
        </p:spPr>
      </p:pic>
      <p:pic>
        <p:nvPicPr>
          <p:cNvPr descr=" " id="158" name="Google Shape;158;g2bab3cbd77f_0_135"/>
          <p:cNvPicPr preferRelativeResize="0"/>
          <p:nvPr/>
        </p:nvPicPr>
        <p:blipFill rotWithShape="1">
          <a:blip r:embed="rId4">
            <a:alphaModFix/>
          </a:blip>
          <a:srcRect b="0" l="0" r="0" t="0"/>
          <a:stretch/>
        </p:blipFill>
        <p:spPr>
          <a:xfrm>
            <a:off x="1134963" y="383201"/>
            <a:ext cx="5693977" cy="4986710"/>
          </a:xfrm>
          <a:prstGeom prst="rect">
            <a:avLst/>
          </a:prstGeom>
          <a:noFill/>
          <a:ln>
            <a:noFill/>
          </a:ln>
        </p:spPr>
      </p:pic>
      <p:pic>
        <p:nvPicPr>
          <p:cNvPr descr=" " id="159" name="Google Shape;159;g2bab3cbd77f_0_135"/>
          <p:cNvPicPr preferRelativeResize="0"/>
          <p:nvPr/>
        </p:nvPicPr>
        <p:blipFill rotWithShape="1">
          <a:blip r:embed="rId5">
            <a:alphaModFix/>
          </a:blip>
          <a:srcRect b="0" l="0" r="0" t="0"/>
          <a:stretch/>
        </p:blipFill>
        <p:spPr>
          <a:xfrm>
            <a:off x="16559366" y="10535884"/>
            <a:ext cx="2839707" cy="2486986"/>
          </a:xfrm>
          <a:prstGeom prst="rect">
            <a:avLst/>
          </a:prstGeom>
          <a:noFill/>
          <a:ln>
            <a:noFill/>
          </a:ln>
        </p:spPr>
      </p:pic>
      <p:pic>
        <p:nvPicPr>
          <p:cNvPr descr=" " id="160" name="Google Shape;160;g2bab3cbd77f_0_135"/>
          <p:cNvPicPr preferRelativeResize="0"/>
          <p:nvPr/>
        </p:nvPicPr>
        <p:blipFill rotWithShape="1">
          <a:blip r:embed="rId5">
            <a:alphaModFix/>
          </a:blip>
          <a:srcRect b="0" l="0" r="0" t="0"/>
          <a:stretch/>
        </p:blipFill>
        <p:spPr>
          <a:xfrm>
            <a:off x="21017623" y="6090884"/>
            <a:ext cx="2839707" cy="2486980"/>
          </a:xfrm>
          <a:prstGeom prst="rect">
            <a:avLst/>
          </a:prstGeom>
          <a:noFill/>
          <a:ln>
            <a:noFill/>
          </a:ln>
        </p:spPr>
      </p:pic>
      <p:pic>
        <p:nvPicPr>
          <p:cNvPr descr=" " id="161" name="Google Shape;161;g2bab3cbd77f_0_135"/>
          <p:cNvPicPr preferRelativeResize="0"/>
          <p:nvPr/>
        </p:nvPicPr>
        <p:blipFill rotWithShape="1">
          <a:blip r:embed="rId6">
            <a:alphaModFix/>
          </a:blip>
          <a:srcRect b="0" l="0" r="0" t="0"/>
          <a:stretch/>
        </p:blipFill>
        <p:spPr>
          <a:xfrm>
            <a:off x="-914514" y="8445500"/>
            <a:ext cx="7379815" cy="5638800"/>
          </a:xfrm>
          <a:prstGeom prst="rect">
            <a:avLst/>
          </a:prstGeom>
          <a:noFill/>
          <a:ln>
            <a:noFill/>
          </a:ln>
        </p:spPr>
      </p:pic>
      <p:sp>
        <p:nvSpPr>
          <p:cNvPr id="162" name="Google Shape;162;g2bab3cbd77f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bab3cbd77f_0_13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4" name="Google Shape;164;g2bab3cbd77f_0_135"/>
          <p:cNvPicPr preferRelativeResize="0"/>
          <p:nvPr/>
        </p:nvPicPr>
        <p:blipFill rotWithShape="1">
          <a:blip r:embed="rId8">
            <a:alphaModFix/>
          </a:blip>
          <a:srcRect b="0" l="0" r="0" t="0"/>
          <a:stretch/>
        </p:blipFill>
        <p:spPr>
          <a:xfrm>
            <a:off x="2324391" y="952500"/>
            <a:ext cx="5966698" cy="4437887"/>
          </a:xfrm>
          <a:prstGeom prst="rect">
            <a:avLst/>
          </a:prstGeom>
          <a:noFill/>
          <a:ln>
            <a:noFill/>
          </a:ln>
        </p:spPr>
      </p:pic>
      <p:sp>
        <p:nvSpPr>
          <p:cNvPr id="165" name="Google Shape;165;g2bab3cbd77f_0_135"/>
          <p:cNvSpPr/>
          <p:nvPr/>
        </p:nvSpPr>
        <p:spPr>
          <a:xfrm>
            <a:off x="7303413" y="4229100"/>
            <a:ext cx="97803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bab3cbd77f_0_135"/>
          <p:cNvSpPr/>
          <p:nvPr/>
        </p:nvSpPr>
        <p:spPr>
          <a:xfrm>
            <a:off x="7303413" y="4229100"/>
            <a:ext cx="9983400" cy="447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7" name="Google Shape;167;g2bab3cbd77f_0_135"/>
          <p:cNvSpPr/>
          <p:nvPr/>
        </p:nvSpPr>
        <p:spPr>
          <a:xfrm>
            <a:off x="11846107" y="10729225"/>
            <a:ext cx="4382100" cy="55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luten"/>
              <a:buNone/>
            </a:pPr>
            <a:r>
              <a:rPr b="0" i="0" lang="en-US" sz="3600" u="none" cap="none" strike="noStrike">
                <a:solidFill>
                  <a:srgbClr val="0E0E0E"/>
                </a:solidFill>
                <a:latin typeface="Gluten"/>
                <a:ea typeface="Gluten"/>
                <a:cs typeface="Gluten"/>
                <a:sym typeface="Glute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172" name="Shape 172"/>
        <p:cNvGrpSpPr/>
        <p:nvPr/>
      </p:nvGrpSpPr>
      <p:grpSpPr>
        <a:xfrm>
          <a:off x="0" y="0"/>
          <a:ext cx="0" cy="0"/>
          <a:chOff x="0" y="0"/>
          <a:chExt cx="0" cy="0"/>
        </a:xfrm>
      </p:grpSpPr>
      <p:pic>
        <p:nvPicPr>
          <p:cNvPr descr=" " id="173" name="Google Shape;173;g2bab3cbd77f_0_150"/>
          <p:cNvPicPr preferRelativeResize="0"/>
          <p:nvPr/>
        </p:nvPicPr>
        <p:blipFill rotWithShape="1">
          <a:blip r:embed="rId3">
            <a:alphaModFix/>
          </a:blip>
          <a:srcRect b="0" l="0" r="0" t="0"/>
          <a:stretch/>
        </p:blipFill>
        <p:spPr>
          <a:xfrm>
            <a:off x="-611670" y="8610600"/>
            <a:ext cx="6049944" cy="6985000"/>
          </a:xfrm>
          <a:prstGeom prst="rect">
            <a:avLst/>
          </a:prstGeom>
          <a:noFill/>
          <a:ln>
            <a:noFill/>
          </a:ln>
        </p:spPr>
      </p:pic>
      <p:pic>
        <p:nvPicPr>
          <p:cNvPr descr=" " id="174" name="Google Shape;174;g2bab3cbd77f_0_150"/>
          <p:cNvPicPr preferRelativeResize="0"/>
          <p:nvPr/>
        </p:nvPicPr>
        <p:blipFill rotWithShape="1">
          <a:blip r:embed="rId4">
            <a:alphaModFix/>
          </a:blip>
          <a:srcRect b="0" l="0" r="0" t="0"/>
          <a:stretch/>
        </p:blipFill>
        <p:spPr>
          <a:xfrm>
            <a:off x="21089122" y="-574328"/>
            <a:ext cx="4512527" cy="4069383"/>
          </a:xfrm>
          <a:prstGeom prst="rect">
            <a:avLst/>
          </a:prstGeom>
          <a:noFill/>
          <a:ln>
            <a:noFill/>
          </a:ln>
        </p:spPr>
      </p:pic>
      <p:pic>
        <p:nvPicPr>
          <p:cNvPr descr=" " id="175" name="Google Shape;175;g2bab3cbd77f_0_150"/>
          <p:cNvPicPr preferRelativeResize="0"/>
          <p:nvPr/>
        </p:nvPicPr>
        <p:blipFill rotWithShape="1">
          <a:blip r:embed="rId5">
            <a:alphaModFix/>
          </a:blip>
          <a:srcRect b="0" l="0" r="0" t="0"/>
          <a:stretch/>
        </p:blipFill>
        <p:spPr>
          <a:xfrm>
            <a:off x="17507272" y="1800572"/>
            <a:ext cx="4512527" cy="4069383"/>
          </a:xfrm>
          <a:prstGeom prst="rect">
            <a:avLst/>
          </a:prstGeom>
          <a:noFill/>
          <a:ln>
            <a:noFill/>
          </a:ln>
        </p:spPr>
      </p:pic>
      <p:pic>
        <p:nvPicPr>
          <p:cNvPr descr=" " id="176" name="Google Shape;176;g2bab3cbd77f_0_150"/>
          <p:cNvPicPr preferRelativeResize="0"/>
          <p:nvPr/>
        </p:nvPicPr>
        <p:blipFill rotWithShape="1">
          <a:blip r:embed="rId6">
            <a:alphaModFix/>
          </a:blip>
          <a:srcRect b="0" l="0" r="0" t="0"/>
          <a:stretch/>
        </p:blipFill>
        <p:spPr>
          <a:xfrm>
            <a:off x="-167392" y="-248059"/>
            <a:ext cx="5237995" cy="3329608"/>
          </a:xfrm>
          <a:prstGeom prst="rect">
            <a:avLst/>
          </a:prstGeom>
          <a:noFill/>
          <a:ln>
            <a:noFill/>
          </a:ln>
        </p:spPr>
      </p:pic>
      <p:pic>
        <p:nvPicPr>
          <p:cNvPr descr=" " id="177" name="Google Shape;177;g2bab3cbd77f_0_150"/>
          <p:cNvPicPr preferRelativeResize="0"/>
          <p:nvPr/>
        </p:nvPicPr>
        <p:blipFill rotWithShape="1">
          <a:blip r:embed="rId7">
            <a:alphaModFix/>
          </a:blip>
          <a:srcRect b="0" l="0" r="0" t="0"/>
          <a:stretch/>
        </p:blipFill>
        <p:spPr>
          <a:xfrm>
            <a:off x="20808286" y="11096489"/>
            <a:ext cx="4265308" cy="3893654"/>
          </a:xfrm>
          <a:prstGeom prst="rect">
            <a:avLst/>
          </a:prstGeom>
          <a:noFill/>
          <a:ln>
            <a:noFill/>
          </a:ln>
        </p:spPr>
      </p:pic>
      <p:sp>
        <p:nvSpPr>
          <p:cNvPr id="178" name="Google Shape;178;g2bab3cbd77f_0_150"/>
          <p:cNvSpPr/>
          <p:nvPr/>
        </p:nvSpPr>
        <p:spPr>
          <a:xfrm>
            <a:off x="2091528" y="749300"/>
            <a:ext cx="20216700" cy="124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The Magic of Dragons: A Research</a:t>
            </a:r>
            <a:endParaRPr b="0" i="0" sz="8000" u="none" cap="none" strike="noStrike">
              <a:solidFill>
                <a:schemeClr val="dk1"/>
              </a:solidFill>
              <a:latin typeface="Calibri"/>
              <a:ea typeface="Calibri"/>
              <a:cs typeface="Calibri"/>
              <a:sym typeface="Calibri"/>
            </a:endParaRPr>
          </a:p>
        </p:txBody>
      </p:sp>
      <p:sp>
        <p:nvSpPr>
          <p:cNvPr id="179" name="Google Shape;179;g2bab3cbd77f_0_150"/>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bab3cbd77f_0_150"/>
          <p:cNvSpPr/>
          <p:nvPr/>
        </p:nvSpPr>
        <p:spPr>
          <a:xfrm>
            <a:off x="2146568" y="4025900"/>
            <a:ext cx="8205300" cy="8204100"/>
          </a:xfrm>
          <a:prstGeom prst="ellipse">
            <a:avLst/>
          </a:prstGeom>
          <a:solidFill>
            <a:srgbClr val="EFBC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bab3cbd77f_0_150"/>
          <p:cNvSpPr/>
          <p:nvPr/>
        </p:nvSpPr>
        <p:spPr>
          <a:xfrm>
            <a:off x="3175397" y="5918200"/>
            <a:ext cx="6160200" cy="6159600"/>
          </a:xfrm>
          <a:prstGeom prst="ellipse">
            <a:avLst/>
          </a:prstGeom>
          <a:solidFill>
            <a:srgbClr val="FFF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ab3cbd77f_0_150"/>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bab3cbd77f_0_150"/>
          <p:cNvSpPr/>
          <p:nvPr/>
        </p:nvSpPr>
        <p:spPr>
          <a:xfrm>
            <a:off x="5512489" y="4660900"/>
            <a:ext cx="14481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luten"/>
              <a:buNone/>
            </a:pPr>
            <a:r>
              <a:rPr b="0" i="0" lang="en-US" sz="4800" u="none" cap="none" strike="noStrike">
                <a:solidFill>
                  <a:srgbClr val="FFFFFF"/>
                </a:solidFill>
                <a:latin typeface="Gluten"/>
                <a:ea typeface="Gluten"/>
                <a:cs typeface="Gluten"/>
                <a:sym typeface="Gluten"/>
              </a:rPr>
              <a:t>6.7M</a:t>
            </a:r>
            <a:endParaRPr b="0" i="0" sz="4800" u="none" cap="none" strike="noStrike">
              <a:solidFill>
                <a:schemeClr val="dk1"/>
              </a:solidFill>
              <a:latin typeface="Calibri"/>
              <a:ea typeface="Calibri"/>
              <a:cs typeface="Calibri"/>
              <a:sym typeface="Calibri"/>
            </a:endParaRPr>
          </a:p>
        </p:txBody>
      </p:sp>
      <p:sp>
        <p:nvSpPr>
          <p:cNvPr id="184" name="Google Shape;184;g2bab3cbd77f_0_150"/>
          <p:cNvSpPr/>
          <p:nvPr/>
        </p:nvSpPr>
        <p:spPr>
          <a:xfrm>
            <a:off x="5512489" y="9474200"/>
            <a:ext cx="14862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FBC61"/>
              </a:buClr>
              <a:buSzPts val="4800"/>
              <a:buFont typeface="Gluten"/>
              <a:buNone/>
            </a:pPr>
            <a:r>
              <a:rPr b="0" i="0" lang="en-US" sz="4800" u="none" cap="none" strike="noStrike">
                <a:solidFill>
                  <a:srgbClr val="EFBC61"/>
                </a:solidFill>
                <a:latin typeface="Gluten"/>
                <a:ea typeface="Gluten"/>
                <a:cs typeface="Gluten"/>
                <a:sym typeface="Gluten"/>
              </a:rPr>
              <a:t>2.3M</a:t>
            </a:r>
            <a:endParaRPr b="0" i="0" sz="4800" u="none" cap="none" strike="noStrike">
              <a:solidFill>
                <a:schemeClr val="dk1"/>
              </a:solidFill>
              <a:latin typeface="Calibri"/>
              <a:ea typeface="Calibri"/>
              <a:cs typeface="Calibri"/>
              <a:sym typeface="Calibri"/>
            </a:endParaRPr>
          </a:p>
        </p:txBody>
      </p:sp>
      <p:sp>
        <p:nvSpPr>
          <p:cNvPr id="185" name="Google Shape;185;g2bab3cbd77f_0_150"/>
          <p:cNvSpPr/>
          <p:nvPr/>
        </p:nvSpPr>
        <p:spPr>
          <a:xfrm>
            <a:off x="5512489" y="6540500"/>
            <a:ext cx="1473300" cy="736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FBC61"/>
              </a:buClr>
              <a:buSzPts val="4800"/>
              <a:buFont typeface="Gluten"/>
              <a:buNone/>
            </a:pPr>
            <a:r>
              <a:rPr b="0" i="0" lang="en-US" sz="4800" u="none" cap="none" strike="noStrike">
                <a:solidFill>
                  <a:srgbClr val="EFBC61"/>
                </a:solidFill>
                <a:latin typeface="Gluten"/>
                <a:ea typeface="Gluten"/>
                <a:cs typeface="Gluten"/>
                <a:sym typeface="Gluten"/>
              </a:rPr>
              <a:t>4.4M</a:t>
            </a:r>
            <a:endParaRPr b="0" i="0" sz="4800" u="none" cap="none" strike="noStrike">
              <a:solidFill>
                <a:schemeClr val="dk1"/>
              </a:solidFill>
              <a:latin typeface="Calibri"/>
              <a:ea typeface="Calibri"/>
              <a:cs typeface="Calibri"/>
              <a:sym typeface="Calibri"/>
            </a:endParaRPr>
          </a:p>
        </p:txBody>
      </p:sp>
      <p:sp>
        <p:nvSpPr>
          <p:cNvPr id="186" name="Google Shape;186;g2bab3cbd77f_0_1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bab3cbd77f_0_15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88" name="Google Shape;188;g2bab3cbd77f_0_150"/>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bab3cbd77f_0_150"/>
          <p:cNvPicPr preferRelativeResize="0"/>
          <p:nvPr/>
        </p:nvPicPr>
        <p:blipFill rotWithShape="1">
          <a:blip r:embed="rId9">
            <a:alphaModFix/>
          </a:blip>
          <a:srcRect b="0" l="0" r="0" t="0"/>
          <a:stretch/>
        </p:blipFill>
        <p:spPr>
          <a:xfrm>
            <a:off x="12638080" y="3594100"/>
            <a:ext cx="1314664" cy="1016000"/>
          </a:xfrm>
          <a:prstGeom prst="rect">
            <a:avLst/>
          </a:prstGeom>
          <a:noFill/>
          <a:ln>
            <a:noFill/>
          </a:ln>
        </p:spPr>
      </p:pic>
      <p:sp>
        <p:nvSpPr>
          <p:cNvPr id="190" name="Google Shape;190;g2bab3cbd77f_0_150"/>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bab3cbd77f_0_150"/>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2" name="Google Shape;192;g2bab3cbd77f_0_150"/>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bab3cbd77f_0_150"/>
          <p:cNvPicPr preferRelativeResize="0"/>
          <p:nvPr/>
        </p:nvPicPr>
        <p:blipFill rotWithShape="1">
          <a:blip r:embed="rId10">
            <a:alphaModFix/>
          </a:blip>
          <a:srcRect b="0" l="0" r="0" t="0"/>
          <a:stretch/>
        </p:blipFill>
        <p:spPr>
          <a:xfrm>
            <a:off x="12638080" y="6946900"/>
            <a:ext cx="1018633" cy="1016000"/>
          </a:xfrm>
          <a:prstGeom prst="rect">
            <a:avLst/>
          </a:prstGeom>
          <a:noFill/>
          <a:ln>
            <a:noFill/>
          </a:ln>
        </p:spPr>
      </p:pic>
      <p:sp>
        <p:nvSpPr>
          <p:cNvPr id="194" name="Google Shape;194;g2bab3cbd77f_0_150"/>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bab3cbd77f_0_150"/>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6" name="Google Shape;196;g2bab3cbd77f_0_150"/>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bab3cbd77f_0_150"/>
          <p:cNvPicPr preferRelativeResize="0"/>
          <p:nvPr/>
        </p:nvPicPr>
        <p:blipFill rotWithShape="1">
          <a:blip r:embed="rId11">
            <a:alphaModFix/>
          </a:blip>
          <a:srcRect b="0" l="0" r="0" t="0"/>
          <a:stretch/>
        </p:blipFill>
        <p:spPr>
          <a:xfrm>
            <a:off x="12638080" y="10299700"/>
            <a:ext cx="785365" cy="1016000"/>
          </a:xfrm>
          <a:prstGeom prst="rect">
            <a:avLst/>
          </a:prstGeom>
          <a:noFill/>
          <a:ln>
            <a:noFill/>
          </a:ln>
        </p:spPr>
      </p:pic>
      <p:sp>
        <p:nvSpPr>
          <p:cNvPr id="198" name="Google Shape;198;g2bab3cbd77f_0_150"/>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bab3cbd77f_0_150"/>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8E9"/>
        </a:solidFill>
      </p:bgPr>
    </p:bg>
    <p:spTree>
      <p:nvGrpSpPr>
        <p:cNvPr id="204" name="Shape 204"/>
        <p:cNvGrpSpPr/>
        <p:nvPr/>
      </p:nvGrpSpPr>
      <p:grpSpPr>
        <a:xfrm>
          <a:off x="0" y="0"/>
          <a:ext cx="0" cy="0"/>
          <a:chOff x="0" y="0"/>
          <a:chExt cx="0" cy="0"/>
        </a:xfrm>
      </p:grpSpPr>
      <p:pic>
        <p:nvPicPr>
          <p:cNvPr descr=" " id="205" name="Google Shape;205;g2bab3cbd77f_0_181"/>
          <p:cNvPicPr preferRelativeResize="0"/>
          <p:nvPr/>
        </p:nvPicPr>
        <p:blipFill rotWithShape="1">
          <a:blip r:embed="rId3">
            <a:alphaModFix/>
          </a:blip>
          <a:srcRect b="0" l="0" r="0" t="0"/>
          <a:stretch/>
        </p:blipFill>
        <p:spPr>
          <a:xfrm>
            <a:off x="5690311" y="269689"/>
            <a:ext cx="4026403" cy="3486522"/>
          </a:xfrm>
          <a:prstGeom prst="rect">
            <a:avLst/>
          </a:prstGeom>
          <a:noFill/>
          <a:ln>
            <a:noFill/>
          </a:ln>
        </p:spPr>
      </p:pic>
      <p:pic>
        <p:nvPicPr>
          <p:cNvPr descr=" " id="206" name="Google Shape;206;g2bab3cbd77f_0_181"/>
          <p:cNvPicPr preferRelativeResize="0"/>
          <p:nvPr/>
        </p:nvPicPr>
        <p:blipFill rotWithShape="1">
          <a:blip r:embed="rId3">
            <a:alphaModFix/>
          </a:blip>
          <a:srcRect b="0" l="0" r="0" t="0"/>
          <a:stretch/>
        </p:blipFill>
        <p:spPr>
          <a:xfrm>
            <a:off x="9208651" y="2276289"/>
            <a:ext cx="4026403" cy="3486522"/>
          </a:xfrm>
          <a:prstGeom prst="rect">
            <a:avLst/>
          </a:prstGeom>
          <a:noFill/>
          <a:ln>
            <a:noFill/>
          </a:ln>
        </p:spPr>
      </p:pic>
      <p:pic>
        <p:nvPicPr>
          <p:cNvPr descr=" " id="207" name="Google Shape;207;g2bab3cbd77f_0_181"/>
          <p:cNvPicPr preferRelativeResize="0"/>
          <p:nvPr/>
        </p:nvPicPr>
        <p:blipFill rotWithShape="1">
          <a:blip r:embed="rId4">
            <a:alphaModFix/>
          </a:blip>
          <a:srcRect b="0" l="0" r="0" t="0"/>
          <a:stretch/>
        </p:blipFill>
        <p:spPr>
          <a:xfrm>
            <a:off x="19738267" y="8944521"/>
            <a:ext cx="6312689" cy="5466259"/>
          </a:xfrm>
          <a:prstGeom prst="rect">
            <a:avLst/>
          </a:prstGeom>
          <a:noFill/>
          <a:ln>
            <a:noFill/>
          </a:ln>
        </p:spPr>
      </p:pic>
      <p:pic>
        <p:nvPicPr>
          <p:cNvPr descr=" " id="208" name="Google Shape;208;g2bab3cbd77f_0_181"/>
          <p:cNvPicPr preferRelativeResize="0"/>
          <p:nvPr/>
        </p:nvPicPr>
        <p:blipFill rotWithShape="1">
          <a:blip r:embed="rId5">
            <a:alphaModFix/>
          </a:blip>
          <a:srcRect b="0" l="0" r="0" t="0"/>
          <a:stretch/>
        </p:blipFill>
        <p:spPr>
          <a:xfrm>
            <a:off x="-2305413" y="7582148"/>
            <a:ext cx="10915260" cy="7137462"/>
          </a:xfrm>
          <a:prstGeom prst="rect">
            <a:avLst/>
          </a:prstGeom>
          <a:noFill/>
          <a:ln>
            <a:noFill/>
          </a:ln>
        </p:spPr>
      </p:pic>
      <p:sp>
        <p:nvSpPr>
          <p:cNvPr id="209" name="Google Shape;209;g2bab3cbd77f_0_1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bab3cbd77f_0_18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11" name="Google Shape;211;g2bab3cbd77f_0_181"/>
          <p:cNvSpPr/>
          <p:nvPr/>
        </p:nvSpPr>
        <p:spPr>
          <a:xfrm>
            <a:off x="9107038" y="469900"/>
            <a:ext cx="6486300" cy="12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luten"/>
              <a:buNone/>
            </a:pPr>
            <a:r>
              <a:rPr b="0" i="0" lang="en-US" sz="8000" u="none" cap="none" strike="noStrike">
                <a:solidFill>
                  <a:srgbClr val="272727"/>
                </a:solidFill>
                <a:latin typeface="Gluten"/>
                <a:ea typeface="Gluten"/>
                <a:cs typeface="Gluten"/>
                <a:sym typeface="Gluten"/>
              </a:rPr>
              <a:t>Pricing Plan</a:t>
            </a:r>
            <a:endParaRPr b="0" i="0" sz="8000" u="none" cap="none" strike="noStrike">
              <a:solidFill>
                <a:schemeClr val="dk1"/>
              </a:solidFill>
              <a:latin typeface="Calibri"/>
              <a:ea typeface="Calibri"/>
              <a:cs typeface="Calibri"/>
              <a:sym typeface="Calibri"/>
            </a:endParaRPr>
          </a:p>
        </p:txBody>
      </p:sp>
      <p:sp>
        <p:nvSpPr>
          <p:cNvPr id="212" name="Google Shape;212;g2bab3cbd77f_0_181"/>
          <p:cNvSpPr/>
          <p:nvPr/>
        </p:nvSpPr>
        <p:spPr>
          <a:xfrm>
            <a:off x="1778222" y="2489200"/>
            <a:ext cx="208434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bab3cbd77f_0_181"/>
          <p:cNvSpPr/>
          <p:nvPr/>
        </p:nvSpPr>
        <p:spPr>
          <a:xfrm>
            <a:off x="1778222" y="2489200"/>
            <a:ext cx="6439800" cy="9804300"/>
          </a:xfrm>
          <a:prstGeom prst="roundRect">
            <a:avLst>
              <a:gd fmla="val 3124" name="adj"/>
            </a:avLst>
          </a:prstGeom>
          <a:noFill/>
          <a:ln cap="flat" cmpd="sng" w="12700">
            <a:solidFill>
              <a:srgbClr val="EFBC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bab3cbd77f_0_181"/>
          <p:cNvPicPr preferRelativeResize="0"/>
          <p:nvPr/>
        </p:nvPicPr>
        <p:blipFill rotWithShape="1">
          <a:blip r:embed="rId7">
            <a:alphaModFix/>
          </a:blip>
          <a:srcRect b="0" l="0" r="0" t="0"/>
          <a:stretch/>
        </p:blipFill>
        <p:spPr>
          <a:xfrm>
            <a:off x="3786031" y="2946400"/>
            <a:ext cx="2424084" cy="1625600"/>
          </a:xfrm>
          <a:prstGeom prst="rect">
            <a:avLst/>
          </a:prstGeom>
          <a:noFill/>
          <a:ln>
            <a:noFill/>
          </a:ln>
        </p:spPr>
      </p:pic>
      <p:sp>
        <p:nvSpPr>
          <p:cNvPr id="215" name="Google Shape;215;g2bab3cbd77f_0_181"/>
          <p:cNvSpPr/>
          <p:nvPr/>
        </p:nvSpPr>
        <p:spPr>
          <a:xfrm>
            <a:off x="4096262" y="4876800"/>
            <a:ext cx="18036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FBC61"/>
              </a:buClr>
              <a:buSzPts val="4800"/>
              <a:buFont typeface="Gluten"/>
              <a:buNone/>
            </a:pPr>
            <a:r>
              <a:rPr b="0" i="0" lang="en-US" sz="4800" u="none" cap="none" strike="noStrike">
                <a:solidFill>
                  <a:srgbClr val="EFBC61"/>
                </a:solidFill>
                <a:latin typeface="Gluten"/>
                <a:ea typeface="Gluten"/>
                <a:cs typeface="Gluten"/>
                <a:sym typeface="Gluten"/>
              </a:rPr>
              <a:t>Basic</a:t>
            </a:r>
            <a:endParaRPr b="0" i="0" sz="4800" u="none" cap="none" strike="noStrike">
              <a:solidFill>
                <a:schemeClr val="dk1"/>
              </a:solidFill>
              <a:latin typeface="Calibri"/>
              <a:ea typeface="Calibri"/>
              <a:cs typeface="Calibri"/>
              <a:sym typeface="Calibri"/>
            </a:endParaRPr>
          </a:p>
        </p:txBody>
      </p:sp>
      <p:sp>
        <p:nvSpPr>
          <p:cNvPr id="216" name="Google Shape;216;g2bab3cbd77f_0_181"/>
          <p:cNvSpPr/>
          <p:nvPr/>
        </p:nvSpPr>
        <p:spPr>
          <a:xfrm>
            <a:off x="2235479"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7" name="Google Shape;217;g2bab3cbd77f_0_181"/>
          <p:cNvSpPr/>
          <p:nvPr/>
        </p:nvSpPr>
        <p:spPr>
          <a:xfrm>
            <a:off x="3353219" y="11303000"/>
            <a:ext cx="32898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$10/month</a:t>
            </a:r>
            <a:endParaRPr b="0" i="0" sz="4800" u="none" cap="none" strike="noStrike">
              <a:solidFill>
                <a:schemeClr val="dk1"/>
              </a:solidFill>
              <a:latin typeface="Calibri"/>
              <a:ea typeface="Calibri"/>
              <a:cs typeface="Calibri"/>
              <a:sym typeface="Calibri"/>
            </a:endParaRPr>
          </a:p>
        </p:txBody>
      </p:sp>
      <p:sp>
        <p:nvSpPr>
          <p:cNvPr id="218" name="Google Shape;218;g2bab3cbd77f_0_181"/>
          <p:cNvSpPr/>
          <p:nvPr/>
        </p:nvSpPr>
        <p:spPr>
          <a:xfrm>
            <a:off x="8980022" y="2489200"/>
            <a:ext cx="6439800" cy="9804300"/>
          </a:xfrm>
          <a:prstGeom prst="roundRect">
            <a:avLst>
              <a:gd fmla="val 3124" name="adj"/>
            </a:avLst>
          </a:prstGeom>
          <a:noFill/>
          <a:ln cap="flat" cmpd="sng" w="12700">
            <a:solidFill>
              <a:srgbClr val="EFBC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bab3cbd77f_0_181"/>
          <p:cNvPicPr preferRelativeResize="0"/>
          <p:nvPr/>
        </p:nvPicPr>
        <p:blipFill rotWithShape="1">
          <a:blip r:embed="rId8">
            <a:alphaModFix/>
          </a:blip>
          <a:srcRect b="0" l="0" r="0" t="0"/>
          <a:stretch/>
        </p:blipFill>
        <p:spPr>
          <a:xfrm>
            <a:off x="11324575" y="2946400"/>
            <a:ext cx="1750599" cy="1625600"/>
          </a:xfrm>
          <a:prstGeom prst="rect">
            <a:avLst/>
          </a:prstGeom>
          <a:noFill/>
          <a:ln>
            <a:noFill/>
          </a:ln>
        </p:spPr>
      </p:pic>
      <p:sp>
        <p:nvSpPr>
          <p:cNvPr id="220" name="Google Shape;220;g2bab3cbd77f_0_181"/>
          <p:cNvSpPr/>
          <p:nvPr/>
        </p:nvSpPr>
        <p:spPr>
          <a:xfrm>
            <a:off x="11406026" y="4876800"/>
            <a:ext cx="15876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FBC61"/>
              </a:buClr>
              <a:buSzPts val="4800"/>
              <a:buFont typeface="Gluten"/>
              <a:buNone/>
            </a:pPr>
            <a:r>
              <a:rPr b="0" i="0" lang="en-US" sz="4800" u="none" cap="none" strike="noStrike">
                <a:solidFill>
                  <a:srgbClr val="EFBC61"/>
                </a:solidFill>
                <a:latin typeface="Gluten"/>
                <a:ea typeface="Gluten"/>
                <a:cs typeface="Gluten"/>
                <a:sym typeface="Gluten"/>
              </a:rPr>
              <a:t>Elite</a:t>
            </a:r>
            <a:endParaRPr b="0" i="0" sz="4800" u="none" cap="none" strike="noStrike">
              <a:solidFill>
                <a:schemeClr val="dk1"/>
              </a:solidFill>
              <a:latin typeface="Calibri"/>
              <a:ea typeface="Calibri"/>
              <a:cs typeface="Calibri"/>
              <a:sym typeface="Calibri"/>
            </a:endParaRPr>
          </a:p>
        </p:txBody>
      </p:sp>
      <p:sp>
        <p:nvSpPr>
          <p:cNvPr id="221" name="Google Shape;221;g2bab3cbd77f_0_181"/>
          <p:cNvSpPr/>
          <p:nvPr/>
        </p:nvSpPr>
        <p:spPr>
          <a:xfrm>
            <a:off x="94372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2" name="Google Shape;222;g2bab3cbd77f_0_181"/>
          <p:cNvSpPr/>
          <p:nvPr/>
        </p:nvSpPr>
        <p:spPr>
          <a:xfrm>
            <a:off x="10497862" y="11303000"/>
            <a:ext cx="34041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$50/month</a:t>
            </a:r>
            <a:endParaRPr b="0" i="0" sz="4800" u="none" cap="none" strike="noStrike">
              <a:solidFill>
                <a:schemeClr val="dk1"/>
              </a:solidFill>
              <a:latin typeface="Calibri"/>
              <a:ea typeface="Calibri"/>
              <a:cs typeface="Calibri"/>
              <a:sym typeface="Calibri"/>
            </a:endParaRPr>
          </a:p>
        </p:txBody>
      </p:sp>
      <p:sp>
        <p:nvSpPr>
          <p:cNvPr id="223" name="Google Shape;223;g2bab3cbd77f_0_181"/>
          <p:cNvSpPr/>
          <p:nvPr/>
        </p:nvSpPr>
        <p:spPr>
          <a:xfrm>
            <a:off x="16181822" y="2489200"/>
            <a:ext cx="6439800" cy="9804300"/>
          </a:xfrm>
          <a:prstGeom prst="roundRect">
            <a:avLst>
              <a:gd fmla="val 3124" name="adj"/>
            </a:avLst>
          </a:prstGeom>
          <a:noFill/>
          <a:ln cap="flat" cmpd="sng" w="12700">
            <a:solidFill>
              <a:srgbClr val="EFBC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bab3cbd77f_0_181"/>
          <p:cNvPicPr preferRelativeResize="0"/>
          <p:nvPr/>
        </p:nvPicPr>
        <p:blipFill rotWithShape="1">
          <a:blip r:embed="rId9">
            <a:alphaModFix/>
          </a:blip>
          <a:srcRect b="0" l="0" r="0" t="0"/>
          <a:stretch/>
        </p:blipFill>
        <p:spPr>
          <a:xfrm>
            <a:off x="18591930" y="2946400"/>
            <a:ext cx="1619493" cy="1625600"/>
          </a:xfrm>
          <a:prstGeom prst="rect">
            <a:avLst/>
          </a:prstGeom>
          <a:noFill/>
          <a:ln>
            <a:noFill/>
          </a:ln>
        </p:spPr>
      </p:pic>
      <p:sp>
        <p:nvSpPr>
          <p:cNvPr id="225" name="Google Shape;225;g2bab3cbd77f_0_181"/>
          <p:cNvSpPr/>
          <p:nvPr/>
        </p:nvSpPr>
        <p:spPr>
          <a:xfrm>
            <a:off x="17699662" y="4876800"/>
            <a:ext cx="34041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FBC61"/>
              </a:buClr>
              <a:buSzPts val="4800"/>
              <a:buFont typeface="Gluten"/>
              <a:buNone/>
            </a:pPr>
            <a:r>
              <a:rPr b="0" i="0" lang="en-US" sz="4800" u="none" cap="none" strike="noStrike">
                <a:solidFill>
                  <a:srgbClr val="EFBC61"/>
                </a:solidFill>
                <a:latin typeface="Gluten"/>
                <a:ea typeface="Gluten"/>
                <a:cs typeface="Gluten"/>
                <a:sym typeface="Gluten"/>
              </a:rPr>
              <a:t>Legendary</a:t>
            </a:r>
            <a:endParaRPr b="0" i="0" sz="4800" u="none" cap="none" strike="noStrike">
              <a:solidFill>
                <a:schemeClr val="dk1"/>
              </a:solidFill>
              <a:latin typeface="Calibri"/>
              <a:ea typeface="Calibri"/>
              <a:cs typeface="Calibri"/>
              <a:sym typeface="Calibri"/>
            </a:endParaRPr>
          </a:p>
        </p:txBody>
      </p:sp>
      <p:sp>
        <p:nvSpPr>
          <p:cNvPr id="226" name="Google Shape;226;g2bab3cbd77f_0_181"/>
          <p:cNvSpPr/>
          <p:nvPr/>
        </p:nvSpPr>
        <p:spPr>
          <a:xfrm>
            <a:off x="166390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7" name="Google Shape;227;g2bab3cbd77f_0_181"/>
          <p:cNvSpPr/>
          <p:nvPr/>
        </p:nvSpPr>
        <p:spPr>
          <a:xfrm>
            <a:off x="17598049" y="11303000"/>
            <a:ext cx="3607200" cy="73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luten"/>
              <a:buNone/>
            </a:pPr>
            <a:r>
              <a:rPr b="0" i="0" lang="en-US" sz="4800" u="none" cap="none" strike="noStrike">
                <a:solidFill>
                  <a:srgbClr val="0E0E0E"/>
                </a:solidFill>
                <a:latin typeface="Gluten"/>
                <a:ea typeface="Gluten"/>
                <a:cs typeface="Gluten"/>
                <a:sym typeface="Glute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2024-02-20T03:36:42Z</dcterms:created>
  <dc:creator>PptxGenJS</dc:creator>
</cp:coreProperties>
</file>