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7925C3E-7C8B-4478-9CB6-FE349F04DB4A}">
  <a:tblStyle styleId="{17925C3E-7C8B-4478-9CB6-FE349F04D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7ffceb54b_0_64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7ffceb54b_0_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396050" y="9196825"/>
            <a:ext cx="4980300" cy="378150"/>
            <a:chOff x="1616800" y="3282475"/>
            <a:chExt cx="49803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1616800" y="3438325"/>
              <a:ext cx="49803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do birds have beaks?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166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{17925C3E-7C8B-4478-9CB6-FE349F04DB4A}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pico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parte del cuerpo que un pájaro utiliza para comer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experimento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prueba que se usa para descubrir más información sobre una pregunta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comida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comen los animales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función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lo que algo hace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modelo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versión de mentiras de algo que los científicos y las científicas usan cuando la cosa de verdad es algo demasiado grande, pequeño, o complicado para poder usarlo en sus estudios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boca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parte del cuerpo que los animales usan para ingerir comida y agua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necesidades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un animal o una planta necesita para poder vivir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forma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apariencia de algo, por ejemplo: un círculo, un cuadrado, o un triángulo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tamaño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lo grande o pequeño que algo 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estómago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parte del cuerpo a dónde se va la comida después de ingerirla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estructura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forma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específica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que tiene una cosa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sobrevivir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mantenerse vivo/a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lengua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parte del cuerpo, dentro de la boca, que usamos para detectar el sabor de las cosas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</a:t>
            </a: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Why do birds have beaks?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360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