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5298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155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indoor&#10;&#10;Description automatically generated">
            <a:extLst>
              <a:ext uri="{FF2B5EF4-FFF2-40B4-BE49-F238E27FC236}">
                <a16:creationId xmlns:a16="http://schemas.microsoft.com/office/drawing/2014/main" id="{CD46ADC8-EC7E-4FC7-A8AB-4C48B327A3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indoor&#10;&#10;Description automatically generated">
            <a:extLst>
              <a:ext uri="{FF2B5EF4-FFF2-40B4-BE49-F238E27FC236}">
                <a16:creationId xmlns:a16="http://schemas.microsoft.com/office/drawing/2014/main" id="{FE91D7CF-F5E1-4083-8C6F-12560BD114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indoor&#10;&#10;Description automatically generated">
            <a:extLst>
              <a:ext uri="{FF2B5EF4-FFF2-40B4-BE49-F238E27FC236}">
                <a16:creationId xmlns:a16="http://schemas.microsoft.com/office/drawing/2014/main" id="{0CAD4A62-E842-4D1F-98F4-E06856E35E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2019-09-16T13:22:55Z</dcterms:modified>
</cp:coreProperties>
</file>