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
      <p:font typeface="Holtwood One SC"/>
      <p:regular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h5QeC3uEUMcMLbNRLyn01eoMBe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schemas.openxmlformats.org/officeDocument/2006/relationships/font" Target="fonts/HoltwoodOneSC-regular.fnt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ab08c6aca_0_6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ab08c6aca_0_6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ab08c6aca_0_6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bab08c6aca_0_8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bab08c6aca_0_8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bab08c6aca_0_8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bab08c6aca_0_8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bab08c6aca_0_8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bab08c6aca_0_8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bab08c6aca_0_9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bab08c6aca_0_9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bab08c6aca_0_9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bab08c6aca_0_9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2bab08c6aca_0_9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bab08c6aca_0_9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bab08c6aca_0_9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bab08c6aca_0_9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bab08c6aca_0_9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bab08c6aca_0_10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bab08c6aca_0_10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bab08c6aca_0_10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bab08c6aca_0_10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bab08c6aca_0_10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bab08c6aca_0_10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bab08c6aca_0_10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bab08c6aca_0_10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bab08c6aca_0_10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bab08c6aca_0_10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2bab08c6aca_0_10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2bab08c6aca_0_10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bab08c6aca_0_10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bab08c6aca_0_10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bab08c6aca_0_10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bab08c6aca_0_6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bab08c6aca_0_6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bab08c6aca_0_6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bab08c6aca_0_10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bab08c6aca_0_10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bab08c6aca_0_10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bab08c6aca_0_1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g2bab08c6aca_0_1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g2bab08c6aca_0_1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bab08c6aca_0_1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g2bab08c6aca_0_1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g2bab08c6aca_0_11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2bab08c6aca_0_12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g2bab08c6aca_0_12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g2bab08c6aca_0_12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bab08c6aca_0_6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bab08c6aca_0_6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bab08c6aca_0_6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ab08c6aca_0_6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bab08c6aca_0_6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bab08c6aca_0_6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bab08c6aca_0_7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bab08c6aca_0_7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bab08c6aca_0_7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bab08c6aca_0_7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bab08c6aca_0_7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bab08c6aca_0_7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ab08c6aca_0_7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bab08c6aca_0_7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bab08c6aca_0_7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bab08c6aca_0_7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bab08c6aca_0_7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bab08c6aca_0_7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bab08c6aca_0_7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bab08c6aca_0_7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bab08c6aca_0_7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17.png"/><Relationship Id="rId5" Type="http://schemas.openxmlformats.org/officeDocument/2006/relationships/image" Target="../media/image54.png"/><Relationship Id="rId6"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4.png"/><Relationship Id="rId4" Type="http://schemas.openxmlformats.org/officeDocument/2006/relationships/image" Target="../media/image52.png"/><Relationship Id="rId5" Type="http://schemas.openxmlformats.org/officeDocument/2006/relationships/image" Target="../media/image12.png"/><Relationship Id="rId6" Type="http://schemas.openxmlformats.org/officeDocument/2006/relationships/image" Target="../media/image43.png"/><Relationship Id="rId7"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4.png"/><Relationship Id="rId4" Type="http://schemas.openxmlformats.org/officeDocument/2006/relationships/image" Target="../media/image54.png"/><Relationship Id="rId5" Type="http://schemas.openxmlformats.org/officeDocument/2006/relationships/image" Target="../media/image12.png"/><Relationship Id="rId6" Type="http://schemas.openxmlformats.org/officeDocument/2006/relationships/image" Target="../media/image7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9.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5.png"/><Relationship Id="rId4" Type="http://schemas.openxmlformats.org/officeDocument/2006/relationships/image" Target="../media/image62.png"/><Relationship Id="rId5" Type="http://schemas.openxmlformats.org/officeDocument/2006/relationships/image" Target="../media/image12.png"/></Relationships>
</file>

<file path=ppt/slides/_rels/slide14.xml.rels><?xml version="1.0" encoding="UTF-8" standalone="yes"?><Relationships xmlns="http://schemas.openxmlformats.org/package/2006/relationships"><Relationship Id="rId20" Type="http://schemas.openxmlformats.org/officeDocument/2006/relationships/image" Target="../media/image72.png"/><Relationship Id="rId22" Type="http://schemas.openxmlformats.org/officeDocument/2006/relationships/image" Target="../media/image81.png"/><Relationship Id="rId21" Type="http://schemas.openxmlformats.org/officeDocument/2006/relationships/image" Target="../media/image78.png"/><Relationship Id="rId24" Type="http://schemas.openxmlformats.org/officeDocument/2006/relationships/image" Target="../media/image97.png"/><Relationship Id="rId23"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5.png"/><Relationship Id="rId4" Type="http://schemas.openxmlformats.org/officeDocument/2006/relationships/image" Target="../media/image54.png"/><Relationship Id="rId9" Type="http://schemas.openxmlformats.org/officeDocument/2006/relationships/image" Target="../media/image80.png"/><Relationship Id="rId26" Type="http://schemas.openxmlformats.org/officeDocument/2006/relationships/image" Target="../media/image100.png"/><Relationship Id="rId25" Type="http://schemas.openxmlformats.org/officeDocument/2006/relationships/image" Target="../media/image89.png"/><Relationship Id="rId28" Type="http://schemas.openxmlformats.org/officeDocument/2006/relationships/image" Target="../media/image87.png"/><Relationship Id="rId27" Type="http://schemas.openxmlformats.org/officeDocument/2006/relationships/image" Target="../media/image83.png"/><Relationship Id="rId5" Type="http://schemas.openxmlformats.org/officeDocument/2006/relationships/image" Target="../media/image12.png"/><Relationship Id="rId6" Type="http://schemas.openxmlformats.org/officeDocument/2006/relationships/image" Target="../media/image66.png"/><Relationship Id="rId29" Type="http://schemas.openxmlformats.org/officeDocument/2006/relationships/image" Target="../media/image93.png"/><Relationship Id="rId7" Type="http://schemas.openxmlformats.org/officeDocument/2006/relationships/image" Target="../media/image86.png"/><Relationship Id="rId8" Type="http://schemas.openxmlformats.org/officeDocument/2006/relationships/image" Target="../media/image68.png"/><Relationship Id="rId11" Type="http://schemas.openxmlformats.org/officeDocument/2006/relationships/image" Target="../media/image74.png"/><Relationship Id="rId10" Type="http://schemas.openxmlformats.org/officeDocument/2006/relationships/image" Target="../media/image76.png"/><Relationship Id="rId13" Type="http://schemas.openxmlformats.org/officeDocument/2006/relationships/image" Target="../media/image102.png"/><Relationship Id="rId12" Type="http://schemas.openxmlformats.org/officeDocument/2006/relationships/image" Target="../media/image118.png"/><Relationship Id="rId15" Type="http://schemas.openxmlformats.org/officeDocument/2006/relationships/image" Target="../media/image70.png"/><Relationship Id="rId14" Type="http://schemas.openxmlformats.org/officeDocument/2006/relationships/image" Target="../media/image69.png"/><Relationship Id="rId17" Type="http://schemas.openxmlformats.org/officeDocument/2006/relationships/image" Target="../media/image82.png"/><Relationship Id="rId16" Type="http://schemas.openxmlformats.org/officeDocument/2006/relationships/image" Target="../media/image73.png"/><Relationship Id="rId19" Type="http://schemas.openxmlformats.org/officeDocument/2006/relationships/image" Target="../media/image90.png"/><Relationship Id="rId18" Type="http://schemas.openxmlformats.org/officeDocument/2006/relationships/image" Target="../media/image7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4.png"/><Relationship Id="rId4" Type="http://schemas.openxmlformats.org/officeDocument/2006/relationships/image" Target="../media/image12.png"/><Relationship Id="rId5" Type="http://schemas.openxmlformats.org/officeDocument/2006/relationships/image" Target="../media/image101.png"/><Relationship Id="rId6" Type="http://schemas.openxmlformats.org/officeDocument/2006/relationships/image" Target="../media/image1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110.png"/><Relationship Id="rId7" Type="http://schemas.openxmlformats.org/officeDocument/2006/relationships/image" Target="../media/image9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3.png"/><Relationship Id="rId4" Type="http://schemas.openxmlformats.org/officeDocument/2006/relationships/image" Target="../media/image57.png"/><Relationship Id="rId5" Type="http://schemas.openxmlformats.org/officeDocument/2006/relationships/image" Target="../media/image12.png"/><Relationship Id="rId6" Type="http://schemas.openxmlformats.org/officeDocument/2006/relationships/image" Target="../media/image112.png"/><Relationship Id="rId7" Type="http://schemas.openxmlformats.org/officeDocument/2006/relationships/image" Target="../media/image1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4.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9.png"/><Relationship Id="rId4" Type="http://schemas.openxmlformats.org/officeDocument/2006/relationships/image" Target="../media/image38.png"/><Relationship Id="rId5" Type="http://schemas.openxmlformats.org/officeDocument/2006/relationships/image" Target="../media/image1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57.png"/><Relationship Id="rId9" Type="http://schemas.openxmlformats.org/officeDocument/2006/relationships/image" Target="../media/image155.png"/><Relationship Id="rId5" Type="http://schemas.openxmlformats.org/officeDocument/2006/relationships/image" Target="../media/image12.png"/><Relationship Id="rId6" Type="http://schemas.openxmlformats.org/officeDocument/2006/relationships/image" Target="../media/image108.png"/><Relationship Id="rId7" Type="http://schemas.openxmlformats.org/officeDocument/2006/relationships/image" Target="../media/image117.png"/><Relationship Id="rId8" Type="http://schemas.openxmlformats.org/officeDocument/2006/relationships/image" Target="../media/image111.png"/><Relationship Id="rId11" Type="http://schemas.openxmlformats.org/officeDocument/2006/relationships/image" Target="../media/image128.png"/><Relationship Id="rId10" Type="http://schemas.openxmlformats.org/officeDocument/2006/relationships/image" Target="../media/image167.png"/><Relationship Id="rId13" Type="http://schemas.openxmlformats.org/officeDocument/2006/relationships/image" Target="../media/image115.png"/><Relationship Id="rId12" Type="http://schemas.openxmlformats.org/officeDocument/2006/relationships/image" Target="../media/image125.png"/><Relationship Id="rId15" Type="http://schemas.openxmlformats.org/officeDocument/2006/relationships/image" Target="../media/image123.png"/><Relationship Id="rId14" Type="http://schemas.openxmlformats.org/officeDocument/2006/relationships/image" Target="../media/image1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5.png"/><Relationship Id="rId4" Type="http://schemas.openxmlformats.org/officeDocument/2006/relationships/image" Target="../media/image54.png"/><Relationship Id="rId9" Type="http://schemas.openxmlformats.org/officeDocument/2006/relationships/image" Target="../media/image164.png"/><Relationship Id="rId5" Type="http://schemas.openxmlformats.org/officeDocument/2006/relationships/image" Target="../media/image12.png"/><Relationship Id="rId6" Type="http://schemas.openxmlformats.org/officeDocument/2006/relationships/image" Target="../media/image122.png"/><Relationship Id="rId7" Type="http://schemas.openxmlformats.org/officeDocument/2006/relationships/image" Target="../media/image121.png"/><Relationship Id="rId8" Type="http://schemas.openxmlformats.org/officeDocument/2006/relationships/image" Target="../media/image136.png"/></Relationships>
</file>

<file path=ppt/slides/_rels/slide22.xml.rels><?xml version="1.0" encoding="UTF-8" standalone="yes"?><Relationships xmlns="http://schemas.openxmlformats.org/package/2006/relationships"><Relationship Id="rId20" Type="http://schemas.openxmlformats.org/officeDocument/2006/relationships/image" Target="../media/image170.png"/><Relationship Id="rId22" Type="http://schemas.openxmlformats.org/officeDocument/2006/relationships/hyperlink" Target="https://eatemp.com/powerpoint-org-chart-template/" TargetMode="External"/><Relationship Id="rId21" Type="http://schemas.openxmlformats.org/officeDocument/2006/relationships/image" Target="../media/image156.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57.png"/><Relationship Id="rId9" Type="http://schemas.openxmlformats.org/officeDocument/2006/relationships/image" Target="../media/image132.png"/><Relationship Id="rId5" Type="http://schemas.openxmlformats.org/officeDocument/2006/relationships/image" Target="../media/image12.png"/><Relationship Id="rId6" Type="http://schemas.openxmlformats.org/officeDocument/2006/relationships/image" Target="../media/image139.png"/><Relationship Id="rId7" Type="http://schemas.openxmlformats.org/officeDocument/2006/relationships/image" Target="../media/image131.png"/><Relationship Id="rId8" Type="http://schemas.openxmlformats.org/officeDocument/2006/relationships/image" Target="../media/image126.png"/><Relationship Id="rId11" Type="http://schemas.openxmlformats.org/officeDocument/2006/relationships/image" Target="../media/image130.png"/><Relationship Id="rId10" Type="http://schemas.openxmlformats.org/officeDocument/2006/relationships/image" Target="../media/image135.png"/><Relationship Id="rId13" Type="http://schemas.openxmlformats.org/officeDocument/2006/relationships/image" Target="../media/image148.png"/><Relationship Id="rId12" Type="http://schemas.openxmlformats.org/officeDocument/2006/relationships/image" Target="../media/image151.png"/><Relationship Id="rId15" Type="http://schemas.openxmlformats.org/officeDocument/2006/relationships/image" Target="../media/image150.png"/><Relationship Id="rId14" Type="http://schemas.openxmlformats.org/officeDocument/2006/relationships/image" Target="../media/image143.png"/><Relationship Id="rId17" Type="http://schemas.openxmlformats.org/officeDocument/2006/relationships/image" Target="../media/image153.png"/><Relationship Id="rId16" Type="http://schemas.openxmlformats.org/officeDocument/2006/relationships/image" Target="../media/image158.png"/><Relationship Id="rId19" Type="http://schemas.openxmlformats.org/officeDocument/2006/relationships/image" Target="../media/image154.png"/><Relationship Id="rId18" Type="http://schemas.openxmlformats.org/officeDocument/2006/relationships/image" Target="../media/image15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6.png"/><Relationship Id="rId4" Type="http://schemas.openxmlformats.org/officeDocument/2006/relationships/hyperlink" Target="https://unsplash.com/" TargetMode="External"/><Relationship Id="rId5" Type="http://schemas.openxmlformats.org/officeDocument/2006/relationships/image" Target="../media/image168.png"/><Relationship Id="rId6" Type="http://schemas.openxmlformats.org/officeDocument/2006/relationships/image" Target="../media/image1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38.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45.png"/><Relationship Id="rId5"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4.png"/><Relationship Id="rId4" Type="http://schemas.openxmlformats.org/officeDocument/2006/relationships/image" Target="../media/image54.png"/><Relationship Id="rId5" Type="http://schemas.openxmlformats.org/officeDocument/2006/relationships/image" Target="../media/image12.png"/><Relationship Id="rId6" Type="http://schemas.openxmlformats.org/officeDocument/2006/relationships/image" Target="../media/image55.png"/><Relationship Id="rId7" Type="http://schemas.openxmlformats.org/officeDocument/2006/relationships/image" Target="../media/image19.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44.png"/><Relationship Id="rId7" Type="http://schemas.openxmlformats.org/officeDocument/2006/relationships/image" Target="../media/image36.png"/><Relationship Id="rId8"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12.png"/><Relationship Id="rId5"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3.png"/><Relationship Id="rId4" Type="http://schemas.openxmlformats.org/officeDocument/2006/relationships/image" Target="../media/image57.png"/><Relationship Id="rId5" Type="http://schemas.openxmlformats.org/officeDocument/2006/relationships/image" Target="../media/image53.png"/><Relationship Id="rId6" Type="http://schemas.openxmlformats.org/officeDocument/2006/relationships/image" Target="../media/image47.png"/><Relationship Id="rId7" Type="http://schemas.openxmlformats.org/officeDocument/2006/relationships/image" Target="../media/image32.png"/><Relationship Id="rId8" Type="http://schemas.openxmlformats.org/officeDocument/2006/relationships/image" Target="../media/image5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42.png"/><Relationship Id="rId7" Type="http://schemas.openxmlformats.org/officeDocument/2006/relationships/image" Target="../media/image58.png"/><Relationship Id="rId8"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15" name="Shape 15"/>
        <p:cNvGrpSpPr/>
        <p:nvPr/>
      </p:nvGrpSpPr>
      <p:grpSpPr>
        <a:xfrm>
          <a:off x="0" y="0"/>
          <a:ext cx="0" cy="0"/>
          <a:chOff x="0" y="0"/>
          <a:chExt cx="0" cy="0"/>
        </a:xfrm>
      </p:grpSpPr>
      <p:pic>
        <p:nvPicPr>
          <p:cNvPr descr=" " id="16" name="Google Shape;16;g2bab08c6aca_0_629"/>
          <p:cNvPicPr preferRelativeResize="0"/>
          <p:nvPr/>
        </p:nvPicPr>
        <p:blipFill rotWithShape="1">
          <a:blip r:embed="rId3">
            <a:alphaModFix/>
          </a:blip>
          <a:srcRect b="0" l="0" r="0" t="0"/>
          <a:stretch/>
        </p:blipFill>
        <p:spPr>
          <a:xfrm>
            <a:off x="-1428688" y="8931506"/>
            <a:ext cx="7426399" cy="5670448"/>
          </a:xfrm>
          <a:prstGeom prst="rect">
            <a:avLst/>
          </a:prstGeom>
          <a:noFill/>
          <a:ln>
            <a:noFill/>
          </a:ln>
        </p:spPr>
      </p:pic>
      <p:pic>
        <p:nvPicPr>
          <p:cNvPr descr=" " id="17" name="Google Shape;17;g2bab08c6aca_0_629"/>
          <p:cNvPicPr preferRelativeResize="0"/>
          <p:nvPr/>
        </p:nvPicPr>
        <p:blipFill rotWithShape="1">
          <a:blip r:embed="rId4">
            <a:alphaModFix/>
          </a:blip>
          <a:srcRect b="0" l="0" r="0" t="0"/>
          <a:stretch/>
        </p:blipFill>
        <p:spPr>
          <a:xfrm>
            <a:off x="4699587" y="419100"/>
            <a:ext cx="14987614" cy="12871351"/>
          </a:xfrm>
          <a:prstGeom prst="rect">
            <a:avLst/>
          </a:prstGeom>
          <a:noFill/>
          <a:ln>
            <a:noFill/>
          </a:ln>
        </p:spPr>
      </p:pic>
      <p:pic>
        <p:nvPicPr>
          <p:cNvPr descr=" " id="18" name="Google Shape;18;g2bab08c6aca_0_629"/>
          <p:cNvPicPr preferRelativeResize="0"/>
          <p:nvPr/>
        </p:nvPicPr>
        <p:blipFill rotWithShape="1">
          <a:blip r:embed="rId5">
            <a:alphaModFix/>
          </a:blip>
          <a:srcRect b="0" l="0" r="0" t="0"/>
          <a:stretch/>
        </p:blipFill>
        <p:spPr>
          <a:xfrm>
            <a:off x="18404600" y="381000"/>
            <a:ext cx="7801218" cy="2819400"/>
          </a:xfrm>
          <a:prstGeom prst="rect">
            <a:avLst/>
          </a:prstGeom>
          <a:noFill/>
          <a:ln>
            <a:noFill/>
          </a:ln>
        </p:spPr>
      </p:pic>
      <p:sp>
        <p:nvSpPr>
          <p:cNvPr id="19" name="Google Shape;19;g2bab08c6aca_0_629"/>
          <p:cNvSpPr/>
          <p:nvPr/>
        </p:nvSpPr>
        <p:spPr>
          <a:xfrm>
            <a:off x="7498170" y="8712200"/>
            <a:ext cx="9390600" cy="2709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bab08c6aca_0_6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bab08c6aca_0_62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 name="Google Shape;22;g2bab08c6aca_0_629"/>
          <p:cNvSpPr/>
          <p:nvPr/>
        </p:nvSpPr>
        <p:spPr>
          <a:xfrm>
            <a:off x="6693725" y="5651500"/>
            <a:ext cx="11723700" cy="245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6800"/>
              <a:buFont typeface="Holtwood One SC"/>
              <a:buNone/>
            </a:pPr>
            <a:r>
              <a:rPr b="0" i="0" lang="en-US" sz="16800" u="none" cap="none" strike="noStrike">
                <a:solidFill>
                  <a:srgbClr val="272727"/>
                </a:solidFill>
                <a:latin typeface="Holtwood One SC"/>
                <a:ea typeface="Holtwood One SC"/>
                <a:cs typeface="Holtwood One SC"/>
                <a:sym typeface="Holtwood One SC"/>
              </a:rPr>
              <a:t>Hockey </a:t>
            </a:r>
            <a:endParaRPr b="0" i="0" sz="16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217" name="Shape 217"/>
        <p:cNvGrpSpPr/>
        <p:nvPr/>
      </p:nvGrpSpPr>
      <p:grpSpPr>
        <a:xfrm>
          <a:off x="0" y="0"/>
          <a:ext cx="0" cy="0"/>
          <a:chOff x="0" y="0"/>
          <a:chExt cx="0" cy="0"/>
        </a:xfrm>
      </p:grpSpPr>
      <p:pic>
        <p:nvPicPr>
          <p:cNvPr descr=" " id="218" name="Google Shape;218;g2bab08c6aca_0_822"/>
          <p:cNvPicPr preferRelativeResize="0"/>
          <p:nvPr/>
        </p:nvPicPr>
        <p:blipFill rotWithShape="1">
          <a:blip r:embed="rId3">
            <a:alphaModFix/>
          </a:blip>
          <a:srcRect b="0" l="0" r="0" t="0"/>
          <a:stretch/>
        </p:blipFill>
        <p:spPr>
          <a:xfrm>
            <a:off x="15013276" y="0"/>
            <a:ext cx="10415302" cy="3746500"/>
          </a:xfrm>
          <a:prstGeom prst="rect">
            <a:avLst/>
          </a:prstGeom>
          <a:noFill/>
          <a:ln>
            <a:noFill/>
          </a:ln>
        </p:spPr>
      </p:pic>
      <p:pic>
        <p:nvPicPr>
          <p:cNvPr descr=" " id="219" name="Google Shape;219;g2bab08c6aca_0_822"/>
          <p:cNvPicPr preferRelativeResize="0"/>
          <p:nvPr/>
        </p:nvPicPr>
        <p:blipFill rotWithShape="1">
          <a:blip r:embed="rId4">
            <a:alphaModFix/>
          </a:blip>
          <a:srcRect b="0" l="0" r="0" t="0"/>
          <a:stretch/>
        </p:blipFill>
        <p:spPr>
          <a:xfrm>
            <a:off x="-2663739" y="6494016"/>
            <a:ext cx="5474924" cy="9555350"/>
          </a:xfrm>
          <a:prstGeom prst="rect">
            <a:avLst/>
          </a:prstGeom>
          <a:noFill/>
          <a:ln>
            <a:noFill/>
          </a:ln>
        </p:spPr>
      </p:pic>
      <p:sp>
        <p:nvSpPr>
          <p:cNvPr id="220" name="Google Shape;220;g2bab08c6aca_0_8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bab08c6aca_0_8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2" name="Google Shape;222;g2bab08c6aca_0_822"/>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3" name="Google Shape;223;g2bab08c6aca_0_822"/>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4" name="Google Shape;224;g2bab08c6aca_0_822"/>
          <p:cNvSpPr/>
          <p:nvPr/>
        </p:nvSpPr>
        <p:spPr>
          <a:xfrm>
            <a:off x="1752819" y="1346200"/>
            <a:ext cx="5639400" cy="5638800"/>
          </a:xfrm>
          <a:prstGeom prst="roundRect">
            <a:avLst>
              <a:gd fmla="val 75081" name="adj"/>
            </a:avLst>
          </a:prstGeom>
          <a:solidFill>
            <a:srgbClr val="D802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ab08c6aca_0_822"/>
          <p:cNvSpPr/>
          <p:nvPr/>
        </p:nvSpPr>
        <p:spPr>
          <a:xfrm>
            <a:off x="3454832" y="1682750"/>
            <a:ext cx="3251700" cy="59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Holtwood One SC"/>
              <a:buNone/>
            </a:pPr>
            <a:r>
              <a:rPr b="0" i="0" lang="en-US" sz="24000" u="none" cap="none" strike="noStrike">
                <a:solidFill>
                  <a:srgbClr val="FFFFFF"/>
                </a:solidFill>
                <a:latin typeface="Holtwood One SC"/>
                <a:ea typeface="Holtwood One SC"/>
                <a:cs typeface="Holtwood One SC"/>
                <a:sym typeface="Holtwood One SC"/>
              </a:rPr>
              <a:t>S</a:t>
            </a:r>
            <a:endParaRPr b="0" i="0" sz="24000" u="none" cap="none" strike="noStrike">
              <a:solidFill>
                <a:schemeClr val="dk1"/>
              </a:solidFill>
              <a:latin typeface="Calibri"/>
              <a:ea typeface="Calibri"/>
              <a:cs typeface="Calibri"/>
              <a:sym typeface="Calibri"/>
            </a:endParaRPr>
          </a:p>
        </p:txBody>
      </p:sp>
      <p:sp>
        <p:nvSpPr>
          <p:cNvPr id="226" name="Google Shape;226;g2bab08c6aca_0_822"/>
          <p:cNvSpPr/>
          <p:nvPr/>
        </p:nvSpPr>
        <p:spPr>
          <a:xfrm>
            <a:off x="2286286" y="7670800"/>
            <a:ext cx="45726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bab08c6aca_0_822"/>
          <p:cNvSpPr/>
          <p:nvPr/>
        </p:nvSpPr>
        <p:spPr>
          <a:xfrm>
            <a:off x="2286286"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bab08c6aca_0_822"/>
          <p:cNvSpPr/>
          <p:nvPr/>
        </p:nvSpPr>
        <p:spPr>
          <a:xfrm>
            <a:off x="2286286"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ab08c6aca_0_822"/>
          <p:cNvSpPr/>
          <p:nvPr/>
        </p:nvSpPr>
        <p:spPr>
          <a:xfrm>
            <a:off x="2286286" y="76708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Eclipse</a:t>
            </a:r>
            <a:endParaRPr b="0" i="0" sz="3600" u="none" cap="none" strike="noStrike">
              <a:solidFill>
                <a:schemeClr val="dk1"/>
              </a:solidFill>
              <a:latin typeface="Calibri"/>
              <a:ea typeface="Calibri"/>
              <a:cs typeface="Calibri"/>
              <a:sym typeface="Calibri"/>
            </a:endParaRPr>
          </a:p>
        </p:txBody>
      </p:sp>
      <p:sp>
        <p:nvSpPr>
          <p:cNvPr id="230" name="Google Shape;230;g2bab08c6aca_0_822"/>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1" name="Google Shape;231;g2bab08c6aca_0_822"/>
          <p:cNvSpPr/>
          <p:nvPr/>
        </p:nvSpPr>
        <p:spPr>
          <a:xfrm>
            <a:off x="2286286"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bab08c6aca_0_822"/>
          <p:cNvSpPr/>
          <p:nvPr/>
        </p:nvSpPr>
        <p:spPr>
          <a:xfrm>
            <a:off x="2286286"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bab08c6aca_0_822"/>
          <p:cNvSpPr/>
          <p:nvPr/>
        </p:nvSpPr>
        <p:spPr>
          <a:xfrm>
            <a:off x="2286286" y="102489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Quest</a:t>
            </a:r>
            <a:endParaRPr b="0" i="0" sz="3600" u="none" cap="none" strike="noStrike">
              <a:solidFill>
                <a:schemeClr val="dk1"/>
              </a:solidFill>
              <a:latin typeface="Calibri"/>
              <a:ea typeface="Calibri"/>
              <a:cs typeface="Calibri"/>
              <a:sym typeface="Calibri"/>
            </a:endParaRPr>
          </a:p>
        </p:txBody>
      </p:sp>
      <p:sp>
        <p:nvSpPr>
          <p:cNvPr id="234" name="Google Shape;234;g2bab08c6aca_0_822"/>
          <p:cNvSpPr/>
          <p:nvPr/>
        </p:nvSpPr>
        <p:spPr>
          <a:xfrm>
            <a:off x="2286286" y="11201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5" name="Google Shape;235;g2bab08c6aca_0_822"/>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36" name="Google Shape;236;g2bab08c6aca_0_822"/>
          <p:cNvSpPr/>
          <p:nvPr/>
        </p:nvSpPr>
        <p:spPr>
          <a:xfrm>
            <a:off x="6833454" y="1346200"/>
            <a:ext cx="5639400" cy="5638800"/>
          </a:xfrm>
          <a:prstGeom prst="roundRect">
            <a:avLst>
              <a:gd fmla="val 75081" name="adj"/>
            </a:avLst>
          </a:prstGeom>
          <a:solidFill>
            <a:srgbClr val="013E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ab08c6aca_0_822"/>
          <p:cNvSpPr/>
          <p:nvPr/>
        </p:nvSpPr>
        <p:spPr>
          <a:xfrm>
            <a:off x="7443130" y="1682750"/>
            <a:ext cx="5436300" cy="59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Holtwood One SC"/>
              <a:buNone/>
            </a:pPr>
            <a:r>
              <a:rPr b="0" i="0" lang="en-US" sz="24000" u="none" cap="none" strike="noStrike">
                <a:solidFill>
                  <a:srgbClr val="FFFFFF"/>
                </a:solidFill>
                <a:latin typeface="Holtwood One SC"/>
                <a:ea typeface="Holtwood One SC"/>
                <a:cs typeface="Holtwood One SC"/>
                <a:sym typeface="Holtwood One SC"/>
              </a:rPr>
              <a:t>W</a:t>
            </a:r>
            <a:endParaRPr b="0" i="0" sz="24000" u="none" cap="none" strike="noStrike">
              <a:solidFill>
                <a:schemeClr val="dk1"/>
              </a:solidFill>
              <a:latin typeface="Calibri"/>
              <a:ea typeface="Calibri"/>
              <a:cs typeface="Calibri"/>
              <a:sym typeface="Calibri"/>
            </a:endParaRPr>
          </a:p>
        </p:txBody>
      </p:sp>
      <p:sp>
        <p:nvSpPr>
          <p:cNvPr id="238" name="Google Shape;238;g2bab08c6aca_0_822"/>
          <p:cNvSpPr/>
          <p:nvPr/>
        </p:nvSpPr>
        <p:spPr>
          <a:xfrm>
            <a:off x="7366921" y="7670800"/>
            <a:ext cx="45726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bab08c6aca_0_822"/>
          <p:cNvSpPr/>
          <p:nvPr/>
        </p:nvSpPr>
        <p:spPr>
          <a:xfrm>
            <a:off x="7366921"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bab08c6aca_0_822"/>
          <p:cNvSpPr/>
          <p:nvPr/>
        </p:nvSpPr>
        <p:spPr>
          <a:xfrm>
            <a:off x="7366921"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ab08c6aca_0_822"/>
          <p:cNvSpPr/>
          <p:nvPr/>
        </p:nvSpPr>
        <p:spPr>
          <a:xfrm>
            <a:off x="7366921" y="76708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Obtain</a:t>
            </a:r>
            <a:endParaRPr b="0" i="0" sz="3600" u="none" cap="none" strike="noStrike">
              <a:solidFill>
                <a:schemeClr val="dk1"/>
              </a:solidFill>
              <a:latin typeface="Calibri"/>
              <a:ea typeface="Calibri"/>
              <a:cs typeface="Calibri"/>
              <a:sym typeface="Calibri"/>
            </a:endParaRPr>
          </a:p>
        </p:txBody>
      </p:sp>
      <p:sp>
        <p:nvSpPr>
          <p:cNvPr id="242" name="Google Shape;242;g2bab08c6aca_0_822"/>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3" name="Google Shape;243;g2bab08c6aca_0_822"/>
          <p:cNvSpPr/>
          <p:nvPr/>
        </p:nvSpPr>
        <p:spPr>
          <a:xfrm>
            <a:off x="7366921"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bab08c6aca_0_822"/>
          <p:cNvSpPr/>
          <p:nvPr/>
        </p:nvSpPr>
        <p:spPr>
          <a:xfrm>
            <a:off x="7366921"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bab08c6aca_0_822"/>
          <p:cNvSpPr/>
          <p:nvPr/>
        </p:nvSpPr>
        <p:spPr>
          <a:xfrm>
            <a:off x="7366921" y="102489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Foundation</a:t>
            </a:r>
            <a:endParaRPr b="0" i="0" sz="3600" u="none" cap="none" strike="noStrike">
              <a:solidFill>
                <a:schemeClr val="dk1"/>
              </a:solidFill>
              <a:latin typeface="Calibri"/>
              <a:ea typeface="Calibri"/>
              <a:cs typeface="Calibri"/>
              <a:sym typeface="Calibri"/>
            </a:endParaRPr>
          </a:p>
        </p:txBody>
      </p:sp>
      <p:sp>
        <p:nvSpPr>
          <p:cNvPr id="246" name="Google Shape;246;g2bab08c6aca_0_822"/>
          <p:cNvSpPr/>
          <p:nvPr/>
        </p:nvSpPr>
        <p:spPr>
          <a:xfrm>
            <a:off x="7366921" y="11201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47" name="Google Shape;247;g2bab08c6aca_0_822"/>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48" name="Google Shape;248;g2bab08c6aca_0_822"/>
          <p:cNvSpPr/>
          <p:nvPr/>
        </p:nvSpPr>
        <p:spPr>
          <a:xfrm>
            <a:off x="11914089" y="1346200"/>
            <a:ext cx="5639400" cy="5638800"/>
          </a:xfrm>
          <a:prstGeom prst="roundRect">
            <a:avLst>
              <a:gd fmla="val 75081" name="adj"/>
            </a:avLst>
          </a:prstGeom>
          <a:solidFill>
            <a:srgbClr val="D802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ab08c6aca_0_822"/>
          <p:cNvSpPr/>
          <p:nvPr/>
        </p:nvSpPr>
        <p:spPr>
          <a:xfrm>
            <a:off x="13304913" y="1682750"/>
            <a:ext cx="3873900" cy="59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Holtwood One SC"/>
              <a:buNone/>
            </a:pPr>
            <a:r>
              <a:rPr b="0" i="0" lang="en-US" sz="24000" u="none" cap="none" strike="noStrike">
                <a:solidFill>
                  <a:srgbClr val="FFFFFF"/>
                </a:solidFill>
                <a:latin typeface="Holtwood One SC"/>
                <a:ea typeface="Holtwood One SC"/>
                <a:cs typeface="Holtwood One SC"/>
                <a:sym typeface="Holtwood One SC"/>
              </a:rPr>
              <a:t>O</a:t>
            </a:r>
            <a:endParaRPr b="0" i="0" sz="24000" u="none" cap="none" strike="noStrike">
              <a:solidFill>
                <a:schemeClr val="dk1"/>
              </a:solidFill>
              <a:latin typeface="Calibri"/>
              <a:ea typeface="Calibri"/>
              <a:cs typeface="Calibri"/>
              <a:sym typeface="Calibri"/>
            </a:endParaRPr>
          </a:p>
        </p:txBody>
      </p:sp>
      <p:sp>
        <p:nvSpPr>
          <p:cNvPr id="250" name="Google Shape;250;g2bab08c6aca_0_822"/>
          <p:cNvSpPr/>
          <p:nvPr/>
        </p:nvSpPr>
        <p:spPr>
          <a:xfrm>
            <a:off x="12447556" y="7296150"/>
            <a:ext cx="4572600" cy="54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bab08c6aca_0_822"/>
          <p:cNvSpPr/>
          <p:nvPr/>
        </p:nvSpPr>
        <p:spPr>
          <a:xfrm>
            <a:off x="12447556" y="729615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bab08c6aca_0_822"/>
          <p:cNvSpPr/>
          <p:nvPr/>
        </p:nvSpPr>
        <p:spPr>
          <a:xfrm>
            <a:off x="12447556" y="729615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ab08c6aca_0_822"/>
          <p:cNvSpPr/>
          <p:nvPr/>
        </p:nvSpPr>
        <p:spPr>
          <a:xfrm>
            <a:off x="12447556" y="729615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War</a:t>
            </a:r>
            <a:endParaRPr b="0" i="0" sz="3600" u="none" cap="none" strike="noStrike">
              <a:solidFill>
                <a:schemeClr val="dk1"/>
              </a:solidFill>
              <a:latin typeface="Calibri"/>
              <a:ea typeface="Calibri"/>
              <a:cs typeface="Calibri"/>
              <a:sym typeface="Calibri"/>
            </a:endParaRPr>
          </a:p>
        </p:txBody>
      </p:sp>
      <p:sp>
        <p:nvSpPr>
          <p:cNvPr id="254" name="Google Shape;254;g2bab08c6aca_0_822"/>
          <p:cNvSpPr/>
          <p:nvPr/>
        </p:nvSpPr>
        <p:spPr>
          <a:xfrm>
            <a:off x="12447556" y="8248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5" name="Google Shape;255;g2bab08c6aca_0_822"/>
          <p:cNvSpPr/>
          <p:nvPr/>
        </p:nvSpPr>
        <p:spPr>
          <a:xfrm>
            <a:off x="12447556" y="987425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ab08c6aca_0_822"/>
          <p:cNvSpPr/>
          <p:nvPr/>
        </p:nvSpPr>
        <p:spPr>
          <a:xfrm>
            <a:off x="12447556" y="987425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bab08c6aca_0_822"/>
          <p:cNvSpPr/>
          <p:nvPr/>
        </p:nvSpPr>
        <p:spPr>
          <a:xfrm>
            <a:off x="12447556" y="9874250"/>
            <a:ext cx="4725000" cy="16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Transformation</a:t>
            </a:r>
            <a:endParaRPr b="0" i="0" sz="3600" u="none" cap="none" strike="noStrike">
              <a:solidFill>
                <a:schemeClr val="dk1"/>
              </a:solidFill>
              <a:latin typeface="Calibri"/>
              <a:ea typeface="Calibri"/>
              <a:cs typeface="Calibri"/>
              <a:sym typeface="Calibri"/>
            </a:endParaRPr>
          </a:p>
        </p:txBody>
      </p:sp>
      <p:sp>
        <p:nvSpPr>
          <p:cNvPr id="258" name="Google Shape;258;g2bab08c6aca_0_822"/>
          <p:cNvSpPr/>
          <p:nvPr/>
        </p:nvSpPr>
        <p:spPr>
          <a:xfrm>
            <a:off x="12447556" y="115760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59" name="Google Shape;259;g2bab08c6aca_0_822"/>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0" name="Google Shape;260;g2bab08c6aca_0_822"/>
          <p:cNvSpPr/>
          <p:nvPr/>
        </p:nvSpPr>
        <p:spPr>
          <a:xfrm>
            <a:off x="16994724" y="1346200"/>
            <a:ext cx="5639400" cy="5638800"/>
          </a:xfrm>
          <a:prstGeom prst="roundRect">
            <a:avLst>
              <a:gd fmla="val 75081" name="adj"/>
            </a:avLst>
          </a:prstGeom>
          <a:solidFill>
            <a:srgbClr val="013E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ab08c6aca_0_822"/>
          <p:cNvSpPr/>
          <p:nvPr/>
        </p:nvSpPr>
        <p:spPr>
          <a:xfrm>
            <a:off x="18709438" y="1682750"/>
            <a:ext cx="3226200" cy="59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Holtwood One SC"/>
              <a:buNone/>
            </a:pPr>
            <a:r>
              <a:rPr b="0" i="0" lang="en-US" sz="24000" u="none" cap="none" strike="noStrike">
                <a:solidFill>
                  <a:srgbClr val="FFFFFF"/>
                </a:solidFill>
                <a:latin typeface="Holtwood One SC"/>
                <a:ea typeface="Holtwood One SC"/>
                <a:cs typeface="Holtwood One SC"/>
                <a:sym typeface="Holtwood One SC"/>
              </a:rPr>
              <a:t>T</a:t>
            </a:r>
            <a:endParaRPr b="0" i="0" sz="24000" u="none" cap="none" strike="noStrike">
              <a:solidFill>
                <a:schemeClr val="dk1"/>
              </a:solidFill>
              <a:latin typeface="Calibri"/>
              <a:ea typeface="Calibri"/>
              <a:cs typeface="Calibri"/>
              <a:sym typeface="Calibri"/>
            </a:endParaRPr>
          </a:p>
        </p:txBody>
      </p:sp>
      <p:sp>
        <p:nvSpPr>
          <p:cNvPr id="262" name="Google Shape;262;g2bab08c6aca_0_822"/>
          <p:cNvSpPr/>
          <p:nvPr/>
        </p:nvSpPr>
        <p:spPr>
          <a:xfrm>
            <a:off x="17528191" y="7670800"/>
            <a:ext cx="45726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bab08c6aca_0_822"/>
          <p:cNvSpPr/>
          <p:nvPr/>
        </p:nvSpPr>
        <p:spPr>
          <a:xfrm>
            <a:off x="17528191"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bab08c6aca_0_822"/>
          <p:cNvSpPr/>
          <p:nvPr/>
        </p:nvSpPr>
        <p:spPr>
          <a:xfrm>
            <a:off x="17528191"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ab08c6aca_0_822"/>
          <p:cNvSpPr/>
          <p:nvPr/>
        </p:nvSpPr>
        <p:spPr>
          <a:xfrm>
            <a:off x="17528191" y="76708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Invasion</a:t>
            </a:r>
            <a:endParaRPr b="0" i="0" sz="3600" u="none" cap="none" strike="noStrike">
              <a:solidFill>
                <a:schemeClr val="dk1"/>
              </a:solidFill>
              <a:latin typeface="Calibri"/>
              <a:ea typeface="Calibri"/>
              <a:cs typeface="Calibri"/>
              <a:sym typeface="Calibri"/>
            </a:endParaRPr>
          </a:p>
        </p:txBody>
      </p:sp>
      <p:sp>
        <p:nvSpPr>
          <p:cNvPr id="266" name="Google Shape;266;g2bab08c6aca_0_822"/>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67" name="Google Shape;267;g2bab08c6aca_0_822"/>
          <p:cNvSpPr/>
          <p:nvPr/>
        </p:nvSpPr>
        <p:spPr>
          <a:xfrm>
            <a:off x="17528191"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bab08c6aca_0_822"/>
          <p:cNvSpPr/>
          <p:nvPr/>
        </p:nvSpPr>
        <p:spPr>
          <a:xfrm>
            <a:off x="17528191"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ab08c6aca_0_822"/>
          <p:cNvSpPr/>
          <p:nvPr/>
        </p:nvSpPr>
        <p:spPr>
          <a:xfrm>
            <a:off x="17528191" y="102489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Betrayal</a:t>
            </a:r>
            <a:endParaRPr b="0" i="0" sz="3600" u="none" cap="none" strike="noStrike">
              <a:solidFill>
                <a:schemeClr val="dk1"/>
              </a:solidFill>
              <a:latin typeface="Calibri"/>
              <a:ea typeface="Calibri"/>
              <a:cs typeface="Calibri"/>
              <a:sym typeface="Calibri"/>
            </a:endParaRPr>
          </a:p>
        </p:txBody>
      </p:sp>
      <p:sp>
        <p:nvSpPr>
          <p:cNvPr id="270" name="Google Shape;270;g2bab08c6aca_0_822"/>
          <p:cNvSpPr/>
          <p:nvPr/>
        </p:nvSpPr>
        <p:spPr>
          <a:xfrm>
            <a:off x="17528191" y="11201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275" name="Shape 275"/>
        <p:cNvGrpSpPr/>
        <p:nvPr/>
      </p:nvGrpSpPr>
      <p:grpSpPr>
        <a:xfrm>
          <a:off x="0" y="0"/>
          <a:ext cx="0" cy="0"/>
          <a:chOff x="0" y="0"/>
          <a:chExt cx="0" cy="0"/>
        </a:xfrm>
      </p:grpSpPr>
      <p:pic>
        <p:nvPicPr>
          <p:cNvPr descr=" " id="276" name="Google Shape;276;g2bab08c6aca_0_879"/>
          <p:cNvPicPr preferRelativeResize="0"/>
          <p:nvPr/>
        </p:nvPicPr>
        <p:blipFill rotWithShape="1">
          <a:blip r:embed="rId3">
            <a:alphaModFix/>
          </a:blip>
          <a:srcRect b="0" l="0" r="0" t="0"/>
          <a:stretch/>
        </p:blipFill>
        <p:spPr>
          <a:xfrm>
            <a:off x="-1428688" y="8931511"/>
            <a:ext cx="7426399" cy="5670437"/>
          </a:xfrm>
          <a:prstGeom prst="rect">
            <a:avLst/>
          </a:prstGeom>
          <a:noFill/>
          <a:ln>
            <a:noFill/>
          </a:ln>
        </p:spPr>
      </p:pic>
      <p:pic>
        <p:nvPicPr>
          <p:cNvPr descr=" " id="277" name="Google Shape;277;g2bab08c6aca_0_879"/>
          <p:cNvPicPr preferRelativeResize="0"/>
          <p:nvPr/>
        </p:nvPicPr>
        <p:blipFill rotWithShape="1">
          <a:blip r:embed="rId4">
            <a:alphaModFix/>
          </a:blip>
          <a:srcRect b="0" l="0" r="0" t="0"/>
          <a:stretch/>
        </p:blipFill>
        <p:spPr>
          <a:xfrm>
            <a:off x="18404600" y="381000"/>
            <a:ext cx="7801218" cy="2819400"/>
          </a:xfrm>
          <a:prstGeom prst="rect">
            <a:avLst/>
          </a:prstGeom>
          <a:noFill/>
          <a:ln>
            <a:noFill/>
          </a:ln>
        </p:spPr>
      </p:pic>
      <p:sp>
        <p:nvSpPr>
          <p:cNvPr id="278" name="Google Shape;278;g2bab08c6aca_0_8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g2bab08c6aca_0_8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0" name="Google Shape;280;g2bab08c6aca_0_879"/>
          <p:cNvPicPr preferRelativeResize="0"/>
          <p:nvPr/>
        </p:nvPicPr>
        <p:blipFill rotWithShape="1">
          <a:blip r:embed="rId6">
            <a:alphaModFix/>
          </a:blip>
          <a:srcRect b="0" l="0" r="0" t="0"/>
          <a:stretch/>
        </p:blipFill>
        <p:spPr>
          <a:xfrm>
            <a:off x="0" y="1257300"/>
            <a:ext cx="6084060" cy="12369800"/>
          </a:xfrm>
          <a:prstGeom prst="rect">
            <a:avLst/>
          </a:prstGeom>
          <a:noFill/>
          <a:ln>
            <a:noFill/>
          </a:ln>
        </p:spPr>
      </p:pic>
      <p:sp>
        <p:nvSpPr>
          <p:cNvPr id="281" name="Google Shape;281;g2bab08c6aca_0_879"/>
          <p:cNvSpPr/>
          <p:nvPr/>
        </p:nvSpPr>
        <p:spPr>
          <a:xfrm>
            <a:off x="7062083" y="1549400"/>
            <a:ext cx="10690500" cy="19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Holtwood One SC"/>
              <a:buNone/>
            </a:pPr>
            <a:r>
              <a:rPr b="0" i="0" lang="en-US" sz="8000" u="none" cap="none" strike="noStrike">
                <a:solidFill>
                  <a:srgbClr val="0E0E0E"/>
                </a:solidFill>
                <a:latin typeface="Holtwood One SC"/>
                <a:ea typeface="Holtwood One SC"/>
                <a:cs typeface="Holtwood One SC"/>
                <a:sym typeface="Holtwood One SC"/>
              </a:rPr>
              <a:t>Some Data</a:t>
            </a:r>
            <a:endParaRPr b="0" i="0" sz="8000" u="none" cap="none" strike="noStrike">
              <a:solidFill>
                <a:schemeClr val="dk1"/>
              </a:solidFill>
              <a:latin typeface="Calibri"/>
              <a:ea typeface="Calibri"/>
              <a:cs typeface="Calibri"/>
              <a:sym typeface="Calibri"/>
            </a:endParaRPr>
          </a:p>
        </p:txBody>
      </p:sp>
      <p:sp>
        <p:nvSpPr>
          <p:cNvPr id="282" name="Google Shape;282;g2bab08c6aca_0_879"/>
          <p:cNvSpPr/>
          <p:nvPr/>
        </p:nvSpPr>
        <p:spPr>
          <a:xfrm>
            <a:off x="7062083" y="5067300"/>
            <a:ext cx="15711900" cy="617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ab08c6aca_0_879"/>
          <p:cNvSpPr/>
          <p:nvPr/>
        </p:nvSpPr>
        <p:spPr>
          <a:xfrm>
            <a:off x="7062083" y="5067300"/>
            <a:ext cx="15711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ab08c6aca_0_879"/>
          <p:cNvSpPr/>
          <p:nvPr/>
        </p:nvSpPr>
        <p:spPr>
          <a:xfrm>
            <a:off x="7062083" y="5067300"/>
            <a:ext cx="30738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ab08c6aca_0_879"/>
          <p:cNvSpPr/>
          <p:nvPr/>
        </p:nvSpPr>
        <p:spPr>
          <a:xfrm>
            <a:off x="7062083" y="5067300"/>
            <a:ext cx="3412500" cy="19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75%</a:t>
            </a:r>
            <a:endParaRPr b="0" i="0" sz="8000" u="none" cap="none" strike="noStrike">
              <a:solidFill>
                <a:schemeClr val="dk1"/>
              </a:solidFill>
              <a:latin typeface="Calibri"/>
              <a:ea typeface="Calibri"/>
              <a:cs typeface="Calibri"/>
              <a:sym typeface="Calibri"/>
            </a:endParaRPr>
          </a:p>
        </p:txBody>
      </p:sp>
      <p:sp>
        <p:nvSpPr>
          <p:cNvPr id="286" name="Google Shape;286;g2bab08c6aca_0_879"/>
          <p:cNvSpPr/>
          <p:nvPr/>
        </p:nvSpPr>
        <p:spPr>
          <a:xfrm>
            <a:off x="10339092" y="5162550"/>
            <a:ext cx="12435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ab08c6aca_0_879"/>
          <p:cNvSpPr/>
          <p:nvPr/>
        </p:nvSpPr>
        <p:spPr>
          <a:xfrm>
            <a:off x="10339092" y="5162550"/>
            <a:ext cx="125874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Enchanted Creatures</a:t>
            </a:r>
            <a:endParaRPr b="0" i="0" sz="3600" u="none" cap="none" strike="noStrike">
              <a:solidFill>
                <a:schemeClr val="dk1"/>
              </a:solidFill>
              <a:latin typeface="Calibri"/>
              <a:ea typeface="Calibri"/>
              <a:cs typeface="Calibri"/>
              <a:sym typeface="Calibri"/>
            </a:endParaRPr>
          </a:p>
        </p:txBody>
      </p:sp>
      <p:sp>
        <p:nvSpPr>
          <p:cNvPr id="288" name="Google Shape;288;g2bab08c6aca_0_879"/>
          <p:cNvSpPr/>
          <p:nvPr/>
        </p:nvSpPr>
        <p:spPr>
          <a:xfrm>
            <a:off x="10339092" y="6013450"/>
            <a:ext cx="12570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9" name="Google Shape;289;g2bab08c6aca_0_879"/>
          <p:cNvSpPr/>
          <p:nvPr/>
        </p:nvSpPr>
        <p:spPr>
          <a:xfrm>
            <a:off x="7062083" y="7327900"/>
            <a:ext cx="15711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bab08c6aca_0_879"/>
          <p:cNvSpPr/>
          <p:nvPr/>
        </p:nvSpPr>
        <p:spPr>
          <a:xfrm>
            <a:off x="7062083" y="7327900"/>
            <a:ext cx="34422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ab08c6aca_0_879"/>
          <p:cNvSpPr/>
          <p:nvPr/>
        </p:nvSpPr>
        <p:spPr>
          <a:xfrm>
            <a:off x="7062083" y="7327900"/>
            <a:ext cx="3780900" cy="19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60%</a:t>
            </a:r>
            <a:endParaRPr b="0" i="0" sz="8000" u="none" cap="none" strike="noStrike">
              <a:solidFill>
                <a:schemeClr val="dk1"/>
              </a:solidFill>
              <a:latin typeface="Calibri"/>
              <a:ea typeface="Calibri"/>
              <a:cs typeface="Calibri"/>
              <a:sym typeface="Calibri"/>
            </a:endParaRPr>
          </a:p>
        </p:txBody>
      </p:sp>
      <p:sp>
        <p:nvSpPr>
          <p:cNvPr id="292" name="Google Shape;292;g2bab08c6aca_0_879"/>
          <p:cNvSpPr/>
          <p:nvPr/>
        </p:nvSpPr>
        <p:spPr>
          <a:xfrm>
            <a:off x="10707438" y="7423150"/>
            <a:ext cx="12066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ab08c6aca_0_879"/>
          <p:cNvSpPr/>
          <p:nvPr/>
        </p:nvSpPr>
        <p:spPr>
          <a:xfrm>
            <a:off x="10707438" y="7423150"/>
            <a:ext cx="12219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Magic-Wielding Individuals</a:t>
            </a:r>
            <a:endParaRPr b="0" i="0" sz="3600" u="none" cap="none" strike="noStrike">
              <a:solidFill>
                <a:schemeClr val="dk1"/>
              </a:solidFill>
              <a:latin typeface="Calibri"/>
              <a:ea typeface="Calibri"/>
              <a:cs typeface="Calibri"/>
              <a:sym typeface="Calibri"/>
            </a:endParaRPr>
          </a:p>
        </p:txBody>
      </p:sp>
      <p:sp>
        <p:nvSpPr>
          <p:cNvPr id="294" name="Google Shape;294;g2bab08c6aca_0_879"/>
          <p:cNvSpPr/>
          <p:nvPr/>
        </p:nvSpPr>
        <p:spPr>
          <a:xfrm>
            <a:off x="10707438" y="8274050"/>
            <a:ext cx="1220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5" name="Google Shape;295;g2bab08c6aca_0_879"/>
          <p:cNvSpPr/>
          <p:nvPr/>
        </p:nvSpPr>
        <p:spPr>
          <a:xfrm>
            <a:off x="7062083" y="9588500"/>
            <a:ext cx="15711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ab08c6aca_0_879"/>
          <p:cNvSpPr/>
          <p:nvPr/>
        </p:nvSpPr>
        <p:spPr>
          <a:xfrm>
            <a:off x="7062083" y="9588500"/>
            <a:ext cx="34422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ab08c6aca_0_879"/>
          <p:cNvSpPr/>
          <p:nvPr/>
        </p:nvSpPr>
        <p:spPr>
          <a:xfrm>
            <a:off x="7062083" y="9588500"/>
            <a:ext cx="3780900" cy="19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90%</a:t>
            </a:r>
            <a:endParaRPr b="0" i="0" sz="8000" u="none" cap="none" strike="noStrike">
              <a:solidFill>
                <a:schemeClr val="dk1"/>
              </a:solidFill>
              <a:latin typeface="Calibri"/>
              <a:ea typeface="Calibri"/>
              <a:cs typeface="Calibri"/>
              <a:sym typeface="Calibri"/>
            </a:endParaRPr>
          </a:p>
        </p:txBody>
      </p:sp>
      <p:sp>
        <p:nvSpPr>
          <p:cNvPr id="298" name="Google Shape;298;g2bab08c6aca_0_879"/>
          <p:cNvSpPr/>
          <p:nvPr/>
        </p:nvSpPr>
        <p:spPr>
          <a:xfrm>
            <a:off x="10707438" y="9683750"/>
            <a:ext cx="12066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ab08c6aca_0_879"/>
          <p:cNvSpPr/>
          <p:nvPr/>
        </p:nvSpPr>
        <p:spPr>
          <a:xfrm>
            <a:off x="10707438" y="9683750"/>
            <a:ext cx="12219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Spells Cast</a:t>
            </a:r>
            <a:endParaRPr b="0" i="0" sz="3600" u="none" cap="none" strike="noStrike">
              <a:solidFill>
                <a:schemeClr val="dk1"/>
              </a:solidFill>
              <a:latin typeface="Calibri"/>
              <a:ea typeface="Calibri"/>
              <a:cs typeface="Calibri"/>
              <a:sym typeface="Calibri"/>
            </a:endParaRPr>
          </a:p>
        </p:txBody>
      </p:sp>
      <p:sp>
        <p:nvSpPr>
          <p:cNvPr id="300" name="Google Shape;300;g2bab08c6aca_0_879"/>
          <p:cNvSpPr/>
          <p:nvPr/>
        </p:nvSpPr>
        <p:spPr>
          <a:xfrm>
            <a:off x="10707438" y="10534650"/>
            <a:ext cx="1220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305" name="Shape 305"/>
        <p:cNvGrpSpPr/>
        <p:nvPr/>
      </p:nvGrpSpPr>
      <p:grpSpPr>
        <a:xfrm>
          <a:off x="0" y="0"/>
          <a:ext cx="0" cy="0"/>
          <a:chOff x="0" y="0"/>
          <a:chExt cx="0" cy="0"/>
        </a:xfrm>
      </p:grpSpPr>
      <p:pic>
        <p:nvPicPr>
          <p:cNvPr descr=" " id="306" name="Google Shape;306;g2bab08c6aca_0_908"/>
          <p:cNvPicPr preferRelativeResize="0"/>
          <p:nvPr/>
        </p:nvPicPr>
        <p:blipFill rotWithShape="1">
          <a:blip r:embed="rId3">
            <a:alphaModFix/>
          </a:blip>
          <a:srcRect b="0" l="0" r="0" t="0"/>
          <a:stretch/>
        </p:blipFill>
        <p:spPr>
          <a:xfrm>
            <a:off x="-270867" y="2142009"/>
            <a:ext cx="24650369" cy="10002169"/>
          </a:xfrm>
          <a:prstGeom prst="rect">
            <a:avLst/>
          </a:prstGeom>
          <a:noFill/>
          <a:ln>
            <a:noFill/>
          </a:ln>
        </p:spPr>
      </p:pic>
      <p:sp>
        <p:nvSpPr>
          <p:cNvPr id="307" name="Google Shape;307;g2bab08c6aca_0_9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bab08c6aca_0_90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9" name="Google Shape;309;g2bab08c6aca_0_908"/>
          <p:cNvSpPr/>
          <p:nvPr/>
        </p:nvSpPr>
        <p:spPr>
          <a:xfrm>
            <a:off x="4318540" y="2851150"/>
            <a:ext cx="15762600" cy="801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bab08c6aca_0_908"/>
          <p:cNvSpPr/>
          <p:nvPr/>
        </p:nvSpPr>
        <p:spPr>
          <a:xfrm>
            <a:off x="4318540" y="2851150"/>
            <a:ext cx="15762600" cy="63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ab08c6aca_0_908"/>
          <p:cNvSpPr/>
          <p:nvPr/>
        </p:nvSpPr>
        <p:spPr>
          <a:xfrm>
            <a:off x="4305838" y="2851150"/>
            <a:ext cx="15788100" cy="59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Holtwood One SC"/>
              <a:buNone/>
            </a:pPr>
            <a:r>
              <a:rPr b="0" i="0" lang="en-US" sz="24000" u="none" cap="none" strike="noStrike">
                <a:solidFill>
                  <a:srgbClr val="FFFFFF"/>
                </a:solidFill>
                <a:latin typeface="Holtwood One SC"/>
                <a:ea typeface="Holtwood One SC"/>
                <a:cs typeface="Holtwood One SC"/>
                <a:sym typeface="Holtwood One SC"/>
              </a:rPr>
              <a:t>234,567</a:t>
            </a:r>
            <a:endParaRPr b="0" i="0" sz="24000" u="none" cap="none" strike="noStrike">
              <a:solidFill>
                <a:schemeClr val="dk1"/>
              </a:solidFill>
              <a:latin typeface="Calibri"/>
              <a:ea typeface="Calibri"/>
              <a:cs typeface="Calibri"/>
              <a:sym typeface="Calibri"/>
            </a:endParaRPr>
          </a:p>
        </p:txBody>
      </p:sp>
      <p:sp>
        <p:nvSpPr>
          <p:cNvPr id="312" name="Google Shape;312;g2bab08c6aca_0_908"/>
          <p:cNvSpPr/>
          <p:nvPr/>
        </p:nvSpPr>
        <p:spPr>
          <a:xfrm>
            <a:off x="4183056" y="80200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2bab08c6aca_0_908"/>
          <p:cNvSpPr/>
          <p:nvPr/>
        </p:nvSpPr>
        <p:spPr>
          <a:xfrm>
            <a:off x="7496054" y="96456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318" name="Shape 318"/>
        <p:cNvGrpSpPr/>
        <p:nvPr/>
      </p:nvGrpSpPr>
      <p:grpSpPr>
        <a:xfrm>
          <a:off x="0" y="0"/>
          <a:ext cx="0" cy="0"/>
          <a:chOff x="0" y="0"/>
          <a:chExt cx="0" cy="0"/>
        </a:xfrm>
      </p:grpSpPr>
      <p:pic>
        <p:nvPicPr>
          <p:cNvPr descr=" " id="319" name="Google Shape;319;g2bab08c6aca_0_920"/>
          <p:cNvPicPr preferRelativeResize="0"/>
          <p:nvPr/>
        </p:nvPicPr>
        <p:blipFill rotWithShape="1">
          <a:blip r:embed="rId3">
            <a:alphaModFix/>
          </a:blip>
          <a:srcRect b="0" l="0" r="0" t="0"/>
          <a:stretch/>
        </p:blipFill>
        <p:spPr>
          <a:xfrm>
            <a:off x="19467288" y="3408028"/>
            <a:ext cx="6388638" cy="4629386"/>
          </a:xfrm>
          <a:prstGeom prst="rect">
            <a:avLst/>
          </a:prstGeom>
          <a:noFill/>
          <a:ln>
            <a:noFill/>
          </a:ln>
        </p:spPr>
      </p:pic>
      <p:pic>
        <p:nvPicPr>
          <p:cNvPr descr=" " id="320" name="Google Shape;320;g2bab08c6aca_0_920"/>
          <p:cNvPicPr preferRelativeResize="0"/>
          <p:nvPr/>
        </p:nvPicPr>
        <p:blipFill rotWithShape="1">
          <a:blip r:embed="rId4">
            <a:alphaModFix/>
          </a:blip>
          <a:srcRect b="0" l="0" r="0" t="0"/>
          <a:stretch/>
        </p:blipFill>
        <p:spPr>
          <a:xfrm>
            <a:off x="13345123" y="-1532272"/>
            <a:ext cx="6388638" cy="4629386"/>
          </a:xfrm>
          <a:prstGeom prst="rect">
            <a:avLst/>
          </a:prstGeom>
          <a:noFill/>
          <a:ln>
            <a:noFill/>
          </a:ln>
        </p:spPr>
      </p:pic>
      <p:sp>
        <p:nvSpPr>
          <p:cNvPr id="321" name="Google Shape;321;g2bab08c6aca_0_9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bab08c6aca_0_9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3" name="Google Shape;323;g2bab08c6aca_0_920"/>
          <p:cNvSpPr/>
          <p:nvPr/>
        </p:nvSpPr>
        <p:spPr>
          <a:xfrm>
            <a:off x="3111889" y="3365500"/>
            <a:ext cx="7875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ab08c6aca_0_920"/>
          <p:cNvSpPr/>
          <p:nvPr/>
        </p:nvSpPr>
        <p:spPr>
          <a:xfrm>
            <a:off x="1898887" y="3365500"/>
            <a:ext cx="10301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ab08c6aca_0_920"/>
          <p:cNvSpPr/>
          <p:nvPr/>
        </p:nvSpPr>
        <p:spPr>
          <a:xfrm>
            <a:off x="1898887" y="3365500"/>
            <a:ext cx="108429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Holtwood One SC"/>
              <a:buNone/>
            </a:pPr>
            <a:r>
              <a:rPr b="0" i="0" lang="en-US" sz="12800" u="none" cap="none" strike="noStrike">
                <a:solidFill>
                  <a:srgbClr val="272727"/>
                </a:solidFill>
                <a:latin typeface="Holtwood One SC"/>
                <a:ea typeface="Holtwood One SC"/>
                <a:cs typeface="Holtwood One SC"/>
                <a:sym typeface="Holtwood One SC"/>
              </a:rPr>
              <a:t>233 Coins</a:t>
            </a:r>
            <a:endParaRPr b="0" i="0" sz="12800" u="none" cap="none" strike="noStrike">
              <a:solidFill>
                <a:schemeClr val="dk1"/>
              </a:solidFill>
              <a:latin typeface="Calibri"/>
              <a:ea typeface="Calibri"/>
              <a:cs typeface="Calibri"/>
              <a:sym typeface="Calibri"/>
            </a:endParaRPr>
          </a:p>
        </p:txBody>
      </p:sp>
      <p:sp>
        <p:nvSpPr>
          <p:cNvPr id="326" name="Google Shape;326;g2bab08c6aca_0_920"/>
          <p:cNvSpPr/>
          <p:nvPr/>
        </p:nvSpPr>
        <p:spPr>
          <a:xfrm>
            <a:off x="3111889" y="6007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ab08c6aca_0_920"/>
          <p:cNvSpPr/>
          <p:nvPr/>
        </p:nvSpPr>
        <p:spPr>
          <a:xfrm>
            <a:off x="3044147" y="6007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2bab08c6aca_0_920"/>
          <p:cNvSpPr/>
          <p:nvPr/>
        </p:nvSpPr>
        <p:spPr>
          <a:xfrm>
            <a:off x="3111889" y="7086600"/>
            <a:ext cx="7875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ab08c6aca_0_920"/>
          <p:cNvSpPr/>
          <p:nvPr/>
        </p:nvSpPr>
        <p:spPr>
          <a:xfrm>
            <a:off x="1346368" y="7086600"/>
            <a:ext cx="11406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bab08c6aca_0_920"/>
          <p:cNvSpPr/>
          <p:nvPr/>
        </p:nvSpPr>
        <p:spPr>
          <a:xfrm>
            <a:off x="1346368" y="7086600"/>
            <a:ext cx="119481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Holtwood One SC"/>
              <a:buNone/>
            </a:pPr>
            <a:r>
              <a:rPr b="0" i="0" lang="en-US" sz="12800" u="none" cap="none" strike="noStrike">
                <a:solidFill>
                  <a:srgbClr val="272727"/>
                </a:solidFill>
                <a:latin typeface="Holtwood One SC"/>
                <a:ea typeface="Holtwood One SC"/>
                <a:cs typeface="Holtwood One SC"/>
                <a:sym typeface="Holtwood One SC"/>
              </a:rPr>
              <a:t>456 Hours</a:t>
            </a:r>
            <a:endParaRPr b="0" i="0" sz="12800" u="none" cap="none" strike="noStrike">
              <a:solidFill>
                <a:schemeClr val="dk1"/>
              </a:solidFill>
              <a:latin typeface="Calibri"/>
              <a:ea typeface="Calibri"/>
              <a:cs typeface="Calibri"/>
              <a:sym typeface="Calibri"/>
            </a:endParaRPr>
          </a:p>
        </p:txBody>
      </p:sp>
      <p:sp>
        <p:nvSpPr>
          <p:cNvPr id="331" name="Google Shape;331;g2bab08c6aca_0_920"/>
          <p:cNvSpPr/>
          <p:nvPr/>
        </p:nvSpPr>
        <p:spPr>
          <a:xfrm>
            <a:off x="3111889" y="9728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bab08c6aca_0_920"/>
          <p:cNvSpPr/>
          <p:nvPr/>
        </p:nvSpPr>
        <p:spPr>
          <a:xfrm>
            <a:off x="3044147" y="9728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2bab08c6aca_0_920"/>
          <p:cNvSpPr/>
          <p:nvPr/>
        </p:nvSpPr>
        <p:spPr>
          <a:xfrm>
            <a:off x="14467108" y="3365500"/>
            <a:ext cx="7875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bab08c6aca_0_920"/>
          <p:cNvSpPr/>
          <p:nvPr/>
        </p:nvSpPr>
        <p:spPr>
          <a:xfrm>
            <a:off x="15813476" y="3365500"/>
            <a:ext cx="5182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ab08c6aca_0_920"/>
          <p:cNvSpPr/>
          <p:nvPr/>
        </p:nvSpPr>
        <p:spPr>
          <a:xfrm>
            <a:off x="15813476" y="3365500"/>
            <a:ext cx="57243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Holtwood One SC"/>
              <a:buNone/>
            </a:pPr>
            <a:r>
              <a:rPr b="0" i="0" lang="en-US" sz="12800" u="none" cap="none" strike="noStrike">
                <a:solidFill>
                  <a:srgbClr val="272727"/>
                </a:solidFill>
                <a:latin typeface="Holtwood One SC"/>
                <a:ea typeface="Holtwood One SC"/>
                <a:cs typeface="Holtwood One SC"/>
                <a:sym typeface="Holtwood One SC"/>
              </a:rPr>
              <a:t>85%</a:t>
            </a:r>
            <a:endParaRPr b="0" i="0" sz="12800" u="none" cap="none" strike="noStrike">
              <a:solidFill>
                <a:schemeClr val="dk1"/>
              </a:solidFill>
              <a:latin typeface="Calibri"/>
              <a:ea typeface="Calibri"/>
              <a:cs typeface="Calibri"/>
              <a:sym typeface="Calibri"/>
            </a:endParaRPr>
          </a:p>
        </p:txBody>
      </p:sp>
      <p:sp>
        <p:nvSpPr>
          <p:cNvPr id="336" name="Google Shape;336;g2bab08c6aca_0_920"/>
          <p:cNvSpPr/>
          <p:nvPr/>
        </p:nvSpPr>
        <p:spPr>
          <a:xfrm>
            <a:off x="14467108" y="6007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bab08c6aca_0_920"/>
          <p:cNvSpPr/>
          <p:nvPr/>
        </p:nvSpPr>
        <p:spPr>
          <a:xfrm>
            <a:off x="14399366" y="6007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2bab08c6aca_0_920"/>
          <p:cNvSpPr/>
          <p:nvPr/>
        </p:nvSpPr>
        <p:spPr>
          <a:xfrm>
            <a:off x="14467108" y="7086600"/>
            <a:ext cx="7875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bab08c6aca_0_920"/>
          <p:cNvSpPr/>
          <p:nvPr/>
        </p:nvSpPr>
        <p:spPr>
          <a:xfrm>
            <a:off x="14581422" y="7086600"/>
            <a:ext cx="7646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ab08c6aca_0_920"/>
          <p:cNvSpPr/>
          <p:nvPr/>
        </p:nvSpPr>
        <p:spPr>
          <a:xfrm>
            <a:off x="14581422" y="7086600"/>
            <a:ext cx="81882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Holtwood One SC"/>
              <a:buNone/>
            </a:pPr>
            <a:r>
              <a:rPr b="0" i="0" lang="en-US" sz="12800" u="none" cap="none" strike="noStrike">
                <a:solidFill>
                  <a:srgbClr val="272727"/>
                </a:solidFill>
                <a:latin typeface="Holtwood One SC"/>
                <a:ea typeface="Holtwood One SC"/>
                <a:cs typeface="Holtwood One SC"/>
                <a:sym typeface="Holtwood One SC"/>
              </a:rPr>
              <a:t>544 Km</a:t>
            </a:r>
            <a:endParaRPr b="0" i="0" sz="12800" u="none" cap="none" strike="noStrike">
              <a:solidFill>
                <a:schemeClr val="dk1"/>
              </a:solidFill>
              <a:latin typeface="Calibri"/>
              <a:ea typeface="Calibri"/>
              <a:cs typeface="Calibri"/>
              <a:sym typeface="Calibri"/>
            </a:endParaRPr>
          </a:p>
        </p:txBody>
      </p:sp>
      <p:sp>
        <p:nvSpPr>
          <p:cNvPr id="341" name="Google Shape;341;g2bab08c6aca_0_920"/>
          <p:cNvSpPr/>
          <p:nvPr/>
        </p:nvSpPr>
        <p:spPr>
          <a:xfrm>
            <a:off x="14467108" y="9728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bab08c6aca_0_920"/>
          <p:cNvSpPr/>
          <p:nvPr/>
        </p:nvSpPr>
        <p:spPr>
          <a:xfrm>
            <a:off x="14399366" y="9728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347" name="Shape 347"/>
        <p:cNvGrpSpPr/>
        <p:nvPr/>
      </p:nvGrpSpPr>
      <p:grpSpPr>
        <a:xfrm>
          <a:off x="0" y="0"/>
          <a:ext cx="0" cy="0"/>
          <a:chOff x="0" y="0"/>
          <a:chExt cx="0" cy="0"/>
        </a:xfrm>
      </p:grpSpPr>
      <p:pic>
        <p:nvPicPr>
          <p:cNvPr descr=" " id="348" name="Google Shape;348;g2bab08c6aca_0_948"/>
          <p:cNvPicPr preferRelativeResize="0"/>
          <p:nvPr/>
        </p:nvPicPr>
        <p:blipFill rotWithShape="1">
          <a:blip r:embed="rId3">
            <a:alphaModFix/>
          </a:blip>
          <a:srcRect b="0" l="0" r="0" t="0"/>
          <a:stretch/>
        </p:blipFill>
        <p:spPr>
          <a:xfrm>
            <a:off x="-1428688" y="8931498"/>
            <a:ext cx="7426399" cy="5670451"/>
          </a:xfrm>
          <a:prstGeom prst="rect">
            <a:avLst/>
          </a:prstGeom>
          <a:noFill/>
          <a:ln>
            <a:noFill/>
          </a:ln>
        </p:spPr>
      </p:pic>
      <p:pic>
        <p:nvPicPr>
          <p:cNvPr descr=" " id="349" name="Google Shape;349;g2bab08c6aca_0_948"/>
          <p:cNvPicPr preferRelativeResize="0"/>
          <p:nvPr/>
        </p:nvPicPr>
        <p:blipFill rotWithShape="1">
          <a:blip r:embed="rId4">
            <a:alphaModFix/>
          </a:blip>
          <a:srcRect b="0" l="0" r="0" t="0"/>
          <a:stretch/>
        </p:blipFill>
        <p:spPr>
          <a:xfrm>
            <a:off x="18404600" y="381000"/>
            <a:ext cx="7801218" cy="2819400"/>
          </a:xfrm>
          <a:prstGeom prst="rect">
            <a:avLst/>
          </a:prstGeom>
          <a:noFill/>
          <a:ln>
            <a:noFill/>
          </a:ln>
        </p:spPr>
      </p:pic>
      <p:sp>
        <p:nvSpPr>
          <p:cNvPr id="350" name="Google Shape;350;g2bab08c6aca_0_9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bab08c6aca_0_9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2bab08c6aca_0_948"/>
          <p:cNvSpPr/>
          <p:nvPr/>
        </p:nvSpPr>
        <p:spPr>
          <a:xfrm>
            <a:off x="6841922" y="1701800"/>
            <a:ext cx="10690500" cy="198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Some Graph</a:t>
            </a:r>
            <a:endParaRPr b="0" i="0" sz="8000" u="none" cap="none" strike="noStrike">
              <a:solidFill>
                <a:schemeClr val="dk1"/>
              </a:solidFill>
              <a:latin typeface="Calibri"/>
              <a:ea typeface="Calibri"/>
              <a:cs typeface="Calibri"/>
              <a:sym typeface="Calibri"/>
            </a:endParaRPr>
          </a:p>
        </p:txBody>
      </p:sp>
      <p:sp>
        <p:nvSpPr>
          <p:cNvPr id="353" name="Google Shape;353;g2bab08c6aca_0_94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ab08c6aca_0_94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2bab08c6aca_0_94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2185"/>
              <a:buFont typeface="Lato"/>
              <a:buNone/>
            </a:pPr>
            <a:r>
              <a:rPr b="0" i="0" lang="en-US" sz="2185" u="none" cap="none" strike="noStrike">
                <a:solidFill>
                  <a:srgbClr val="013E8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2bab08c6aca_0_94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2185"/>
              <a:buFont typeface="Lato"/>
              <a:buNone/>
            </a:pPr>
            <a:r>
              <a:rPr b="0" i="0" lang="en-US" sz="2185" u="none" cap="none" strike="noStrike">
                <a:solidFill>
                  <a:srgbClr val="013E8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2bab08c6aca_0_94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2185"/>
              <a:buFont typeface="Lato"/>
              <a:buNone/>
            </a:pPr>
            <a:r>
              <a:rPr b="0" i="0" lang="en-US" sz="2185" u="none" cap="none" strike="noStrike">
                <a:solidFill>
                  <a:srgbClr val="013E8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2bab08c6aca_0_94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2185"/>
              <a:buFont typeface="Lato"/>
              <a:buNone/>
            </a:pPr>
            <a:r>
              <a:rPr b="0" i="0" lang="en-US" sz="2185" u="none" cap="none" strike="noStrike">
                <a:solidFill>
                  <a:srgbClr val="013E8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2bab08c6aca_0_94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2185"/>
              <a:buFont typeface="Lato"/>
              <a:buNone/>
            </a:pPr>
            <a:r>
              <a:rPr b="0" i="0" lang="en-US" sz="2185" u="none" cap="none" strike="noStrike">
                <a:solidFill>
                  <a:srgbClr val="013E8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2bab08c6aca_0_94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2185"/>
              <a:buFont typeface="Lato"/>
              <a:buNone/>
            </a:pPr>
            <a:r>
              <a:rPr b="0" i="0" lang="en-US" sz="2185" u="none" cap="none" strike="noStrike">
                <a:solidFill>
                  <a:srgbClr val="013E8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2bab08c6aca_0_94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2185"/>
              <a:buFont typeface="Lato"/>
              <a:buNone/>
            </a:pPr>
            <a:r>
              <a:rPr b="0" i="0" lang="en-US" sz="2185" u="none" cap="none" strike="noStrike">
                <a:solidFill>
                  <a:srgbClr val="013E8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2bab08c6aca_0_94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2185"/>
              <a:buFont typeface="Lato"/>
              <a:buNone/>
            </a:pPr>
            <a:r>
              <a:rPr b="0" i="0" lang="en-US" sz="2185" u="none" cap="none" strike="noStrike">
                <a:solidFill>
                  <a:srgbClr val="013E8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2bab08c6aca_0_94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2bab08c6aca_0_94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2bab08c6aca_0_94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2bab08c6aca_0_94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2bab08c6aca_0_94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2bab08c6aca_0_94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2bab08c6aca_0_94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2bab08c6aca_0_94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2bab08c6aca_0_94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2bab08c6aca_0_94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1820"/>
              <a:buFont typeface="Lato"/>
              <a:buNone/>
            </a:pPr>
            <a:r>
              <a:rPr b="0" i="0" lang="en-US" sz="1820" u="none" cap="none" strike="noStrike">
                <a:solidFill>
                  <a:srgbClr val="013E8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2bab08c6aca_0_94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2bab08c6aca_0_94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2bab08c6aca_0_94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2bab08c6aca_0_94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2bab08c6aca_0_94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2bab08c6aca_0_94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2bab08c6aca_0_94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2bab08c6aca_0_94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2bab08c6aca_0_94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2bab08c6aca_0_94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2bab08c6aca_0_94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2bab08c6aca_0_94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2bab08c6aca_0_94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2bab08c6aca_0_94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2bab08c6aca_0_94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2bab08c6aca_0_94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2bab08c6aca_0_94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2bab08c6aca_0_94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2bab08c6aca_0_94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2bab08c6aca_0_94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2bab08c6aca_0_94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2bab08c6aca_0_94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2bab08c6aca_0_9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bab08c6aca_0_9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bab08c6aca_0_94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2bab08c6aca_0_94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2bab08c6aca_0_948"/>
          <p:cNvSpPr/>
          <p:nvPr/>
        </p:nvSpPr>
        <p:spPr>
          <a:xfrm>
            <a:off x="15940492" y="6365379"/>
            <a:ext cx="2514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bab08c6aca_0_948"/>
          <p:cNvSpPr/>
          <p:nvPr/>
        </p:nvSpPr>
        <p:spPr>
          <a:xfrm>
            <a:off x="15940492" y="6178550"/>
            <a:ext cx="27180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34.574</a:t>
            </a:r>
            <a:endParaRPr b="0" i="0" sz="4800" u="none" cap="none" strike="noStrike">
              <a:solidFill>
                <a:schemeClr val="dk1"/>
              </a:solidFill>
              <a:latin typeface="Calibri"/>
              <a:ea typeface="Calibri"/>
              <a:cs typeface="Calibri"/>
              <a:sym typeface="Calibri"/>
            </a:endParaRPr>
          </a:p>
        </p:txBody>
      </p:sp>
      <p:sp>
        <p:nvSpPr>
          <p:cNvPr id="401" name="Google Shape;401;g2bab08c6aca_0_948"/>
          <p:cNvSpPr/>
          <p:nvPr/>
        </p:nvSpPr>
        <p:spPr>
          <a:xfrm>
            <a:off x="16696237" y="7169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2" name="Google Shape;402;g2bab08c6aca_0_948"/>
          <p:cNvSpPr/>
          <p:nvPr/>
        </p:nvSpPr>
        <p:spPr>
          <a:xfrm>
            <a:off x="13260457" y="10515600"/>
            <a:ext cx="78750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bab08c6aca_0_948"/>
          <p:cNvSpPr/>
          <p:nvPr/>
        </p:nvSpPr>
        <p:spPr>
          <a:xfrm>
            <a:off x="13260457" y="10515600"/>
            <a:ext cx="78750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bab08c6aca_0_948"/>
          <p:cNvSpPr/>
          <p:nvPr/>
        </p:nvSpPr>
        <p:spPr>
          <a:xfrm>
            <a:off x="13158845" y="10515600"/>
            <a:ext cx="8078100" cy="119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Treasure Found</a:t>
            </a:r>
            <a:endParaRPr b="0" i="0" sz="4800" u="none" cap="none" strike="noStrike">
              <a:solidFill>
                <a:schemeClr val="dk1"/>
              </a:solidFill>
              <a:latin typeface="Calibri"/>
              <a:ea typeface="Calibri"/>
              <a:cs typeface="Calibri"/>
              <a:sym typeface="Calibri"/>
            </a:endParaRPr>
          </a:p>
        </p:txBody>
      </p:sp>
      <p:sp>
        <p:nvSpPr>
          <p:cNvPr id="405" name="Google Shape;405;g2bab08c6aca_0_948"/>
          <p:cNvSpPr/>
          <p:nvPr/>
        </p:nvSpPr>
        <p:spPr>
          <a:xfrm>
            <a:off x="13192716" y="11607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2bab08c6aca_0_948"/>
          <p:cNvSpPr/>
          <p:nvPr/>
        </p:nvSpPr>
        <p:spPr>
          <a:xfrm>
            <a:off x="3251606" y="10515600"/>
            <a:ext cx="78750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bab08c6aca_0_948"/>
          <p:cNvSpPr/>
          <p:nvPr/>
        </p:nvSpPr>
        <p:spPr>
          <a:xfrm>
            <a:off x="3251606" y="10515600"/>
            <a:ext cx="78750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ab08c6aca_0_948"/>
          <p:cNvSpPr/>
          <p:nvPr/>
        </p:nvSpPr>
        <p:spPr>
          <a:xfrm>
            <a:off x="3149994" y="10515600"/>
            <a:ext cx="8078100" cy="119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Spellcasting</a:t>
            </a:r>
            <a:endParaRPr b="0" i="0" sz="4800" u="none" cap="none" strike="noStrike">
              <a:solidFill>
                <a:schemeClr val="dk1"/>
              </a:solidFill>
              <a:latin typeface="Calibri"/>
              <a:ea typeface="Calibri"/>
              <a:cs typeface="Calibri"/>
              <a:sym typeface="Calibri"/>
            </a:endParaRPr>
          </a:p>
        </p:txBody>
      </p:sp>
      <p:sp>
        <p:nvSpPr>
          <p:cNvPr id="409" name="Google Shape;409;g2bab08c6aca_0_948"/>
          <p:cNvSpPr/>
          <p:nvPr/>
        </p:nvSpPr>
        <p:spPr>
          <a:xfrm>
            <a:off x="3183865" y="11607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414" name="Shape 414"/>
        <p:cNvGrpSpPr/>
        <p:nvPr/>
      </p:nvGrpSpPr>
      <p:grpSpPr>
        <a:xfrm>
          <a:off x="0" y="0"/>
          <a:ext cx="0" cy="0"/>
          <a:chOff x="0" y="0"/>
          <a:chExt cx="0" cy="0"/>
        </a:xfrm>
      </p:grpSpPr>
      <p:pic>
        <p:nvPicPr>
          <p:cNvPr descr=" " id="415" name="Google Shape;415;g2bab08c6aca_0_1014"/>
          <p:cNvPicPr preferRelativeResize="0"/>
          <p:nvPr/>
        </p:nvPicPr>
        <p:blipFill rotWithShape="1">
          <a:blip r:embed="rId3">
            <a:alphaModFix/>
          </a:blip>
          <a:srcRect b="0" l="0" r="0" t="0"/>
          <a:stretch/>
        </p:blipFill>
        <p:spPr>
          <a:xfrm>
            <a:off x="-270867" y="2142009"/>
            <a:ext cx="24650369" cy="10002143"/>
          </a:xfrm>
          <a:prstGeom prst="rect">
            <a:avLst/>
          </a:prstGeom>
          <a:noFill/>
          <a:ln>
            <a:noFill/>
          </a:ln>
        </p:spPr>
      </p:pic>
      <p:sp>
        <p:nvSpPr>
          <p:cNvPr id="416" name="Google Shape;416;g2bab08c6aca_0_10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bab08c6aca_0_10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8" name="Google Shape;418;g2bab08c6aca_0_1014"/>
          <p:cNvSpPr/>
          <p:nvPr/>
        </p:nvSpPr>
        <p:spPr>
          <a:xfrm>
            <a:off x="14683035" y="6248400"/>
            <a:ext cx="76209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ab08c6aca_0_1014"/>
          <p:cNvSpPr/>
          <p:nvPr/>
        </p:nvSpPr>
        <p:spPr>
          <a:xfrm>
            <a:off x="14683035" y="6248400"/>
            <a:ext cx="76209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bab08c6aca_0_1014"/>
          <p:cNvSpPr/>
          <p:nvPr/>
        </p:nvSpPr>
        <p:spPr>
          <a:xfrm>
            <a:off x="14683035" y="6248400"/>
            <a:ext cx="78243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A web application</a:t>
            </a:r>
            <a:endParaRPr b="0" i="0" sz="4800" u="none" cap="none" strike="noStrike">
              <a:solidFill>
                <a:schemeClr val="dk1"/>
              </a:solidFill>
              <a:latin typeface="Calibri"/>
              <a:ea typeface="Calibri"/>
              <a:cs typeface="Calibri"/>
              <a:sym typeface="Calibri"/>
            </a:endParaRPr>
          </a:p>
        </p:txBody>
      </p:sp>
      <p:sp>
        <p:nvSpPr>
          <p:cNvPr id="421" name="Google Shape;421;g2bab08c6aca_0_1014"/>
          <p:cNvSpPr/>
          <p:nvPr/>
        </p:nvSpPr>
        <p:spPr>
          <a:xfrm>
            <a:off x="14683035" y="7442200"/>
            <a:ext cx="7756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2" name="Google Shape;422;g2bab08c6aca_0_1014"/>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423" name="Google Shape;423;g2bab08c6aca_0_1014"/>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424" name="Google Shape;424;g2bab08c6aca_0_1014"/>
          <p:cNvSpPr/>
          <p:nvPr/>
        </p:nvSpPr>
        <p:spPr>
          <a:xfrm>
            <a:off x="4293137" y="1752600"/>
            <a:ext cx="16152300" cy="19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429" name="Shape 429"/>
        <p:cNvGrpSpPr/>
        <p:nvPr/>
      </p:nvGrpSpPr>
      <p:grpSpPr>
        <a:xfrm>
          <a:off x="0" y="0"/>
          <a:ext cx="0" cy="0"/>
          <a:chOff x="0" y="0"/>
          <a:chExt cx="0" cy="0"/>
        </a:xfrm>
      </p:grpSpPr>
      <p:pic>
        <p:nvPicPr>
          <p:cNvPr descr=" " id="430" name="Google Shape;430;g2bab08c6aca_0_1028"/>
          <p:cNvPicPr preferRelativeResize="0"/>
          <p:nvPr/>
        </p:nvPicPr>
        <p:blipFill rotWithShape="1">
          <a:blip r:embed="rId3">
            <a:alphaModFix/>
          </a:blip>
          <a:srcRect b="0" l="0" r="0" t="0"/>
          <a:stretch/>
        </p:blipFill>
        <p:spPr>
          <a:xfrm>
            <a:off x="19467288" y="5678587"/>
            <a:ext cx="6388638" cy="4629398"/>
          </a:xfrm>
          <a:prstGeom prst="rect">
            <a:avLst/>
          </a:prstGeom>
          <a:noFill/>
          <a:ln>
            <a:noFill/>
          </a:ln>
        </p:spPr>
      </p:pic>
      <p:pic>
        <p:nvPicPr>
          <p:cNvPr descr=" " id="431" name="Google Shape;431;g2bab08c6aca_0_1028"/>
          <p:cNvPicPr preferRelativeResize="0"/>
          <p:nvPr/>
        </p:nvPicPr>
        <p:blipFill rotWithShape="1">
          <a:blip r:embed="rId4">
            <a:alphaModFix/>
          </a:blip>
          <a:srcRect b="0" l="0" r="0" t="0"/>
          <a:stretch/>
        </p:blipFill>
        <p:spPr>
          <a:xfrm>
            <a:off x="13345123" y="10618887"/>
            <a:ext cx="6388638" cy="4629398"/>
          </a:xfrm>
          <a:prstGeom prst="rect">
            <a:avLst/>
          </a:prstGeom>
          <a:noFill/>
          <a:ln>
            <a:noFill/>
          </a:ln>
        </p:spPr>
      </p:pic>
      <p:sp>
        <p:nvSpPr>
          <p:cNvPr id="432" name="Google Shape;432;g2bab08c6aca_0_10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bab08c6aca_0_10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4" name="Google Shape;434;g2bab08c6aca_0_1028"/>
          <p:cNvSpPr/>
          <p:nvPr/>
        </p:nvSpPr>
        <p:spPr>
          <a:xfrm>
            <a:off x="11825178" y="4737100"/>
            <a:ext cx="87387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bab08c6aca_0_1028"/>
          <p:cNvSpPr/>
          <p:nvPr/>
        </p:nvSpPr>
        <p:spPr>
          <a:xfrm>
            <a:off x="11825178" y="4737100"/>
            <a:ext cx="87387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bab08c6aca_0_1028"/>
          <p:cNvSpPr/>
          <p:nvPr/>
        </p:nvSpPr>
        <p:spPr>
          <a:xfrm>
            <a:off x="11825178" y="4737100"/>
            <a:ext cx="89418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An mobile app</a:t>
            </a:r>
            <a:endParaRPr b="0" i="0" sz="4800" u="none" cap="none" strike="noStrike">
              <a:solidFill>
                <a:schemeClr val="dk1"/>
              </a:solidFill>
              <a:latin typeface="Calibri"/>
              <a:ea typeface="Calibri"/>
              <a:cs typeface="Calibri"/>
              <a:sym typeface="Calibri"/>
            </a:endParaRPr>
          </a:p>
        </p:txBody>
      </p:sp>
      <p:sp>
        <p:nvSpPr>
          <p:cNvPr id="437" name="Google Shape;437;g2bab08c6aca_0_1028"/>
          <p:cNvSpPr/>
          <p:nvPr/>
        </p:nvSpPr>
        <p:spPr>
          <a:xfrm>
            <a:off x="11825178" y="5930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8" name="Google Shape;438;g2bab08c6aca_0_1028"/>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9" name="Google Shape;439;g2bab08c6aca_0_1028"/>
          <p:cNvSpPr/>
          <p:nvPr/>
        </p:nvSpPr>
        <p:spPr>
          <a:xfrm>
            <a:off x="11825178" y="1511300"/>
            <a:ext cx="12900600" cy="364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The Future of Fantasy</a:t>
            </a:r>
            <a:endParaRPr b="0" i="0" sz="8000" u="none" cap="none" strike="noStrike">
              <a:solidFill>
                <a:schemeClr val="dk1"/>
              </a:solidFill>
              <a:latin typeface="Calibri"/>
              <a:ea typeface="Calibri"/>
              <a:cs typeface="Calibri"/>
              <a:sym typeface="Calibri"/>
            </a:endParaRPr>
          </a:p>
        </p:txBody>
      </p:sp>
      <p:pic>
        <p:nvPicPr>
          <p:cNvPr descr=" " id="440" name="Google Shape;440;g2bab08c6aca_0_1028"/>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41" name="Google Shape;441;g2bab08c6aca_0_1028"/>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446" name="Shape 446"/>
        <p:cNvGrpSpPr/>
        <p:nvPr/>
      </p:nvGrpSpPr>
      <p:grpSpPr>
        <a:xfrm>
          <a:off x="0" y="0"/>
          <a:ext cx="0" cy="0"/>
          <a:chOff x="0" y="0"/>
          <a:chExt cx="0" cy="0"/>
        </a:xfrm>
      </p:grpSpPr>
      <p:pic>
        <p:nvPicPr>
          <p:cNvPr descr=" " id="447" name="Google Shape;447;g2bab08c6aca_0_1044"/>
          <p:cNvPicPr preferRelativeResize="0"/>
          <p:nvPr/>
        </p:nvPicPr>
        <p:blipFill rotWithShape="1">
          <a:blip r:embed="rId3">
            <a:alphaModFix/>
          </a:blip>
          <a:srcRect b="0" l="0" r="0" t="0"/>
          <a:stretch/>
        </p:blipFill>
        <p:spPr>
          <a:xfrm>
            <a:off x="-1041530" y="0"/>
            <a:ext cx="10415302" cy="3746500"/>
          </a:xfrm>
          <a:prstGeom prst="rect">
            <a:avLst/>
          </a:prstGeom>
          <a:noFill/>
          <a:ln>
            <a:noFill/>
          </a:ln>
        </p:spPr>
      </p:pic>
      <p:pic>
        <p:nvPicPr>
          <p:cNvPr descr=" " id="448" name="Google Shape;448;g2bab08c6aca_0_1044"/>
          <p:cNvPicPr preferRelativeResize="0"/>
          <p:nvPr/>
        </p:nvPicPr>
        <p:blipFill rotWithShape="1">
          <a:blip r:embed="rId4">
            <a:alphaModFix/>
          </a:blip>
          <a:srcRect b="0" l="0" r="0" t="0"/>
          <a:stretch/>
        </p:blipFill>
        <p:spPr>
          <a:xfrm>
            <a:off x="21575864" y="6494016"/>
            <a:ext cx="5474927" cy="9555361"/>
          </a:xfrm>
          <a:prstGeom prst="rect">
            <a:avLst/>
          </a:prstGeom>
          <a:noFill/>
          <a:ln>
            <a:noFill/>
          </a:ln>
        </p:spPr>
      </p:pic>
      <p:sp>
        <p:nvSpPr>
          <p:cNvPr id="449" name="Google Shape;449;g2bab08c6aca_0_1044"/>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bab08c6aca_0_1044"/>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51" name="Google Shape;451;g2bab08c6aca_0_1044"/>
          <p:cNvSpPr/>
          <p:nvPr/>
        </p:nvSpPr>
        <p:spPr>
          <a:xfrm>
            <a:off x="1308264" y="4851400"/>
            <a:ext cx="57156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bab08c6aca_0_1044"/>
          <p:cNvSpPr/>
          <p:nvPr/>
        </p:nvSpPr>
        <p:spPr>
          <a:xfrm>
            <a:off x="1308264" y="4851400"/>
            <a:ext cx="57156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bab08c6aca_0_1044"/>
          <p:cNvSpPr/>
          <p:nvPr/>
        </p:nvSpPr>
        <p:spPr>
          <a:xfrm>
            <a:off x="1308264" y="4851400"/>
            <a:ext cx="5919000" cy="218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A web application</a:t>
            </a:r>
            <a:endParaRPr b="0" i="0" sz="4800" u="none" cap="none" strike="noStrike">
              <a:solidFill>
                <a:schemeClr val="dk1"/>
              </a:solidFill>
              <a:latin typeface="Calibri"/>
              <a:ea typeface="Calibri"/>
              <a:cs typeface="Calibri"/>
              <a:sym typeface="Calibri"/>
            </a:endParaRPr>
          </a:p>
        </p:txBody>
      </p:sp>
      <p:sp>
        <p:nvSpPr>
          <p:cNvPr id="454" name="Google Shape;454;g2bab08c6aca_0_1044"/>
          <p:cNvSpPr/>
          <p:nvPr/>
        </p:nvSpPr>
        <p:spPr>
          <a:xfrm>
            <a:off x="1308264" y="7035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5" name="Google Shape;455;g2bab08c6aca_0_1044"/>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6" name="Google Shape;456;g2bab08c6aca_0_1044"/>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7" name="Google Shape;457;g2bab08c6aca_0_1044"/>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462" name="Shape 462"/>
        <p:cNvGrpSpPr/>
        <p:nvPr/>
      </p:nvGrpSpPr>
      <p:grpSpPr>
        <a:xfrm>
          <a:off x="0" y="0"/>
          <a:ext cx="0" cy="0"/>
          <a:chOff x="0" y="0"/>
          <a:chExt cx="0" cy="0"/>
        </a:xfrm>
      </p:grpSpPr>
      <p:pic>
        <p:nvPicPr>
          <p:cNvPr descr=" " id="463" name="Google Shape;463;g2bab08c6aca_0_10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4" name="Google Shape;464;g2bab08c6aca_0_10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bab08c6aca_0_10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6" name="Google Shape;466;g2bab08c6aca_0_1059"/>
          <p:cNvSpPr/>
          <p:nvPr/>
        </p:nvSpPr>
        <p:spPr>
          <a:xfrm>
            <a:off x="15690694" y="698500"/>
            <a:ext cx="7464300" cy="3640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471" name="Shape 471"/>
        <p:cNvGrpSpPr/>
        <p:nvPr/>
      </p:nvGrpSpPr>
      <p:grpSpPr>
        <a:xfrm>
          <a:off x="0" y="0"/>
          <a:ext cx="0" cy="0"/>
          <a:chOff x="0" y="0"/>
          <a:chExt cx="0" cy="0"/>
        </a:xfrm>
      </p:grpSpPr>
      <p:pic>
        <p:nvPicPr>
          <p:cNvPr descr=" " id="472" name="Google Shape;472;g2bab08c6aca_0_1067"/>
          <p:cNvPicPr preferRelativeResize="0"/>
          <p:nvPr/>
        </p:nvPicPr>
        <p:blipFill rotWithShape="1">
          <a:blip r:embed="rId3">
            <a:alphaModFix/>
          </a:blip>
          <a:srcRect b="0" l="0" r="0" t="0"/>
          <a:stretch/>
        </p:blipFill>
        <p:spPr>
          <a:xfrm>
            <a:off x="4653287" y="-1532285"/>
            <a:ext cx="6388638" cy="4629398"/>
          </a:xfrm>
          <a:prstGeom prst="rect">
            <a:avLst/>
          </a:prstGeom>
          <a:noFill/>
          <a:ln>
            <a:noFill/>
          </a:ln>
        </p:spPr>
      </p:pic>
      <p:pic>
        <p:nvPicPr>
          <p:cNvPr descr=" " id="473" name="Google Shape;473;g2bab08c6aca_0_1067"/>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74" name="Google Shape;474;g2bab08c6aca_0_1067"/>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475" name="Google Shape;475;g2bab08c6aca_0_1067"/>
          <p:cNvSpPr/>
          <p:nvPr/>
        </p:nvSpPr>
        <p:spPr>
          <a:xfrm>
            <a:off x="5025595" y="1193800"/>
            <a:ext cx="14348700" cy="364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Fantasy Realm</a:t>
            </a:r>
            <a:endParaRPr b="0" i="0" sz="8000" u="none" cap="none" strike="noStrike">
              <a:solidFill>
                <a:schemeClr val="dk1"/>
              </a:solidFill>
              <a:latin typeface="Calibri"/>
              <a:ea typeface="Calibri"/>
              <a:cs typeface="Calibri"/>
              <a:sym typeface="Calibri"/>
            </a:endParaRPr>
          </a:p>
        </p:txBody>
      </p:sp>
      <p:sp>
        <p:nvSpPr>
          <p:cNvPr id="476" name="Google Shape;476;g2bab08c6aca_0_1067"/>
          <p:cNvSpPr/>
          <p:nvPr/>
        </p:nvSpPr>
        <p:spPr>
          <a:xfrm>
            <a:off x="1956044" y="4343400"/>
            <a:ext cx="57792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bab08c6aca_0_1067"/>
          <p:cNvSpPr/>
          <p:nvPr/>
        </p:nvSpPr>
        <p:spPr>
          <a:xfrm>
            <a:off x="1956044" y="4343400"/>
            <a:ext cx="57792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bab08c6aca_0_1067"/>
          <p:cNvSpPr/>
          <p:nvPr/>
        </p:nvSpPr>
        <p:spPr>
          <a:xfrm>
            <a:off x="1956044" y="4343400"/>
            <a:ext cx="59823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The Forest</a:t>
            </a:r>
            <a:endParaRPr b="0" i="0" sz="4800" u="none" cap="none" strike="noStrike">
              <a:solidFill>
                <a:schemeClr val="dk1"/>
              </a:solidFill>
              <a:latin typeface="Calibri"/>
              <a:ea typeface="Calibri"/>
              <a:cs typeface="Calibri"/>
              <a:sym typeface="Calibri"/>
            </a:endParaRPr>
          </a:p>
        </p:txBody>
      </p:sp>
      <p:sp>
        <p:nvSpPr>
          <p:cNvPr id="479" name="Google Shape;479;g2bab08c6aca_0_1067"/>
          <p:cNvSpPr/>
          <p:nvPr/>
        </p:nvSpPr>
        <p:spPr>
          <a:xfrm>
            <a:off x="1956044" y="5435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80" name="Google Shape;480;g2bab08c6aca_0_1067"/>
          <p:cNvSpPr/>
          <p:nvPr/>
        </p:nvSpPr>
        <p:spPr>
          <a:xfrm>
            <a:off x="1956044" y="7035800"/>
            <a:ext cx="57792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bab08c6aca_0_1067"/>
          <p:cNvSpPr/>
          <p:nvPr/>
        </p:nvSpPr>
        <p:spPr>
          <a:xfrm>
            <a:off x="1956044" y="7035800"/>
            <a:ext cx="57792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bab08c6aca_0_1067"/>
          <p:cNvSpPr/>
          <p:nvPr/>
        </p:nvSpPr>
        <p:spPr>
          <a:xfrm>
            <a:off x="1956044" y="7035800"/>
            <a:ext cx="59823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The Caves</a:t>
            </a:r>
            <a:endParaRPr b="0" i="0" sz="4800" u="none" cap="none" strike="noStrike">
              <a:solidFill>
                <a:schemeClr val="dk1"/>
              </a:solidFill>
              <a:latin typeface="Calibri"/>
              <a:ea typeface="Calibri"/>
              <a:cs typeface="Calibri"/>
              <a:sym typeface="Calibri"/>
            </a:endParaRPr>
          </a:p>
        </p:txBody>
      </p:sp>
      <p:sp>
        <p:nvSpPr>
          <p:cNvPr id="483" name="Google Shape;483;g2bab08c6aca_0_1067"/>
          <p:cNvSpPr/>
          <p:nvPr/>
        </p:nvSpPr>
        <p:spPr>
          <a:xfrm>
            <a:off x="1956044" y="8128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84" name="Google Shape;484;g2bab08c6aca_0_1067"/>
          <p:cNvSpPr/>
          <p:nvPr/>
        </p:nvSpPr>
        <p:spPr>
          <a:xfrm>
            <a:off x="1956044" y="9728200"/>
            <a:ext cx="57792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ab08c6aca_0_1067"/>
          <p:cNvSpPr/>
          <p:nvPr/>
        </p:nvSpPr>
        <p:spPr>
          <a:xfrm>
            <a:off x="1956044" y="9728200"/>
            <a:ext cx="57792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bab08c6aca_0_1067"/>
          <p:cNvSpPr/>
          <p:nvPr/>
        </p:nvSpPr>
        <p:spPr>
          <a:xfrm>
            <a:off x="1956044" y="9728200"/>
            <a:ext cx="59823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The Lair</a:t>
            </a:r>
            <a:endParaRPr b="0" i="0" sz="4800" u="none" cap="none" strike="noStrike">
              <a:solidFill>
                <a:schemeClr val="dk1"/>
              </a:solidFill>
              <a:latin typeface="Calibri"/>
              <a:ea typeface="Calibri"/>
              <a:cs typeface="Calibri"/>
              <a:sym typeface="Calibri"/>
            </a:endParaRPr>
          </a:p>
        </p:txBody>
      </p:sp>
      <p:sp>
        <p:nvSpPr>
          <p:cNvPr id="487" name="Google Shape;487;g2bab08c6aca_0_1067"/>
          <p:cNvSpPr/>
          <p:nvPr/>
        </p:nvSpPr>
        <p:spPr>
          <a:xfrm>
            <a:off x="1956044" y="10820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27" name="Shape 27"/>
        <p:cNvGrpSpPr/>
        <p:nvPr/>
      </p:nvGrpSpPr>
      <p:grpSpPr>
        <a:xfrm>
          <a:off x="0" y="0"/>
          <a:ext cx="0" cy="0"/>
          <a:chOff x="0" y="0"/>
          <a:chExt cx="0" cy="0"/>
        </a:xfrm>
      </p:grpSpPr>
      <p:pic>
        <p:nvPicPr>
          <p:cNvPr descr=" " id="28" name="Google Shape;28;g2bab08c6aca_0_640"/>
          <p:cNvPicPr preferRelativeResize="0"/>
          <p:nvPr/>
        </p:nvPicPr>
        <p:blipFill rotWithShape="1">
          <a:blip r:embed="rId3">
            <a:alphaModFix/>
          </a:blip>
          <a:srcRect b="0" l="0" r="0" t="0"/>
          <a:stretch/>
        </p:blipFill>
        <p:spPr>
          <a:xfrm>
            <a:off x="-270867" y="2142008"/>
            <a:ext cx="24650369" cy="10002165"/>
          </a:xfrm>
          <a:prstGeom prst="rect">
            <a:avLst/>
          </a:prstGeom>
          <a:noFill/>
          <a:ln>
            <a:noFill/>
          </a:ln>
        </p:spPr>
      </p:pic>
      <p:sp>
        <p:nvSpPr>
          <p:cNvPr id="29" name="Google Shape;29;g2bab08c6aca_0_6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bab08c6aca_0_6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bab08c6aca_0_640"/>
          <p:cNvSpPr/>
          <p:nvPr/>
        </p:nvSpPr>
        <p:spPr>
          <a:xfrm>
            <a:off x="9864900" y="2781300"/>
            <a:ext cx="105381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Holtwood One SC"/>
              <a:buNone/>
            </a:pPr>
            <a:r>
              <a:rPr b="0" i="0" lang="en-US" sz="12800" u="none" cap="none" strike="noStrike">
                <a:solidFill>
                  <a:srgbClr val="FFFFFF"/>
                </a:solidFill>
                <a:latin typeface="Holtwood One SC"/>
                <a:ea typeface="Holtwood One SC"/>
                <a:cs typeface="Holtwood One SC"/>
                <a:sym typeface="Holtwood One SC"/>
              </a:rPr>
              <a:t>Welcome</a:t>
            </a:r>
            <a:endParaRPr b="0" i="0" sz="12800" u="none" cap="none" strike="noStrike">
              <a:solidFill>
                <a:schemeClr val="dk1"/>
              </a:solidFill>
              <a:latin typeface="Calibri"/>
              <a:ea typeface="Calibri"/>
              <a:cs typeface="Calibri"/>
              <a:sym typeface="Calibri"/>
            </a:endParaRPr>
          </a:p>
        </p:txBody>
      </p:sp>
      <p:sp>
        <p:nvSpPr>
          <p:cNvPr id="32" name="Google Shape;32;g2bab08c6aca_0_640"/>
          <p:cNvSpPr/>
          <p:nvPr/>
        </p:nvSpPr>
        <p:spPr>
          <a:xfrm>
            <a:off x="10110464" y="64262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3" name="Google Shape;33;g2bab08c6aca_0_640"/>
          <p:cNvPicPr preferRelativeResize="0"/>
          <p:nvPr/>
        </p:nvPicPr>
        <p:blipFill rotWithShape="1">
          <a:blip r:embed="rId5">
            <a:alphaModFix/>
          </a:blip>
          <a:srcRect b="0" l="0" r="0" t="0"/>
          <a:stretch/>
        </p:blipFill>
        <p:spPr>
          <a:xfrm>
            <a:off x="20830603" y="-355600"/>
            <a:ext cx="3988298" cy="6273800"/>
          </a:xfrm>
          <a:prstGeom prst="rect">
            <a:avLst/>
          </a:prstGeom>
          <a:noFill/>
          <a:ln>
            <a:noFill/>
          </a:ln>
        </p:spPr>
      </p:pic>
      <p:pic>
        <p:nvPicPr>
          <p:cNvPr descr=" " id="34" name="Google Shape;34;g2bab08c6aca_0_640"/>
          <p:cNvPicPr preferRelativeResize="0"/>
          <p:nvPr/>
        </p:nvPicPr>
        <p:blipFill rotWithShape="1">
          <a:blip r:embed="rId6">
            <a:alphaModFix/>
          </a:blip>
          <a:srcRect b="0" l="0" r="0" t="0"/>
          <a:stretch/>
        </p:blipFill>
        <p:spPr>
          <a:xfrm>
            <a:off x="914514" y="1104900"/>
            <a:ext cx="8902293" cy="1059896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492" name="Shape 492"/>
        <p:cNvGrpSpPr/>
        <p:nvPr/>
      </p:nvGrpSpPr>
      <p:grpSpPr>
        <a:xfrm>
          <a:off x="0" y="0"/>
          <a:ext cx="0" cy="0"/>
          <a:chOff x="0" y="0"/>
          <a:chExt cx="0" cy="0"/>
        </a:xfrm>
      </p:grpSpPr>
      <p:pic>
        <p:nvPicPr>
          <p:cNvPr descr=" " id="493" name="Google Shape;493;g2bab08c6aca_0_1087"/>
          <p:cNvPicPr preferRelativeResize="0"/>
          <p:nvPr/>
        </p:nvPicPr>
        <p:blipFill rotWithShape="1">
          <a:blip r:embed="rId3">
            <a:alphaModFix/>
          </a:blip>
          <a:srcRect b="0" l="0" r="0" t="0"/>
          <a:stretch/>
        </p:blipFill>
        <p:spPr>
          <a:xfrm>
            <a:off x="-1041530" y="0"/>
            <a:ext cx="10415302" cy="3746500"/>
          </a:xfrm>
          <a:prstGeom prst="rect">
            <a:avLst/>
          </a:prstGeom>
          <a:noFill/>
          <a:ln>
            <a:noFill/>
          </a:ln>
        </p:spPr>
      </p:pic>
      <p:pic>
        <p:nvPicPr>
          <p:cNvPr descr=" " id="494" name="Google Shape;494;g2bab08c6aca_0_1087"/>
          <p:cNvPicPr preferRelativeResize="0"/>
          <p:nvPr/>
        </p:nvPicPr>
        <p:blipFill rotWithShape="1">
          <a:blip r:embed="rId4">
            <a:alphaModFix/>
          </a:blip>
          <a:srcRect b="0" l="0" r="0" t="0"/>
          <a:stretch/>
        </p:blipFill>
        <p:spPr>
          <a:xfrm>
            <a:off x="21575864" y="6494016"/>
            <a:ext cx="5474927" cy="9555361"/>
          </a:xfrm>
          <a:prstGeom prst="rect">
            <a:avLst/>
          </a:prstGeom>
          <a:noFill/>
          <a:ln>
            <a:noFill/>
          </a:ln>
        </p:spPr>
      </p:pic>
      <p:sp>
        <p:nvSpPr>
          <p:cNvPr id="495" name="Google Shape;495;g2bab08c6aca_0_10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bab08c6aca_0_10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7" name="Google Shape;497;g2bab08c6aca_0_1087"/>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498" name="Google Shape;498;g2bab08c6aca_0_1087"/>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bab08c6aca_0_1087"/>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500" name="Google Shape;500;g2bab08c6aca_0_1087"/>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501" name="Google Shape;501;g2bab08c6aca_0_1087"/>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502" name="Google Shape;502;g2bab08c6aca_0_1087"/>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503" name="Google Shape;503;g2bab08c6aca_0_1087"/>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504" name="Google Shape;504;g2bab08c6aca_0_1087"/>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2bab08c6aca_0_1087"/>
          <p:cNvPicPr preferRelativeResize="0"/>
          <p:nvPr/>
        </p:nvPicPr>
        <p:blipFill rotWithShape="1">
          <a:blip r:embed="rId12">
            <a:alphaModFix/>
          </a:blip>
          <a:srcRect b="0" l="0" r="0" t="0"/>
          <a:stretch/>
        </p:blipFill>
        <p:spPr>
          <a:xfrm>
            <a:off x="1371771" y="914400"/>
            <a:ext cx="6350794" cy="2882900"/>
          </a:xfrm>
          <a:prstGeom prst="rect">
            <a:avLst/>
          </a:prstGeom>
          <a:noFill/>
          <a:ln>
            <a:noFill/>
          </a:ln>
        </p:spPr>
      </p:pic>
      <p:sp>
        <p:nvSpPr>
          <p:cNvPr id="506" name="Google Shape;506;g2bab08c6aca_0_1087"/>
          <p:cNvSpPr/>
          <p:nvPr/>
        </p:nvSpPr>
        <p:spPr>
          <a:xfrm>
            <a:off x="1371771" y="4102100"/>
            <a:ext cx="2197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bab08c6aca_0_1087"/>
          <p:cNvSpPr/>
          <p:nvPr/>
        </p:nvSpPr>
        <p:spPr>
          <a:xfrm>
            <a:off x="1371771" y="4102100"/>
            <a:ext cx="23499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Eclipse</a:t>
            </a:r>
            <a:endParaRPr b="0" i="0" sz="3600" u="none" cap="none" strike="noStrike">
              <a:solidFill>
                <a:schemeClr val="dk1"/>
              </a:solidFill>
              <a:latin typeface="Calibri"/>
              <a:ea typeface="Calibri"/>
              <a:cs typeface="Calibri"/>
              <a:sym typeface="Calibri"/>
            </a:endParaRPr>
          </a:p>
        </p:txBody>
      </p:sp>
      <p:sp>
        <p:nvSpPr>
          <p:cNvPr id="508" name="Google Shape;508;g2bab08c6aca_0_1087"/>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bab08c6aca_0_1087"/>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10" name="Google Shape;510;g2bab08c6aca_0_1087"/>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bab08c6aca_0_1087"/>
          <p:cNvSpPr/>
          <p:nvPr/>
        </p:nvSpPr>
        <p:spPr>
          <a:xfrm>
            <a:off x="5550594" y="7391400"/>
            <a:ext cx="27690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bab08c6aca_0_1087"/>
          <p:cNvSpPr/>
          <p:nvPr/>
        </p:nvSpPr>
        <p:spPr>
          <a:xfrm>
            <a:off x="5550594" y="7391400"/>
            <a:ext cx="29214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Invasion</a:t>
            </a:r>
            <a:endParaRPr b="0" i="0" sz="3600" u="none" cap="none" strike="noStrike">
              <a:solidFill>
                <a:schemeClr val="dk1"/>
              </a:solidFill>
              <a:latin typeface="Calibri"/>
              <a:ea typeface="Calibri"/>
              <a:cs typeface="Calibri"/>
              <a:sym typeface="Calibri"/>
            </a:endParaRPr>
          </a:p>
        </p:txBody>
      </p:sp>
      <p:sp>
        <p:nvSpPr>
          <p:cNvPr id="513" name="Google Shape;513;g2bab08c6aca_0_1087"/>
          <p:cNvSpPr/>
          <p:nvPr/>
        </p:nvSpPr>
        <p:spPr>
          <a:xfrm>
            <a:off x="5550594" y="84455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ab08c6aca_0_1087"/>
          <p:cNvSpPr/>
          <p:nvPr/>
        </p:nvSpPr>
        <p:spPr>
          <a:xfrm>
            <a:off x="5550594" y="84455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15" name="Google Shape;515;g2bab08c6aca_0_1087"/>
          <p:cNvPicPr preferRelativeResize="0"/>
          <p:nvPr/>
        </p:nvPicPr>
        <p:blipFill rotWithShape="1">
          <a:blip r:embed="rId13">
            <a:alphaModFix/>
          </a:blip>
          <a:srcRect b="0" l="0" r="0" t="0"/>
          <a:stretch/>
        </p:blipFill>
        <p:spPr>
          <a:xfrm>
            <a:off x="5550594" y="9969500"/>
            <a:ext cx="4128016" cy="3187700"/>
          </a:xfrm>
          <a:prstGeom prst="rect">
            <a:avLst/>
          </a:prstGeom>
          <a:noFill/>
          <a:ln>
            <a:noFill/>
          </a:ln>
        </p:spPr>
      </p:pic>
      <p:sp>
        <p:nvSpPr>
          <p:cNvPr id="516" name="Google Shape;516;g2bab08c6aca_0_1087"/>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bab08c6aca_0_1087"/>
          <p:cNvSpPr/>
          <p:nvPr/>
        </p:nvSpPr>
        <p:spPr>
          <a:xfrm>
            <a:off x="13908238" y="7391400"/>
            <a:ext cx="28197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bab08c6aca_0_1087"/>
          <p:cNvSpPr/>
          <p:nvPr/>
        </p:nvSpPr>
        <p:spPr>
          <a:xfrm>
            <a:off x="13908238" y="7391400"/>
            <a:ext cx="29721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Betrayal</a:t>
            </a:r>
            <a:endParaRPr b="0" i="0" sz="3600" u="none" cap="none" strike="noStrike">
              <a:solidFill>
                <a:schemeClr val="dk1"/>
              </a:solidFill>
              <a:latin typeface="Calibri"/>
              <a:ea typeface="Calibri"/>
              <a:cs typeface="Calibri"/>
              <a:sym typeface="Calibri"/>
            </a:endParaRPr>
          </a:p>
        </p:txBody>
      </p:sp>
      <p:sp>
        <p:nvSpPr>
          <p:cNvPr id="519" name="Google Shape;519;g2bab08c6aca_0_1087"/>
          <p:cNvSpPr/>
          <p:nvPr/>
        </p:nvSpPr>
        <p:spPr>
          <a:xfrm>
            <a:off x="13908238" y="84455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bab08c6aca_0_1087"/>
          <p:cNvSpPr/>
          <p:nvPr/>
        </p:nvSpPr>
        <p:spPr>
          <a:xfrm>
            <a:off x="13908238" y="84455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21" name="Google Shape;521;g2bab08c6aca_0_1087"/>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bab08c6aca_0_1087"/>
          <p:cNvSpPr/>
          <p:nvPr/>
        </p:nvSpPr>
        <p:spPr>
          <a:xfrm>
            <a:off x="9729416" y="4406900"/>
            <a:ext cx="17910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bab08c6aca_0_1087"/>
          <p:cNvSpPr/>
          <p:nvPr/>
        </p:nvSpPr>
        <p:spPr>
          <a:xfrm>
            <a:off x="9729416" y="4406900"/>
            <a:ext cx="19434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Quest</a:t>
            </a:r>
            <a:endParaRPr b="0" i="0" sz="3600" u="none" cap="none" strike="noStrike">
              <a:solidFill>
                <a:schemeClr val="dk1"/>
              </a:solidFill>
              <a:latin typeface="Calibri"/>
              <a:ea typeface="Calibri"/>
              <a:cs typeface="Calibri"/>
              <a:sym typeface="Calibri"/>
            </a:endParaRPr>
          </a:p>
        </p:txBody>
      </p:sp>
      <p:sp>
        <p:nvSpPr>
          <p:cNvPr id="524" name="Google Shape;524;g2bab08c6aca_0_1087"/>
          <p:cNvSpPr/>
          <p:nvPr/>
        </p:nvSpPr>
        <p:spPr>
          <a:xfrm>
            <a:off x="9729416" y="54610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ab08c6aca_0_1087"/>
          <p:cNvSpPr/>
          <p:nvPr/>
        </p:nvSpPr>
        <p:spPr>
          <a:xfrm>
            <a:off x="9729416" y="54610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26" name="Google Shape;526;g2bab08c6aca_0_1087"/>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2bab08c6aca_0_1087"/>
          <p:cNvPicPr preferRelativeResize="0"/>
          <p:nvPr/>
        </p:nvPicPr>
        <p:blipFill rotWithShape="1">
          <a:blip r:embed="rId14">
            <a:alphaModFix/>
          </a:blip>
          <a:srcRect b="0" l="0" r="0" t="0"/>
          <a:stretch/>
        </p:blipFill>
        <p:spPr>
          <a:xfrm>
            <a:off x="18087061" y="1841500"/>
            <a:ext cx="4839305" cy="1955800"/>
          </a:xfrm>
          <a:prstGeom prst="rect">
            <a:avLst/>
          </a:prstGeom>
          <a:noFill/>
          <a:ln>
            <a:noFill/>
          </a:ln>
        </p:spPr>
      </p:pic>
      <p:sp>
        <p:nvSpPr>
          <p:cNvPr id="528" name="Google Shape;528;g2bab08c6aca_0_1087"/>
          <p:cNvSpPr/>
          <p:nvPr/>
        </p:nvSpPr>
        <p:spPr>
          <a:xfrm>
            <a:off x="18087061" y="4102100"/>
            <a:ext cx="2146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bab08c6aca_0_1087"/>
          <p:cNvSpPr/>
          <p:nvPr/>
        </p:nvSpPr>
        <p:spPr>
          <a:xfrm>
            <a:off x="18087061" y="4102100"/>
            <a:ext cx="22989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Obtain</a:t>
            </a:r>
            <a:endParaRPr b="0" i="0" sz="3600" u="none" cap="none" strike="noStrike">
              <a:solidFill>
                <a:schemeClr val="dk1"/>
              </a:solidFill>
              <a:latin typeface="Calibri"/>
              <a:ea typeface="Calibri"/>
              <a:cs typeface="Calibri"/>
              <a:sym typeface="Calibri"/>
            </a:endParaRPr>
          </a:p>
        </p:txBody>
      </p:sp>
      <p:sp>
        <p:nvSpPr>
          <p:cNvPr id="530" name="Google Shape;530;g2bab08c6aca_0_1087"/>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bab08c6aca_0_1087"/>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32" name="Google Shape;532;g2bab08c6aca_0_1087"/>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
        <p:nvSpPr>
          <p:cNvPr id="533" name="Google Shape;533;g2bab08c6aca_0_1087"/>
          <p:cNvSpPr/>
          <p:nvPr/>
        </p:nvSpPr>
        <p:spPr>
          <a:xfrm>
            <a:off x="10317923" y="11722100"/>
            <a:ext cx="12278100" cy="1989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538" name="Shape 538"/>
        <p:cNvGrpSpPr/>
        <p:nvPr/>
      </p:nvGrpSpPr>
      <p:grpSpPr>
        <a:xfrm>
          <a:off x="0" y="0"/>
          <a:ext cx="0" cy="0"/>
          <a:chOff x="0" y="0"/>
          <a:chExt cx="0" cy="0"/>
        </a:xfrm>
      </p:grpSpPr>
      <p:pic>
        <p:nvPicPr>
          <p:cNvPr descr=" " id="539" name="Google Shape;539;g2bab08c6aca_0_1132"/>
          <p:cNvPicPr preferRelativeResize="0"/>
          <p:nvPr/>
        </p:nvPicPr>
        <p:blipFill rotWithShape="1">
          <a:blip r:embed="rId3">
            <a:alphaModFix/>
          </a:blip>
          <a:srcRect b="0" l="0" r="0" t="0"/>
          <a:stretch/>
        </p:blipFill>
        <p:spPr>
          <a:xfrm>
            <a:off x="-1428688" y="8931498"/>
            <a:ext cx="7426399" cy="5670451"/>
          </a:xfrm>
          <a:prstGeom prst="rect">
            <a:avLst/>
          </a:prstGeom>
          <a:noFill/>
          <a:ln>
            <a:noFill/>
          </a:ln>
        </p:spPr>
      </p:pic>
      <p:pic>
        <p:nvPicPr>
          <p:cNvPr descr=" " id="540" name="Google Shape;540;g2bab08c6aca_0_1132"/>
          <p:cNvPicPr preferRelativeResize="0"/>
          <p:nvPr/>
        </p:nvPicPr>
        <p:blipFill rotWithShape="1">
          <a:blip r:embed="rId4">
            <a:alphaModFix/>
          </a:blip>
          <a:srcRect b="0" l="0" r="0" t="0"/>
          <a:stretch/>
        </p:blipFill>
        <p:spPr>
          <a:xfrm>
            <a:off x="18404600" y="381000"/>
            <a:ext cx="7801218" cy="2819400"/>
          </a:xfrm>
          <a:prstGeom prst="rect">
            <a:avLst/>
          </a:prstGeom>
          <a:noFill/>
          <a:ln>
            <a:noFill/>
          </a:ln>
        </p:spPr>
      </p:pic>
      <p:sp>
        <p:nvSpPr>
          <p:cNvPr id="541" name="Google Shape;541;g2bab08c6aca_0_1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bab08c6aca_0_11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3" name="Google Shape;543;g2bab08c6aca_0_1132"/>
          <p:cNvSpPr/>
          <p:nvPr/>
        </p:nvSpPr>
        <p:spPr>
          <a:xfrm>
            <a:off x="7388090" y="1549400"/>
            <a:ext cx="9610800" cy="198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Our Team</a:t>
            </a:r>
            <a:endParaRPr b="0" i="0" sz="8000" u="none" cap="none" strike="noStrike">
              <a:solidFill>
                <a:schemeClr val="dk1"/>
              </a:solidFill>
              <a:latin typeface="Calibri"/>
              <a:ea typeface="Calibri"/>
              <a:cs typeface="Calibri"/>
              <a:sym typeface="Calibri"/>
            </a:endParaRPr>
          </a:p>
        </p:txBody>
      </p:sp>
      <p:sp>
        <p:nvSpPr>
          <p:cNvPr id="544" name="Google Shape;544;g2bab08c6aca_0_1132"/>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bab08c6aca_0_1132"/>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46" name="Google Shape;546;g2bab08c6aca_0_1132"/>
          <p:cNvSpPr/>
          <p:nvPr/>
        </p:nvSpPr>
        <p:spPr>
          <a:xfrm>
            <a:off x="6058657" y="44323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bab08c6aca_0_1132"/>
          <p:cNvSpPr/>
          <p:nvPr/>
        </p:nvSpPr>
        <p:spPr>
          <a:xfrm>
            <a:off x="6058657" y="44323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bab08c6aca_0_1132"/>
          <p:cNvSpPr/>
          <p:nvPr/>
        </p:nvSpPr>
        <p:spPr>
          <a:xfrm>
            <a:off x="6058657" y="44323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bab08c6aca_0_1132"/>
          <p:cNvSpPr/>
          <p:nvPr/>
        </p:nvSpPr>
        <p:spPr>
          <a:xfrm>
            <a:off x="6058657" y="4432300"/>
            <a:ext cx="35055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Eldruin</a:t>
            </a:r>
            <a:endParaRPr b="0" i="0" sz="4800" u="none" cap="none" strike="noStrike">
              <a:solidFill>
                <a:schemeClr val="dk1"/>
              </a:solidFill>
              <a:latin typeface="Calibri"/>
              <a:ea typeface="Calibri"/>
              <a:cs typeface="Calibri"/>
              <a:sym typeface="Calibri"/>
            </a:endParaRPr>
          </a:p>
        </p:txBody>
      </p:sp>
      <p:sp>
        <p:nvSpPr>
          <p:cNvPr id="550" name="Google Shape;550;g2bab08c6aca_0_1132"/>
          <p:cNvSpPr/>
          <p:nvPr/>
        </p:nvSpPr>
        <p:spPr>
          <a:xfrm>
            <a:off x="6058657" y="55753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1" name="Google Shape;551;g2bab08c6aca_0_1132"/>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bab08c6aca_0_1132"/>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53" name="Google Shape;553;g2bab08c6aca_0_1132"/>
          <p:cNvSpPr/>
          <p:nvPr/>
        </p:nvSpPr>
        <p:spPr>
          <a:xfrm>
            <a:off x="15381622" y="93091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bab08c6aca_0_1132"/>
          <p:cNvSpPr/>
          <p:nvPr/>
        </p:nvSpPr>
        <p:spPr>
          <a:xfrm>
            <a:off x="15381622" y="93091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bab08c6aca_0_1132"/>
          <p:cNvSpPr/>
          <p:nvPr/>
        </p:nvSpPr>
        <p:spPr>
          <a:xfrm>
            <a:off x="15381622" y="93091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ab08c6aca_0_1132"/>
          <p:cNvSpPr/>
          <p:nvPr/>
        </p:nvSpPr>
        <p:spPr>
          <a:xfrm>
            <a:off x="15381622" y="9309100"/>
            <a:ext cx="35055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Eldruin</a:t>
            </a:r>
            <a:endParaRPr b="0" i="0" sz="4800" u="none" cap="none" strike="noStrike">
              <a:solidFill>
                <a:schemeClr val="dk1"/>
              </a:solidFill>
              <a:latin typeface="Calibri"/>
              <a:ea typeface="Calibri"/>
              <a:cs typeface="Calibri"/>
              <a:sym typeface="Calibri"/>
            </a:endParaRPr>
          </a:p>
        </p:txBody>
      </p:sp>
      <p:sp>
        <p:nvSpPr>
          <p:cNvPr id="557" name="Google Shape;557;g2bab08c6aca_0_1132"/>
          <p:cNvSpPr/>
          <p:nvPr/>
        </p:nvSpPr>
        <p:spPr>
          <a:xfrm>
            <a:off x="15381622" y="104521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8" name="Google Shape;558;g2bab08c6aca_0_1132"/>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bab08c6aca_0_1132"/>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60" name="Google Shape;560;g2bab08c6aca_0_1132"/>
          <p:cNvSpPr/>
          <p:nvPr/>
        </p:nvSpPr>
        <p:spPr>
          <a:xfrm>
            <a:off x="6058657" y="93091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ab08c6aca_0_1132"/>
          <p:cNvSpPr/>
          <p:nvPr/>
        </p:nvSpPr>
        <p:spPr>
          <a:xfrm>
            <a:off x="6058657" y="93091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bab08c6aca_0_1132"/>
          <p:cNvSpPr/>
          <p:nvPr/>
        </p:nvSpPr>
        <p:spPr>
          <a:xfrm>
            <a:off x="6058657" y="93091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bab08c6aca_0_1132"/>
          <p:cNvSpPr/>
          <p:nvPr/>
        </p:nvSpPr>
        <p:spPr>
          <a:xfrm>
            <a:off x="6058657" y="9309100"/>
            <a:ext cx="53475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Elementalen</a:t>
            </a:r>
            <a:endParaRPr b="0" i="0" sz="4800" u="none" cap="none" strike="noStrike">
              <a:solidFill>
                <a:schemeClr val="dk1"/>
              </a:solidFill>
              <a:latin typeface="Calibri"/>
              <a:ea typeface="Calibri"/>
              <a:cs typeface="Calibri"/>
              <a:sym typeface="Calibri"/>
            </a:endParaRPr>
          </a:p>
        </p:txBody>
      </p:sp>
      <p:sp>
        <p:nvSpPr>
          <p:cNvPr id="564" name="Google Shape;564;g2bab08c6aca_0_1132"/>
          <p:cNvSpPr/>
          <p:nvPr/>
        </p:nvSpPr>
        <p:spPr>
          <a:xfrm>
            <a:off x="6058657" y="104521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65" name="Google Shape;565;g2bab08c6aca_0_1132"/>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bab08c6aca_0_1132"/>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67" name="Google Shape;567;g2bab08c6aca_0_1132"/>
          <p:cNvSpPr/>
          <p:nvPr/>
        </p:nvSpPr>
        <p:spPr>
          <a:xfrm>
            <a:off x="15381622" y="44323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bab08c6aca_0_1132"/>
          <p:cNvSpPr/>
          <p:nvPr/>
        </p:nvSpPr>
        <p:spPr>
          <a:xfrm>
            <a:off x="15381622" y="44323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bab08c6aca_0_1132"/>
          <p:cNvSpPr/>
          <p:nvPr/>
        </p:nvSpPr>
        <p:spPr>
          <a:xfrm>
            <a:off x="15381622" y="4432300"/>
            <a:ext cx="12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bab08c6aca_0_1132"/>
          <p:cNvSpPr/>
          <p:nvPr/>
        </p:nvSpPr>
        <p:spPr>
          <a:xfrm>
            <a:off x="15381622" y="4432300"/>
            <a:ext cx="35184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Lunaria</a:t>
            </a:r>
            <a:endParaRPr b="0" i="0" sz="4800" u="none" cap="none" strike="noStrike">
              <a:solidFill>
                <a:schemeClr val="dk1"/>
              </a:solidFill>
              <a:latin typeface="Calibri"/>
              <a:ea typeface="Calibri"/>
              <a:cs typeface="Calibri"/>
              <a:sym typeface="Calibri"/>
            </a:endParaRPr>
          </a:p>
        </p:txBody>
      </p:sp>
      <p:sp>
        <p:nvSpPr>
          <p:cNvPr id="571" name="Google Shape;571;g2bab08c6aca_0_1132"/>
          <p:cNvSpPr/>
          <p:nvPr/>
        </p:nvSpPr>
        <p:spPr>
          <a:xfrm>
            <a:off x="15381622" y="55753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576" name="Shape 576"/>
        <p:cNvGrpSpPr/>
        <p:nvPr/>
      </p:nvGrpSpPr>
      <p:grpSpPr>
        <a:xfrm>
          <a:off x="0" y="0"/>
          <a:ext cx="0" cy="0"/>
          <a:chOff x="0" y="0"/>
          <a:chExt cx="0" cy="0"/>
        </a:xfrm>
      </p:grpSpPr>
      <p:pic>
        <p:nvPicPr>
          <p:cNvPr descr=" " id="577" name="Google Shape;577;g2bab08c6aca_0_1169"/>
          <p:cNvPicPr preferRelativeResize="0"/>
          <p:nvPr/>
        </p:nvPicPr>
        <p:blipFill rotWithShape="1">
          <a:blip r:embed="rId3">
            <a:alphaModFix/>
          </a:blip>
          <a:srcRect b="0" l="0" r="0" t="0"/>
          <a:stretch/>
        </p:blipFill>
        <p:spPr>
          <a:xfrm>
            <a:off x="-1041530" y="0"/>
            <a:ext cx="10415302" cy="3746500"/>
          </a:xfrm>
          <a:prstGeom prst="rect">
            <a:avLst/>
          </a:prstGeom>
          <a:noFill/>
          <a:ln>
            <a:noFill/>
          </a:ln>
        </p:spPr>
      </p:pic>
      <p:pic>
        <p:nvPicPr>
          <p:cNvPr descr=" " id="578" name="Google Shape;578;g2bab08c6aca_0_1169"/>
          <p:cNvPicPr preferRelativeResize="0"/>
          <p:nvPr/>
        </p:nvPicPr>
        <p:blipFill rotWithShape="1">
          <a:blip r:embed="rId4">
            <a:alphaModFix/>
          </a:blip>
          <a:srcRect b="0" l="0" r="0" t="0"/>
          <a:stretch/>
        </p:blipFill>
        <p:spPr>
          <a:xfrm>
            <a:off x="21575864" y="6494016"/>
            <a:ext cx="5474927" cy="9555361"/>
          </a:xfrm>
          <a:prstGeom prst="rect">
            <a:avLst/>
          </a:prstGeom>
          <a:noFill/>
          <a:ln>
            <a:noFill/>
          </a:ln>
        </p:spPr>
      </p:pic>
      <p:sp>
        <p:nvSpPr>
          <p:cNvPr id="579" name="Google Shape;579;g2bab08c6aca_0_11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bab08c6aca_0_11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1" name="Google Shape;581;g2bab08c6aca_0_1169"/>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bab08c6aca_0_1169"/>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583" name="Google Shape;583;g2bab08c6aca_0_1169"/>
          <p:cNvSpPr/>
          <p:nvPr/>
        </p:nvSpPr>
        <p:spPr>
          <a:xfrm>
            <a:off x="10732841" y="36004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ab08c6aca_0_1169"/>
          <p:cNvSpPr/>
          <p:nvPr/>
        </p:nvSpPr>
        <p:spPr>
          <a:xfrm>
            <a:off x="11444130" y="37528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Chloe Ng</a:t>
            </a:r>
            <a:endParaRPr b="0" i="0" sz="3600" u="none" cap="none" strike="noStrike">
              <a:solidFill>
                <a:schemeClr val="dk1"/>
              </a:solidFill>
              <a:latin typeface="Calibri"/>
              <a:ea typeface="Calibri"/>
              <a:cs typeface="Calibri"/>
              <a:sym typeface="Calibri"/>
            </a:endParaRPr>
          </a:p>
        </p:txBody>
      </p:sp>
      <p:sp>
        <p:nvSpPr>
          <p:cNvPr id="585" name="Google Shape;585;g2bab08c6aca_0_1169"/>
          <p:cNvSpPr/>
          <p:nvPr/>
        </p:nvSpPr>
        <p:spPr>
          <a:xfrm>
            <a:off x="11444130" y="4705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86" name="Google Shape;586;g2bab08c6aca_0_1169"/>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587" name="Google Shape;587;g2bab08c6aca_0_1169"/>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588" name="Google Shape;588;g2bab08c6aca_0_1169"/>
          <p:cNvSpPr/>
          <p:nvPr/>
        </p:nvSpPr>
        <p:spPr>
          <a:xfrm>
            <a:off x="1346368" y="59626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ab08c6aca_0_1169"/>
          <p:cNvSpPr/>
          <p:nvPr/>
        </p:nvSpPr>
        <p:spPr>
          <a:xfrm>
            <a:off x="2057657" y="61150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Valtorin</a:t>
            </a:r>
            <a:endParaRPr b="0" i="0" sz="3600" u="none" cap="none" strike="noStrike">
              <a:solidFill>
                <a:schemeClr val="dk1"/>
              </a:solidFill>
              <a:latin typeface="Calibri"/>
              <a:ea typeface="Calibri"/>
              <a:cs typeface="Calibri"/>
              <a:sym typeface="Calibri"/>
            </a:endParaRPr>
          </a:p>
        </p:txBody>
      </p:sp>
      <p:sp>
        <p:nvSpPr>
          <p:cNvPr id="590" name="Google Shape;590;g2bab08c6aca_0_1169"/>
          <p:cNvSpPr/>
          <p:nvPr/>
        </p:nvSpPr>
        <p:spPr>
          <a:xfrm>
            <a:off x="2057657" y="7067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91" name="Google Shape;591;g2bab08c6aca_0_1169"/>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592" name="Google Shape;592;g2bab08c6aca_0_1169"/>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593" name="Google Shape;593;g2bab08c6aca_0_1169"/>
          <p:cNvSpPr/>
          <p:nvPr/>
        </p:nvSpPr>
        <p:spPr>
          <a:xfrm>
            <a:off x="1346368" y="83248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bab08c6aca_0_1169"/>
          <p:cNvSpPr/>
          <p:nvPr/>
        </p:nvSpPr>
        <p:spPr>
          <a:xfrm>
            <a:off x="2057657" y="84772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Lyrisa</a:t>
            </a:r>
            <a:endParaRPr b="0" i="0" sz="3600" u="none" cap="none" strike="noStrike">
              <a:solidFill>
                <a:schemeClr val="dk1"/>
              </a:solidFill>
              <a:latin typeface="Calibri"/>
              <a:ea typeface="Calibri"/>
              <a:cs typeface="Calibri"/>
              <a:sym typeface="Calibri"/>
            </a:endParaRPr>
          </a:p>
        </p:txBody>
      </p:sp>
      <p:sp>
        <p:nvSpPr>
          <p:cNvPr id="595" name="Google Shape;595;g2bab08c6aca_0_1169"/>
          <p:cNvSpPr/>
          <p:nvPr/>
        </p:nvSpPr>
        <p:spPr>
          <a:xfrm>
            <a:off x="2057657" y="9429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96" name="Google Shape;596;g2bab08c6aca_0_1169"/>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597" name="Google Shape;597;g2bab08c6aca_0_1169"/>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598" name="Google Shape;598;g2bab08c6aca_0_1169"/>
          <p:cNvSpPr/>
          <p:nvPr/>
        </p:nvSpPr>
        <p:spPr>
          <a:xfrm>
            <a:off x="7239905" y="83248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bab08c6aca_0_1169"/>
          <p:cNvSpPr/>
          <p:nvPr/>
        </p:nvSpPr>
        <p:spPr>
          <a:xfrm>
            <a:off x="7951194" y="84772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Lucian</a:t>
            </a:r>
            <a:endParaRPr b="0" i="0" sz="3600" u="none" cap="none" strike="noStrike">
              <a:solidFill>
                <a:schemeClr val="dk1"/>
              </a:solidFill>
              <a:latin typeface="Calibri"/>
              <a:ea typeface="Calibri"/>
              <a:cs typeface="Calibri"/>
              <a:sym typeface="Calibri"/>
            </a:endParaRPr>
          </a:p>
        </p:txBody>
      </p:sp>
      <p:sp>
        <p:nvSpPr>
          <p:cNvPr id="600" name="Google Shape;600;g2bab08c6aca_0_1169"/>
          <p:cNvSpPr/>
          <p:nvPr/>
        </p:nvSpPr>
        <p:spPr>
          <a:xfrm>
            <a:off x="7951194" y="9429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01" name="Google Shape;601;g2bab08c6aca_0_1169"/>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02" name="Google Shape;602;g2bab08c6aca_0_1169"/>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03" name="Google Shape;603;g2bab08c6aca_0_1169"/>
          <p:cNvSpPr/>
          <p:nvPr/>
        </p:nvSpPr>
        <p:spPr>
          <a:xfrm>
            <a:off x="7239905" y="106870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ab08c6aca_0_1169"/>
          <p:cNvSpPr/>
          <p:nvPr/>
        </p:nvSpPr>
        <p:spPr>
          <a:xfrm>
            <a:off x="7951194" y="108394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Cedric</a:t>
            </a:r>
            <a:endParaRPr b="0" i="0" sz="3600" u="none" cap="none" strike="noStrike">
              <a:solidFill>
                <a:schemeClr val="dk1"/>
              </a:solidFill>
              <a:latin typeface="Calibri"/>
              <a:ea typeface="Calibri"/>
              <a:cs typeface="Calibri"/>
              <a:sym typeface="Calibri"/>
            </a:endParaRPr>
          </a:p>
        </p:txBody>
      </p:sp>
      <p:sp>
        <p:nvSpPr>
          <p:cNvPr id="605" name="Google Shape;605;g2bab08c6aca_0_1169"/>
          <p:cNvSpPr/>
          <p:nvPr/>
        </p:nvSpPr>
        <p:spPr>
          <a:xfrm>
            <a:off x="7951194" y="11791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06" name="Google Shape;606;g2bab08c6aca_0_1169"/>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07" name="Google Shape;607;g2bab08c6aca_0_1169"/>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08" name="Google Shape;608;g2bab08c6aca_0_1169"/>
          <p:cNvSpPr/>
          <p:nvPr/>
        </p:nvSpPr>
        <p:spPr>
          <a:xfrm>
            <a:off x="13133441" y="83248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bab08c6aca_0_1169"/>
          <p:cNvSpPr/>
          <p:nvPr/>
        </p:nvSpPr>
        <p:spPr>
          <a:xfrm>
            <a:off x="13844730" y="84772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Elvina</a:t>
            </a:r>
            <a:endParaRPr b="0" i="0" sz="3600" u="none" cap="none" strike="noStrike">
              <a:solidFill>
                <a:schemeClr val="dk1"/>
              </a:solidFill>
              <a:latin typeface="Calibri"/>
              <a:ea typeface="Calibri"/>
              <a:cs typeface="Calibri"/>
              <a:sym typeface="Calibri"/>
            </a:endParaRPr>
          </a:p>
        </p:txBody>
      </p:sp>
      <p:sp>
        <p:nvSpPr>
          <p:cNvPr id="610" name="Google Shape;610;g2bab08c6aca_0_1169"/>
          <p:cNvSpPr/>
          <p:nvPr/>
        </p:nvSpPr>
        <p:spPr>
          <a:xfrm>
            <a:off x="13844730" y="9429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11" name="Google Shape;611;g2bab08c6aca_0_1169"/>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12" name="Google Shape;612;g2bab08c6aca_0_1169"/>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13" name="Google Shape;613;g2bab08c6aca_0_1169"/>
          <p:cNvSpPr/>
          <p:nvPr/>
        </p:nvSpPr>
        <p:spPr>
          <a:xfrm>
            <a:off x="13133441" y="106870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bab08c6aca_0_1169"/>
          <p:cNvSpPr/>
          <p:nvPr/>
        </p:nvSpPr>
        <p:spPr>
          <a:xfrm>
            <a:off x="13844730" y="108394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Seraphina</a:t>
            </a:r>
            <a:endParaRPr b="0" i="0" sz="3600" u="none" cap="none" strike="noStrike">
              <a:solidFill>
                <a:schemeClr val="dk1"/>
              </a:solidFill>
              <a:latin typeface="Calibri"/>
              <a:ea typeface="Calibri"/>
              <a:cs typeface="Calibri"/>
              <a:sym typeface="Calibri"/>
            </a:endParaRPr>
          </a:p>
        </p:txBody>
      </p:sp>
      <p:sp>
        <p:nvSpPr>
          <p:cNvPr id="615" name="Google Shape;615;g2bab08c6aca_0_1169"/>
          <p:cNvSpPr/>
          <p:nvPr/>
        </p:nvSpPr>
        <p:spPr>
          <a:xfrm>
            <a:off x="13844730" y="11791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16" name="Google Shape;616;g2bab08c6aca_0_1169"/>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17" name="Google Shape;617;g2bab08c6aca_0_1169"/>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18" name="Google Shape;618;g2bab08c6aca_0_1169"/>
          <p:cNvSpPr/>
          <p:nvPr/>
        </p:nvSpPr>
        <p:spPr>
          <a:xfrm>
            <a:off x="19026978" y="83248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bab08c6aca_0_1169"/>
          <p:cNvSpPr/>
          <p:nvPr/>
        </p:nvSpPr>
        <p:spPr>
          <a:xfrm>
            <a:off x="19738267" y="84772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Kaelen</a:t>
            </a:r>
            <a:endParaRPr b="0" i="0" sz="3600" u="none" cap="none" strike="noStrike">
              <a:solidFill>
                <a:schemeClr val="dk1"/>
              </a:solidFill>
              <a:latin typeface="Calibri"/>
              <a:ea typeface="Calibri"/>
              <a:cs typeface="Calibri"/>
              <a:sym typeface="Calibri"/>
            </a:endParaRPr>
          </a:p>
        </p:txBody>
      </p:sp>
      <p:sp>
        <p:nvSpPr>
          <p:cNvPr id="620" name="Google Shape;620;g2bab08c6aca_0_1169"/>
          <p:cNvSpPr/>
          <p:nvPr/>
        </p:nvSpPr>
        <p:spPr>
          <a:xfrm>
            <a:off x="19738267" y="9429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21" name="Google Shape;621;g2bab08c6aca_0_1169"/>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622" name="Google Shape;622;g2bab08c6aca_0_1169"/>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623" name="Google Shape;623;g2bab08c6aca_0_1169"/>
          <p:cNvSpPr/>
          <p:nvPr/>
        </p:nvSpPr>
        <p:spPr>
          <a:xfrm>
            <a:off x="7239905" y="59626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ab08c6aca_0_1169"/>
          <p:cNvSpPr/>
          <p:nvPr/>
        </p:nvSpPr>
        <p:spPr>
          <a:xfrm>
            <a:off x="7951194" y="61150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Aurielle</a:t>
            </a:r>
            <a:endParaRPr b="0" i="0" sz="3600" u="none" cap="none" strike="noStrike">
              <a:solidFill>
                <a:schemeClr val="dk1"/>
              </a:solidFill>
              <a:latin typeface="Calibri"/>
              <a:ea typeface="Calibri"/>
              <a:cs typeface="Calibri"/>
              <a:sym typeface="Calibri"/>
            </a:endParaRPr>
          </a:p>
        </p:txBody>
      </p:sp>
      <p:sp>
        <p:nvSpPr>
          <p:cNvPr id="625" name="Google Shape;625;g2bab08c6aca_0_1169"/>
          <p:cNvSpPr/>
          <p:nvPr/>
        </p:nvSpPr>
        <p:spPr>
          <a:xfrm>
            <a:off x="7951194" y="7067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26" name="Google Shape;626;g2bab08c6aca_0_1169"/>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627" name="Google Shape;627;g2bab08c6aca_0_1169"/>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628" name="Google Shape;628;g2bab08c6aca_0_1169"/>
          <p:cNvSpPr/>
          <p:nvPr/>
        </p:nvSpPr>
        <p:spPr>
          <a:xfrm>
            <a:off x="19026978" y="59626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bab08c6aca_0_1169"/>
          <p:cNvSpPr/>
          <p:nvPr/>
        </p:nvSpPr>
        <p:spPr>
          <a:xfrm>
            <a:off x="19738267" y="61150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Dariana</a:t>
            </a:r>
            <a:endParaRPr b="0" i="0" sz="3600" u="none" cap="none" strike="noStrike">
              <a:solidFill>
                <a:schemeClr val="dk1"/>
              </a:solidFill>
              <a:latin typeface="Calibri"/>
              <a:ea typeface="Calibri"/>
              <a:cs typeface="Calibri"/>
              <a:sym typeface="Calibri"/>
            </a:endParaRPr>
          </a:p>
        </p:txBody>
      </p:sp>
      <p:sp>
        <p:nvSpPr>
          <p:cNvPr id="630" name="Google Shape;630;g2bab08c6aca_0_1169"/>
          <p:cNvSpPr/>
          <p:nvPr/>
        </p:nvSpPr>
        <p:spPr>
          <a:xfrm>
            <a:off x="19738267" y="7067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31" name="Google Shape;631;g2bab08c6aca_0_1169"/>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632" name="Google Shape;632;g2bab08c6aca_0_1169"/>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633" name="Google Shape;633;g2bab08c6aca_0_1169"/>
          <p:cNvSpPr/>
          <p:nvPr/>
        </p:nvSpPr>
        <p:spPr>
          <a:xfrm>
            <a:off x="13133441" y="59626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bab08c6aca_0_1169"/>
          <p:cNvSpPr/>
          <p:nvPr/>
        </p:nvSpPr>
        <p:spPr>
          <a:xfrm>
            <a:off x="13844730" y="61150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Holtwood One SC"/>
              <a:buNone/>
            </a:pPr>
            <a:r>
              <a:rPr b="0" i="0" lang="en-US" sz="3600" u="none" cap="none" strike="noStrike">
                <a:solidFill>
                  <a:srgbClr val="0E0E0E"/>
                </a:solidFill>
                <a:latin typeface="Holtwood One SC"/>
                <a:ea typeface="Holtwood One SC"/>
                <a:cs typeface="Holtwood One SC"/>
                <a:sym typeface="Holtwood One SC"/>
              </a:rPr>
              <a:t>Theronis</a:t>
            </a:r>
            <a:endParaRPr b="0" i="0" sz="3600" u="none" cap="none" strike="noStrike">
              <a:solidFill>
                <a:schemeClr val="dk1"/>
              </a:solidFill>
              <a:latin typeface="Calibri"/>
              <a:ea typeface="Calibri"/>
              <a:cs typeface="Calibri"/>
              <a:sym typeface="Calibri"/>
            </a:endParaRPr>
          </a:p>
        </p:txBody>
      </p:sp>
      <p:sp>
        <p:nvSpPr>
          <p:cNvPr id="635" name="Google Shape;635;g2bab08c6aca_0_1169"/>
          <p:cNvSpPr/>
          <p:nvPr/>
        </p:nvSpPr>
        <p:spPr>
          <a:xfrm>
            <a:off x="13844730" y="7067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36" name="Google Shape;636;g2bab08c6aca_0_1169"/>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637" name="Google Shape;637;g2bab08c6aca_0_1169"/>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638" name="Google Shape;638;g2bab08c6aca_0_1169"/>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639" name="Google Shape;639;g2bab08c6aca_0_1169"/>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640" name="Google Shape;640;g2bab08c6aca_0_1169"/>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641" name="Google Shape;641;g2bab08c6aca_0_1169"/>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642" name="Google Shape;642;g2bab08c6aca_0_1169"/>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643" name="Google Shape;643;g2bab08c6aca_0_1169"/>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644" name="Google Shape;644;g2bab08c6aca_0_1169"/>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645" name="Google Shape;645;g2bab08c6aca_0_1169"/>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646" name="Google Shape;646;g2bab08c6aca_0_1169"/>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647" name="Google Shape;647;g2bab08c6aca_0_1169"/>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648" name="Google Shape;648;g2bab08c6aca_0_1169"/>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649" name="Google Shape;649;g2bab08c6aca_0_1169"/>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0" name="Google Shape;650;g2bab08c6aca_0_1169"/>
          <p:cNvSpPr/>
          <p:nvPr/>
        </p:nvSpPr>
        <p:spPr>
          <a:xfrm>
            <a:off x="3437896" y="1676400"/>
            <a:ext cx="17511300" cy="198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E8E"/>
        </a:solidFill>
      </p:bgPr>
    </p:bg>
    <p:spTree>
      <p:nvGrpSpPr>
        <p:cNvPr id="655" name="Shape 655"/>
        <p:cNvGrpSpPr/>
        <p:nvPr/>
      </p:nvGrpSpPr>
      <p:grpSpPr>
        <a:xfrm>
          <a:off x="0" y="0"/>
          <a:ext cx="0" cy="0"/>
          <a:chOff x="0" y="0"/>
          <a:chExt cx="0" cy="0"/>
        </a:xfrm>
      </p:grpSpPr>
      <p:pic>
        <p:nvPicPr>
          <p:cNvPr descr=" " id="656" name="Google Shape;656;g2bab08c6aca_0_1247"/>
          <p:cNvPicPr preferRelativeResize="0"/>
          <p:nvPr/>
        </p:nvPicPr>
        <p:blipFill rotWithShape="1">
          <a:blip r:embed="rId3">
            <a:alphaModFix/>
          </a:blip>
          <a:srcRect b="0" l="0" r="0" t="0"/>
          <a:stretch/>
        </p:blipFill>
        <p:spPr>
          <a:xfrm>
            <a:off x="7545" y="2142009"/>
            <a:ext cx="24650369" cy="10002143"/>
          </a:xfrm>
          <a:prstGeom prst="rect">
            <a:avLst/>
          </a:prstGeom>
          <a:noFill/>
          <a:ln>
            <a:noFill/>
          </a:ln>
        </p:spPr>
      </p:pic>
      <p:sp>
        <p:nvSpPr>
          <p:cNvPr id="657" name="Google Shape;657;g2bab08c6aca_0_1247"/>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8" name="Google Shape;658;g2bab08c6aca_0_1247"/>
          <p:cNvPicPr preferRelativeResize="0"/>
          <p:nvPr/>
        </p:nvPicPr>
        <p:blipFill rotWithShape="1">
          <a:blip r:embed="rId5">
            <a:alphaModFix/>
          </a:blip>
          <a:srcRect b="0" l="0" r="0" t="0"/>
          <a:stretch/>
        </p:blipFill>
        <p:spPr>
          <a:xfrm>
            <a:off x="14035254" y="4457700"/>
            <a:ext cx="9928557" cy="7801372"/>
          </a:xfrm>
          <a:prstGeom prst="rect">
            <a:avLst/>
          </a:prstGeom>
          <a:noFill/>
          <a:ln>
            <a:noFill/>
          </a:ln>
        </p:spPr>
      </p:pic>
      <p:sp>
        <p:nvSpPr>
          <p:cNvPr id="659" name="Google Shape;659;g2bab08c6aca_0_1247"/>
          <p:cNvSpPr/>
          <p:nvPr/>
        </p:nvSpPr>
        <p:spPr>
          <a:xfrm>
            <a:off x="3188098" y="59182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0" name="Google Shape;660;g2bab08c6aca_0_1247"/>
          <p:cNvSpPr/>
          <p:nvPr/>
        </p:nvSpPr>
        <p:spPr>
          <a:xfrm>
            <a:off x="2895962" y="2451100"/>
            <a:ext cx="13764300" cy="364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Thank you for choosing EaTemp</a:t>
            </a:r>
            <a:endParaRPr b="0" i="0" sz="8000" u="none" cap="none" strike="noStrike">
              <a:solidFill>
                <a:schemeClr val="dk1"/>
              </a:solidFill>
              <a:latin typeface="Calibri"/>
              <a:ea typeface="Calibri"/>
              <a:cs typeface="Calibri"/>
              <a:sym typeface="Calibri"/>
            </a:endParaRPr>
          </a:p>
        </p:txBody>
      </p:sp>
      <p:sp>
        <p:nvSpPr>
          <p:cNvPr id="661" name="Google Shape;661;g2bab08c6aca_0_1247"/>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bab08c6aca_0_1247"/>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39" name="Shape 39"/>
        <p:cNvGrpSpPr/>
        <p:nvPr/>
      </p:nvGrpSpPr>
      <p:grpSpPr>
        <a:xfrm>
          <a:off x="0" y="0"/>
          <a:ext cx="0" cy="0"/>
          <a:chOff x="0" y="0"/>
          <a:chExt cx="0" cy="0"/>
        </a:xfrm>
      </p:grpSpPr>
      <p:pic>
        <p:nvPicPr>
          <p:cNvPr descr=" " id="40" name="Google Shape;40;g2bab08c6aca_0_651"/>
          <p:cNvPicPr preferRelativeResize="0"/>
          <p:nvPr/>
        </p:nvPicPr>
        <p:blipFill rotWithShape="1">
          <a:blip r:embed="rId3">
            <a:alphaModFix/>
          </a:blip>
          <a:srcRect b="0" l="0" r="0" t="0"/>
          <a:stretch/>
        </p:blipFill>
        <p:spPr>
          <a:xfrm>
            <a:off x="19467288" y="5678590"/>
            <a:ext cx="6388638" cy="4629386"/>
          </a:xfrm>
          <a:prstGeom prst="rect">
            <a:avLst/>
          </a:prstGeom>
          <a:noFill/>
          <a:ln>
            <a:noFill/>
          </a:ln>
        </p:spPr>
      </p:pic>
      <p:pic>
        <p:nvPicPr>
          <p:cNvPr descr=" " id="41" name="Google Shape;41;g2bab08c6aca_0_651"/>
          <p:cNvPicPr preferRelativeResize="0"/>
          <p:nvPr/>
        </p:nvPicPr>
        <p:blipFill rotWithShape="1">
          <a:blip r:embed="rId4">
            <a:alphaModFix/>
          </a:blip>
          <a:srcRect b="0" l="0" r="0" t="0"/>
          <a:stretch/>
        </p:blipFill>
        <p:spPr>
          <a:xfrm>
            <a:off x="13345123" y="10618890"/>
            <a:ext cx="6388638" cy="4629386"/>
          </a:xfrm>
          <a:prstGeom prst="rect">
            <a:avLst/>
          </a:prstGeom>
          <a:noFill/>
          <a:ln>
            <a:noFill/>
          </a:ln>
        </p:spPr>
      </p:pic>
      <p:pic>
        <p:nvPicPr>
          <p:cNvPr descr=" " id="42" name="Google Shape;42;g2bab08c6aca_0_651"/>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3" name="Google Shape;43;g2bab08c6aca_0_651"/>
          <p:cNvSpPr/>
          <p:nvPr/>
        </p:nvSpPr>
        <p:spPr>
          <a:xfrm rot="-5400000">
            <a:off x="-2323522" y="4453773"/>
            <a:ext cx="11604900" cy="58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Holtwood One SC"/>
              <a:buNone/>
            </a:pPr>
            <a:r>
              <a:rPr b="0" i="0" lang="en-US" sz="12800" u="none" cap="none" strike="noStrike">
                <a:solidFill>
                  <a:srgbClr val="272727"/>
                </a:solidFill>
                <a:latin typeface="Holtwood One SC"/>
                <a:ea typeface="Holtwood One SC"/>
                <a:cs typeface="Holtwood One SC"/>
                <a:sym typeface="Holtwood One SC"/>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bab08c6aca_0_651"/>
          <p:cNvSpPr/>
          <p:nvPr/>
        </p:nvSpPr>
        <p:spPr>
          <a:xfrm>
            <a:off x="10199375" y="1638300"/>
            <a:ext cx="77607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bab08c6aca_0_651"/>
          <p:cNvPicPr preferRelativeResize="0"/>
          <p:nvPr/>
        </p:nvPicPr>
        <p:blipFill rotWithShape="1">
          <a:blip r:embed="rId6">
            <a:alphaModFix/>
          </a:blip>
          <a:srcRect b="0" l="0" r="0" t="0"/>
          <a:stretch/>
        </p:blipFill>
        <p:spPr>
          <a:xfrm>
            <a:off x="10199375" y="1676400"/>
            <a:ext cx="1625803" cy="1625600"/>
          </a:xfrm>
          <a:prstGeom prst="rect">
            <a:avLst/>
          </a:prstGeom>
          <a:noFill/>
          <a:ln>
            <a:noFill/>
          </a:ln>
        </p:spPr>
      </p:pic>
      <p:sp>
        <p:nvSpPr>
          <p:cNvPr id="46" name="Google Shape;46;g2bab08c6aca_0_651"/>
          <p:cNvSpPr/>
          <p:nvPr/>
        </p:nvSpPr>
        <p:spPr>
          <a:xfrm>
            <a:off x="10199375" y="1676400"/>
            <a:ext cx="1625700" cy="1625700"/>
          </a:xfrm>
          <a:prstGeom prst="roundRect">
            <a:avLst>
              <a:gd fmla="val 781313" name="adj"/>
            </a:avLst>
          </a:prstGeom>
          <a:noFill/>
          <a:ln cap="flat" cmpd="sng" w="12700">
            <a:solidFill>
              <a:srgbClr val="013E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bab08c6aca_0_651"/>
          <p:cNvSpPr/>
          <p:nvPr/>
        </p:nvSpPr>
        <p:spPr>
          <a:xfrm>
            <a:off x="10485160" y="1892300"/>
            <a:ext cx="1054200" cy="119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3E8E"/>
              </a:buClr>
              <a:buSzPts val="4800"/>
              <a:buFont typeface="Holtwood One SC"/>
              <a:buNone/>
            </a:pPr>
            <a:r>
              <a:rPr b="0" i="0" lang="en-US" sz="4800" u="none" cap="none" strike="noStrike">
                <a:solidFill>
                  <a:srgbClr val="013E8E"/>
                </a:solidFill>
                <a:latin typeface="Holtwood One SC"/>
                <a:ea typeface="Holtwood One SC"/>
                <a:cs typeface="Holtwood One SC"/>
                <a:sym typeface="Holtwood One SC"/>
              </a:rPr>
              <a:t>01</a:t>
            </a:r>
            <a:endParaRPr b="0" i="0" sz="4800" u="none" cap="none" strike="noStrike">
              <a:solidFill>
                <a:schemeClr val="dk1"/>
              </a:solidFill>
              <a:latin typeface="Calibri"/>
              <a:ea typeface="Calibri"/>
              <a:cs typeface="Calibri"/>
              <a:sym typeface="Calibri"/>
            </a:endParaRPr>
          </a:p>
        </p:txBody>
      </p:sp>
      <p:sp>
        <p:nvSpPr>
          <p:cNvPr id="48" name="Google Shape;48;g2bab08c6aca_0_651"/>
          <p:cNvSpPr/>
          <p:nvPr/>
        </p:nvSpPr>
        <p:spPr>
          <a:xfrm>
            <a:off x="12028403" y="1638300"/>
            <a:ext cx="5931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ab08c6aca_0_651"/>
          <p:cNvSpPr/>
          <p:nvPr/>
        </p:nvSpPr>
        <p:spPr>
          <a:xfrm>
            <a:off x="12028403" y="1638300"/>
            <a:ext cx="61350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Introduction</a:t>
            </a:r>
            <a:endParaRPr b="0" i="0" sz="4800" u="none" cap="none" strike="noStrike">
              <a:solidFill>
                <a:schemeClr val="dk1"/>
              </a:solidFill>
              <a:latin typeface="Calibri"/>
              <a:ea typeface="Calibri"/>
              <a:cs typeface="Calibri"/>
              <a:sym typeface="Calibri"/>
            </a:endParaRPr>
          </a:p>
        </p:txBody>
      </p:sp>
      <p:sp>
        <p:nvSpPr>
          <p:cNvPr id="50" name="Google Shape;50;g2bab08c6aca_0_651"/>
          <p:cNvSpPr/>
          <p:nvPr/>
        </p:nvSpPr>
        <p:spPr>
          <a:xfrm>
            <a:off x="12028403" y="2730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bab08c6aca_0_651"/>
          <p:cNvSpPr/>
          <p:nvPr/>
        </p:nvSpPr>
        <p:spPr>
          <a:xfrm>
            <a:off x="12028403" y="4356100"/>
            <a:ext cx="77607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bab08c6aca_0_651"/>
          <p:cNvPicPr preferRelativeResize="0"/>
          <p:nvPr/>
        </p:nvPicPr>
        <p:blipFill rotWithShape="1">
          <a:blip r:embed="rId6">
            <a:alphaModFix/>
          </a:blip>
          <a:srcRect b="0" l="0" r="0" t="0"/>
          <a:stretch/>
        </p:blipFill>
        <p:spPr>
          <a:xfrm>
            <a:off x="12028403" y="4394200"/>
            <a:ext cx="1625803" cy="1625600"/>
          </a:xfrm>
          <a:prstGeom prst="rect">
            <a:avLst/>
          </a:prstGeom>
          <a:noFill/>
          <a:ln>
            <a:noFill/>
          </a:ln>
        </p:spPr>
      </p:pic>
      <p:sp>
        <p:nvSpPr>
          <p:cNvPr id="53" name="Google Shape;53;g2bab08c6aca_0_651"/>
          <p:cNvSpPr/>
          <p:nvPr/>
        </p:nvSpPr>
        <p:spPr>
          <a:xfrm>
            <a:off x="12028403" y="4394200"/>
            <a:ext cx="1625700" cy="1625700"/>
          </a:xfrm>
          <a:prstGeom prst="roundRect">
            <a:avLst>
              <a:gd fmla="val 781313" name="adj"/>
            </a:avLst>
          </a:prstGeom>
          <a:noFill/>
          <a:ln cap="flat" cmpd="sng" w="12700">
            <a:solidFill>
              <a:srgbClr val="D802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bab08c6aca_0_651"/>
          <p:cNvSpPr/>
          <p:nvPr/>
        </p:nvSpPr>
        <p:spPr>
          <a:xfrm>
            <a:off x="12250681" y="4610100"/>
            <a:ext cx="1181100" cy="119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80242"/>
              </a:buClr>
              <a:buSzPts val="4800"/>
              <a:buFont typeface="Holtwood One SC"/>
              <a:buNone/>
            </a:pPr>
            <a:r>
              <a:rPr b="0" i="0" lang="en-US" sz="4800" u="none" cap="none" strike="noStrike">
                <a:solidFill>
                  <a:srgbClr val="D80242"/>
                </a:solidFill>
                <a:latin typeface="Holtwood One SC"/>
                <a:ea typeface="Holtwood One SC"/>
                <a:cs typeface="Holtwood One SC"/>
                <a:sym typeface="Holtwood One SC"/>
              </a:rPr>
              <a:t>02</a:t>
            </a:r>
            <a:endParaRPr b="0" i="0" sz="4800" u="none" cap="none" strike="noStrike">
              <a:solidFill>
                <a:schemeClr val="dk1"/>
              </a:solidFill>
              <a:latin typeface="Calibri"/>
              <a:ea typeface="Calibri"/>
              <a:cs typeface="Calibri"/>
              <a:sym typeface="Calibri"/>
            </a:endParaRPr>
          </a:p>
        </p:txBody>
      </p:sp>
      <p:sp>
        <p:nvSpPr>
          <p:cNvPr id="55" name="Google Shape;55;g2bab08c6aca_0_651"/>
          <p:cNvSpPr/>
          <p:nvPr/>
        </p:nvSpPr>
        <p:spPr>
          <a:xfrm>
            <a:off x="13857432" y="4356100"/>
            <a:ext cx="5931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ab08c6aca_0_651"/>
          <p:cNvSpPr/>
          <p:nvPr/>
        </p:nvSpPr>
        <p:spPr>
          <a:xfrm>
            <a:off x="13857432" y="4356100"/>
            <a:ext cx="61350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Encounters</a:t>
            </a:r>
            <a:endParaRPr b="0" i="0" sz="4800" u="none" cap="none" strike="noStrike">
              <a:solidFill>
                <a:schemeClr val="dk1"/>
              </a:solidFill>
              <a:latin typeface="Calibri"/>
              <a:ea typeface="Calibri"/>
              <a:cs typeface="Calibri"/>
              <a:sym typeface="Calibri"/>
            </a:endParaRPr>
          </a:p>
        </p:txBody>
      </p:sp>
      <p:sp>
        <p:nvSpPr>
          <p:cNvPr id="57" name="Google Shape;57;g2bab08c6aca_0_651"/>
          <p:cNvSpPr/>
          <p:nvPr/>
        </p:nvSpPr>
        <p:spPr>
          <a:xfrm>
            <a:off x="13857432" y="5448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bab08c6aca_0_651"/>
          <p:cNvSpPr/>
          <p:nvPr/>
        </p:nvSpPr>
        <p:spPr>
          <a:xfrm>
            <a:off x="13857432" y="7073900"/>
            <a:ext cx="77607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bab08c6aca_0_651"/>
          <p:cNvPicPr preferRelativeResize="0"/>
          <p:nvPr/>
        </p:nvPicPr>
        <p:blipFill rotWithShape="1">
          <a:blip r:embed="rId6">
            <a:alphaModFix/>
          </a:blip>
          <a:srcRect b="0" l="0" r="0" t="0"/>
          <a:stretch/>
        </p:blipFill>
        <p:spPr>
          <a:xfrm>
            <a:off x="13857432" y="7112000"/>
            <a:ext cx="1625803" cy="1625600"/>
          </a:xfrm>
          <a:prstGeom prst="rect">
            <a:avLst/>
          </a:prstGeom>
          <a:noFill/>
          <a:ln>
            <a:noFill/>
          </a:ln>
        </p:spPr>
      </p:pic>
      <p:sp>
        <p:nvSpPr>
          <p:cNvPr id="60" name="Google Shape;60;g2bab08c6aca_0_651"/>
          <p:cNvSpPr/>
          <p:nvPr/>
        </p:nvSpPr>
        <p:spPr>
          <a:xfrm>
            <a:off x="13857432" y="7112000"/>
            <a:ext cx="1625700" cy="1625700"/>
          </a:xfrm>
          <a:prstGeom prst="roundRect">
            <a:avLst>
              <a:gd fmla="val 781313" name="adj"/>
            </a:avLst>
          </a:prstGeom>
          <a:noFill/>
          <a:ln cap="flat" cmpd="sng" w="12700">
            <a:solidFill>
              <a:srgbClr val="013E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ab08c6aca_0_651"/>
          <p:cNvSpPr/>
          <p:nvPr/>
        </p:nvSpPr>
        <p:spPr>
          <a:xfrm>
            <a:off x="14060657" y="7327900"/>
            <a:ext cx="1219500" cy="119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3E8E"/>
              </a:buClr>
              <a:buSzPts val="4800"/>
              <a:buFont typeface="Holtwood One SC"/>
              <a:buNone/>
            </a:pPr>
            <a:r>
              <a:rPr b="0" i="0" lang="en-US" sz="4800" u="none" cap="none" strike="noStrike">
                <a:solidFill>
                  <a:srgbClr val="013E8E"/>
                </a:solidFill>
                <a:latin typeface="Holtwood One SC"/>
                <a:ea typeface="Holtwood One SC"/>
                <a:cs typeface="Holtwood One SC"/>
                <a:sym typeface="Holtwood One SC"/>
              </a:rPr>
              <a:t>03</a:t>
            </a:r>
            <a:endParaRPr b="0" i="0" sz="4800" u="none" cap="none" strike="noStrike">
              <a:solidFill>
                <a:schemeClr val="dk1"/>
              </a:solidFill>
              <a:latin typeface="Calibri"/>
              <a:ea typeface="Calibri"/>
              <a:cs typeface="Calibri"/>
              <a:sym typeface="Calibri"/>
            </a:endParaRPr>
          </a:p>
        </p:txBody>
      </p:sp>
      <p:sp>
        <p:nvSpPr>
          <p:cNvPr id="62" name="Google Shape;62;g2bab08c6aca_0_651"/>
          <p:cNvSpPr/>
          <p:nvPr/>
        </p:nvSpPr>
        <p:spPr>
          <a:xfrm>
            <a:off x="15686461" y="7073900"/>
            <a:ext cx="5931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ab08c6aca_0_651"/>
          <p:cNvSpPr/>
          <p:nvPr/>
        </p:nvSpPr>
        <p:spPr>
          <a:xfrm>
            <a:off x="15686461" y="7073900"/>
            <a:ext cx="61350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Wonders</a:t>
            </a:r>
            <a:endParaRPr b="0" i="0" sz="4800" u="none" cap="none" strike="noStrike">
              <a:solidFill>
                <a:schemeClr val="dk1"/>
              </a:solidFill>
              <a:latin typeface="Calibri"/>
              <a:ea typeface="Calibri"/>
              <a:cs typeface="Calibri"/>
              <a:sym typeface="Calibri"/>
            </a:endParaRPr>
          </a:p>
        </p:txBody>
      </p:sp>
      <p:sp>
        <p:nvSpPr>
          <p:cNvPr id="64" name="Google Shape;64;g2bab08c6aca_0_651"/>
          <p:cNvSpPr/>
          <p:nvPr/>
        </p:nvSpPr>
        <p:spPr>
          <a:xfrm>
            <a:off x="15686461" y="8166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2bab08c6aca_0_651"/>
          <p:cNvSpPr/>
          <p:nvPr/>
        </p:nvSpPr>
        <p:spPr>
          <a:xfrm>
            <a:off x="15686461" y="9791700"/>
            <a:ext cx="77607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bab08c6aca_0_651"/>
          <p:cNvPicPr preferRelativeResize="0"/>
          <p:nvPr/>
        </p:nvPicPr>
        <p:blipFill rotWithShape="1">
          <a:blip r:embed="rId6">
            <a:alphaModFix/>
          </a:blip>
          <a:srcRect b="0" l="0" r="0" t="0"/>
          <a:stretch/>
        </p:blipFill>
        <p:spPr>
          <a:xfrm>
            <a:off x="15686461" y="9829800"/>
            <a:ext cx="1625803" cy="1625600"/>
          </a:xfrm>
          <a:prstGeom prst="rect">
            <a:avLst/>
          </a:prstGeom>
          <a:noFill/>
          <a:ln>
            <a:noFill/>
          </a:ln>
        </p:spPr>
      </p:pic>
      <p:sp>
        <p:nvSpPr>
          <p:cNvPr id="67" name="Google Shape;67;g2bab08c6aca_0_651"/>
          <p:cNvSpPr/>
          <p:nvPr/>
        </p:nvSpPr>
        <p:spPr>
          <a:xfrm>
            <a:off x="15686461" y="9829800"/>
            <a:ext cx="1625700" cy="1625700"/>
          </a:xfrm>
          <a:prstGeom prst="roundRect">
            <a:avLst>
              <a:gd fmla="val 781313" name="adj"/>
            </a:avLst>
          </a:prstGeom>
          <a:noFill/>
          <a:ln cap="flat" cmpd="sng" w="12700">
            <a:solidFill>
              <a:srgbClr val="D802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ab08c6aca_0_651"/>
          <p:cNvSpPr/>
          <p:nvPr/>
        </p:nvSpPr>
        <p:spPr>
          <a:xfrm>
            <a:off x="15883335" y="10045700"/>
            <a:ext cx="1232100" cy="119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80242"/>
              </a:buClr>
              <a:buSzPts val="4800"/>
              <a:buFont typeface="Holtwood One SC"/>
              <a:buNone/>
            </a:pPr>
            <a:r>
              <a:rPr b="0" i="0" lang="en-US" sz="4800" u="none" cap="none" strike="noStrike">
                <a:solidFill>
                  <a:srgbClr val="D80242"/>
                </a:solidFill>
                <a:latin typeface="Holtwood One SC"/>
                <a:ea typeface="Holtwood One SC"/>
                <a:cs typeface="Holtwood One SC"/>
                <a:sym typeface="Holtwood One SC"/>
              </a:rPr>
              <a:t>04</a:t>
            </a:r>
            <a:endParaRPr b="0" i="0" sz="4800" u="none" cap="none" strike="noStrike">
              <a:solidFill>
                <a:schemeClr val="dk1"/>
              </a:solidFill>
              <a:latin typeface="Calibri"/>
              <a:ea typeface="Calibri"/>
              <a:cs typeface="Calibri"/>
              <a:sym typeface="Calibri"/>
            </a:endParaRPr>
          </a:p>
        </p:txBody>
      </p:sp>
      <p:sp>
        <p:nvSpPr>
          <p:cNvPr id="69" name="Google Shape;69;g2bab08c6aca_0_651"/>
          <p:cNvSpPr/>
          <p:nvPr/>
        </p:nvSpPr>
        <p:spPr>
          <a:xfrm>
            <a:off x="17515489" y="9791700"/>
            <a:ext cx="5931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ab08c6aca_0_651"/>
          <p:cNvSpPr/>
          <p:nvPr/>
        </p:nvSpPr>
        <p:spPr>
          <a:xfrm>
            <a:off x="17515489" y="9791700"/>
            <a:ext cx="61350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Magic</a:t>
            </a:r>
            <a:endParaRPr b="0" i="0" sz="4800" u="none" cap="none" strike="noStrike">
              <a:solidFill>
                <a:schemeClr val="dk1"/>
              </a:solidFill>
              <a:latin typeface="Calibri"/>
              <a:ea typeface="Calibri"/>
              <a:cs typeface="Calibri"/>
              <a:sym typeface="Calibri"/>
            </a:endParaRPr>
          </a:p>
        </p:txBody>
      </p:sp>
      <p:sp>
        <p:nvSpPr>
          <p:cNvPr id="71" name="Google Shape;71;g2bab08c6aca_0_651"/>
          <p:cNvSpPr/>
          <p:nvPr/>
        </p:nvSpPr>
        <p:spPr>
          <a:xfrm>
            <a:off x="17515489" y="10883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bab08c6aca_0_651"/>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bab08c6aca_0_651"/>
          <p:cNvPicPr preferRelativeResize="0"/>
          <p:nvPr/>
        </p:nvPicPr>
        <p:blipFill rotWithShape="1">
          <a:blip r:embed="rId7">
            <a:alphaModFix/>
          </a:blip>
          <a:srcRect b="0" l="0" r="0" t="0"/>
          <a:stretch/>
        </p:blipFill>
        <p:spPr>
          <a:xfrm>
            <a:off x="10262883" y="3771900"/>
            <a:ext cx="9322965" cy="38100"/>
          </a:xfrm>
          <a:prstGeom prst="rect">
            <a:avLst/>
          </a:prstGeom>
          <a:noFill/>
          <a:ln>
            <a:noFill/>
          </a:ln>
        </p:spPr>
      </p:pic>
      <p:sp>
        <p:nvSpPr>
          <p:cNvPr id="74" name="Google Shape;74;g2bab08c6aca_0_651"/>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bab08c6aca_0_651"/>
          <p:cNvPicPr preferRelativeResize="0"/>
          <p:nvPr/>
        </p:nvPicPr>
        <p:blipFill rotWithShape="1">
          <a:blip r:embed="rId7">
            <a:alphaModFix/>
          </a:blip>
          <a:srcRect b="0" l="0" r="0" t="0"/>
          <a:stretch/>
        </p:blipFill>
        <p:spPr>
          <a:xfrm>
            <a:off x="12193524" y="6489700"/>
            <a:ext cx="9322965" cy="38100"/>
          </a:xfrm>
          <a:prstGeom prst="rect">
            <a:avLst/>
          </a:prstGeom>
          <a:noFill/>
          <a:ln>
            <a:noFill/>
          </a:ln>
        </p:spPr>
      </p:pic>
      <p:sp>
        <p:nvSpPr>
          <p:cNvPr id="76" name="Google Shape;76;g2bab08c6aca_0_651"/>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bab08c6aca_0_651"/>
          <p:cNvPicPr preferRelativeResize="0"/>
          <p:nvPr/>
        </p:nvPicPr>
        <p:blipFill rotWithShape="1">
          <a:blip r:embed="rId7">
            <a:alphaModFix/>
          </a:blip>
          <a:srcRect b="0" l="0" r="0" t="0"/>
          <a:stretch/>
        </p:blipFill>
        <p:spPr>
          <a:xfrm>
            <a:off x="13857432" y="9207500"/>
            <a:ext cx="9322965" cy="38100"/>
          </a:xfrm>
          <a:prstGeom prst="rect">
            <a:avLst/>
          </a:prstGeom>
          <a:noFill/>
          <a:ln>
            <a:noFill/>
          </a:ln>
        </p:spPr>
      </p:pic>
      <p:pic>
        <p:nvPicPr>
          <p:cNvPr descr=" " id="78" name="Google Shape;78;g2bab08c6aca_0_651"/>
          <p:cNvPicPr preferRelativeResize="0"/>
          <p:nvPr/>
        </p:nvPicPr>
        <p:blipFill rotWithShape="1">
          <a:blip r:embed="rId8">
            <a:alphaModFix/>
          </a:blip>
          <a:srcRect b="0" l="0" r="0" t="0"/>
          <a:stretch/>
        </p:blipFill>
        <p:spPr>
          <a:xfrm>
            <a:off x="5499787" y="4048029"/>
            <a:ext cx="8809022" cy="821764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83" name="Shape 83"/>
        <p:cNvGrpSpPr/>
        <p:nvPr/>
      </p:nvGrpSpPr>
      <p:grpSpPr>
        <a:xfrm>
          <a:off x="0" y="0"/>
          <a:ext cx="0" cy="0"/>
          <a:chOff x="0" y="0"/>
          <a:chExt cx="0" cy="0"/>
        </a:xfrm>
      </p:grpSpPr>
      <p:pic>
        <p:nvPicPr>
          <p:cNvPr descr=" " id="84" name="Google Shape;84;g2bab08c6aca_0_694"/>
          <p:cNvPicPr preferRelativeResize="0"/>
          <p:nvPr/>
        </p:nvPicPr>
        <p:blipFill rotWithShape="1">
          <a:blip r:embed="rId3">
            <a:alphaModFix/>
          </a:blip>
          <a:srcRect b="0" l="0" r="0" t="0"/>
          <a:stretch/>
        </p:blipFill>
        <p:spPr>
          <a:xfrm>
            <a:off x="-1041530" y="9969500"/>
            <a:ext cx="10415302" cy="3746500"/>
          </a:xfrm>
          <a:prstGeom prst="rect">
            <a:avLst/>
          </a:prstGeom>
          <a:noFill/>
          <a:ln>
            <a:noFill/>
          </a:ln>
        </p:spPr>
      </p:pic>
      <p:pic>
        <p:nvPicPr>
          <p:cNvPr descr=" " id="85" name="Google Shape;85;g2bab08c6aca_0_694"/>
          <p:cNvPicPr preferRelativeResize="0"/>
          <p:nvPr/>
        </p:nvPicPr>
        <p:blipFill rotWithShape="1">
          <a:blip r:embed="rId4">
            <a:alphaModFix/>
          </a:blip>
          <a:srcRect b="0" l="0" r="0" t="0"/>
          <a:stretch/>
        </p:blipFill>
        <p:spPr>
          <a:xfrm>
            <a:off x="21575864" y="-2333371"/>
            <a:ext cx="5474927" cy="9555357"/>
          </a:xfrm>
          <a:prstGeom prst="rect">
            <a:avLst/>
          </a:prstGeom>
          <a:noFill/>
          <a:ln>
            <a:noFill/>
          </a:ln>
        </p:spPr>
      </p:pic>
      <p:sp>
        <p:nvSpPr>
          <p:cNvPr id="86" name="Google Shape;86;g2bab08c6aca_0_6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bab08c6aca_0_6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8" name="Google Shape;88;g2bab08c6aca_0_694"/>
          <p:cNvSpPr/>
          <p:nvPr/>
        </p:nvSpPr>
        <p:spPr>
          <a:xfrm>
            <a:off x="2959470" y="2603500"/>
            <a:ext cx="7311900" cy="19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The Realm</a:t>
            </a:r>
            <a:endParaRPr b="0" i="0" sz="8000" u="none" cap="none" strike="noStrike">
              <a:solidFill>
                <a:schemeClr val="dk1"/>
              </a:solidFill>
              <a:latin typeface="Calibri"/>
              <a:ea typeface="Calibri"/>
              <a:cs typeface="Calibri"/>
              <a:sym typeface="Calibri"/>
            </a:endParaRPr>
          </a:p>
        </p:txBody>
      </p:sp>
      <p:sp>
        <p:nvSpPr>
          <p:cNvPr id="89" name="Google Shape;89;g2bab08c6aca_0_694"/>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2bab08c6aca_0_694"/>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95" name="Shape 95"/>
        <p:cNvGrpSpPr/>
        <p:nvPr/>
      </p:nvGrpSpPr>
      <p:grpSpPr>
        <a:xfrm>
          <a:off x="0" y="0"/>
          <a:ext cx="0" cy="0"/>
          <a:chOff x="0" y="0"/>
          <a:chExt cx="0" cy="0"/>
        </a:xfrm>
      </p:grpSpPr>
      <p:pic>
        <p:nvPicPr>
          <p:cNvPr descr=" " id="96" name="Google Shape;96;g2bab08c6aca_0_705"/>
          <p:cNvPicPr preferRelativeResize="0"/>
          <p:nvPr/>
        </p:nvPicPr>
        <p:blipFill rotWithShape="1">
          <a:blip r:embed="rId3">
            <a:alphaModFix/>
          </a:blip>
          <a:srcRect b="0" l="0" r="0" t="0"/>
          <a:stretch/>
        </p:blipFill>
        <p:spPr>
          <a:xfrm>
            <a:off x="-1428688" y="8931504"/>
            <a:ext cx="7426399" cy="5670451"/>
          </a:xfrm>
          <a:prstGeom prst="rect">
            <a:avLst/>
          </a:prstGeom>
          <a:noFill/>
          <a:ln>
            <a:noFill/>
          </a:ln>
        </p:spPr>
      </p:pic>
      <p:pic>
        <p:nvPicPr>
          <p:cNvPr descr=" " id="97" name="Google Shape;97;g2bab08c6aca_0_705"/>
          <p:cNvPicPr preferRelativeResize="0"/>
          <p:nvPr/>
        </p:nvPicPr>
        <p:blipFill rotWithShape="1">
          <a:blip r:embed="rId4">
            <a:alphaModFix/>
          </a:blip>
          <a:srcRect b="0" l="0" r="0" t="0"/>
          <a:stretch/>
        </p:blipFill>
        <p:spPr>
          <a:xfrm>
            <a:off x="18404600" y="381000"/>
            <a:ext cx="7801218" cy="2819400"/>
          </a:xfrm>
          <a:prstGeom prst="rect">
            <a:avLst/>
          </a:prstGeom>
          <a:noFill/>
          <a:ln>
            <a:noFill/>
          </a:ln>
        </p:spPr>
      </p:pic>
      <p:sp>
        <p:nvSpPr>
          <p:cNvPr id="98" name="Google Shape;98;g2bab08c6aca_0_7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bab08c6aca_0_7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0" name="Google Shape;100;g2bab08c6aca_0_705"/>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1" name="Google Shape;101;g2bab08c6aca_0_705"/>
          <p:cNvSpPr/>
          <p:nvPr/>
        </p:nvSpPr>
        <p:spPr>
          <a:xfrm>
            <a:off x="2502213" y="2489200"/>
            <a:ext cx="78750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bab08c6aca_0_705"/>
          <p:cNvPicPr preferRelativeResize="0"/>
          <p:nvPr/>
        </p:nvPicPr>
        <p:blipFill rotWithShape="1">
          <a:blip r:embed="rId7">
            <a:alphaModFix/>
          </a:blip>
          <a:srcRect b="0" l="0" r="0" t="0"/>
          <a:stretch/>
        </p:blipFill>
        <p:spPr>
          <a:xfrm>
            <a:off x="2502213" y="2489200"/>
            <a:ext cx="1623574" cy="1016000"/>
          </a:xfrm>
          <a:prstGeom prst="rect">
            <a:avLst/>
          </a:prstGeom>
          <a:noFill/>
          <a:ln>
            <a:noFill/>
          </a:ln>
        </p:spPr>
      </p:pic>
      <p:sp>
        <p:nvSpPr>
          <p:cNvPr id="103" name="Google Shape;103;g2bab08c6aca_0_705"/>
          <p:cNvSpPr/>
          <p:nvPr/>
        </p:nvSpPr>
        <p:spPr>
          <a:xfrm>
            <a:off x="2502213" y="3810000"/>
            <a:ext cx="78750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bab08c6aca_0_705"/>
          <p:cNvSpPr/>
          <p:nvPr/>
        </p:nvSpPr>
        <p:spPr>
          <a:xfrm>
            <a:off x="2502213" y="3810000"/>
            <a:ext cx="80781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g2bab08c6aca_0_705"/>
          <p:cNvSpPr/>
          <p:nvPr/>
        </p:nvSpPr>
        <p:spPr>
          <a:xfrm>
            <a:off x="2502213" y="5003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6" name="Google Shape;106;g2bab08c6aca_0_705"/>
          <p:cNvSpPr/>
          <p:nvPr/>
        </p:nvSpPr>
        <p:spPr>
          <a:xfrm>
            <a:off x="2502213" y="8001000"/>
            <a:ext cx="78750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bab08c6aca_0_705"/>
          <p:cNvPicPr preferRelativeResize="0"/>
          <p:nvPr/>
        </p:nvPicPr>
        <p:blipFill rotWithShape="1">
          <a:blip r:embed="rId8">
            <a:alphaModFix/>
          </a:blip>
          <a:srcRect b="0" l="0" r="0" t="0"/>
          <a:stretch/>
        </p:blipFill>
        <p:spPr>
          <a:xfrm>
            <a:off x="2502213" y="8001000"/>
            <a:ext cx="1180764" cy="1016000"/>
          </a:xfrm>
          <a:prstGeom prst="rect">
            <a:avLst/>
          </a:prstGeom>
          <a:noFill/>
          <a:ln>
            <a:noFill/>
          </a:ln>
        </p:spPr>
      </p:pic>
      <p:sp>
        <p:nvSpPr>
          <p:cNvPr id="108" name="Google Shape;108;g2bab08c6aca_0_705"/>
          <p:cNvSpPr/>
          <p:nvPr/>
        </p:nvSpPr>
        <p:spPr>
          <a:xfrm>
            <a:off x="2502213" y="9321800"/>
            <a:ext cx="78750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bab08c6aca_0_705"/>
          <p:cNvSpPr/>
          <p:nvPr/>
        </p:nvSpPr>
        <p:spPr>
          <a:xfrm>
            <a:off x="2502213" y="9321800"/>
            <a:ext cx="80781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Dragon Taming</a:t>
            </a:r>
            <a:endParaRPr b="0" i="0" sz="4800" u="none" cap="none" strike="noStrike">
              <a:solidFill>
                <a:schemeClr val="dk1"/>
              </a:solidFill>
              <a:latin typeface="Calibri"/>
              <a:ea typeface="Calibri"/>
              <a:cs typeface="Calibri"/>
              <a:sym typeface="Calibri"/>
            </a:endParaRPr>
          </a:p>
        </p:txBody>
      </p:sp>
      <p:sp>
        <p:nvSpPr>
          <p:cNvPr id="110" name="Google Shape;110;g2bab08c6aca_0_705"/>
          <p:cNvSpPr/>
          <p:nvPr/>
        </p:nvSpPr>
        <p:spPr>
          <a:xfrm>
            <a:off x="2502213" y="10515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115" name="Shape 115"/>
        <p:cNvGrpSpPr/>
        <p:nvPr/>
      </p:nvGrpSpPr>
      <p:grpSpPr>
        <a:xfrm>
          <a:off x="0" y="0"/>
          <a:ext cx="0" cy="0"/>
          <a:chOff x="0" y="0"/>
          <a:chExt cx="0" cy="0"/>
        </a:xfrm>
      </p:grpSpPr>
      <p:pic>
        <p:nvPicPr>
          <p:cNvPr descr=" " id="116" name="Google Shape;116;g2bab08c6aca_0_724"/>
          <p:cNvPicPr preferRelativeResize="0"/>
          <p:nvPr/>
        </p:nvPicPr>
        <p:blipFill rotWithShape="1">
          <a:blip r:embed="rId3">
            <a:alphaModFix/>
          </a:blip>
          <a:srcRect b="0" l="0" r="0" t="0"/>
          <a:stretch/>
        </p:blipFill>
        <p:spPr>
          <a:xfrm>
            <a:off x="19467288" y="5678593"/>
            <a:ext cx="6388638" cy="4629386"/>
          </a:xfrm>
          <a:prstGeom prst="rect">
            <a:avLst/>
          </a:prstGeom>
          <a:noFill/>
          <a:ln>
            <a:noFill/>
          </a:ln>
        </p:spPr>
      </p:pic>
      <p:pic>
        <p:nvPicPr>
          <p:cNvPr descr=" " id="117" name="Google Shape;117;g2bab08c6aca_0_724"/>
          <p:cNvPicPr preferRelativeResize="0"/>
          <p:nvPr/>
        </p:nvPicPr>
        <p:blipFill rotWithShape="1">
          <a:blip r:embed="rId4">
            <a:alphaModFix/>
          </a:blip>
          <a:srcRect b="0" l="0" r="0" t="0"/>
          <a:stretch/>
        </p:blipFill>
        <p:spPr>
          <a:xfrm>
            <a:off x="13345123" y="10618893"/>
            <a:ext cx="6388638" cy="4629386"/>
          </a:xfrm>
          <a:prstGeom prst="rect">
            <a:avLst/>
          </a:prstGeom>
          <a:noFill/>
          <a:ln>
            <a:noFill/>
          </a:ln>
        </p:spPr>
      </p:pic>
      <p:sp>
        <p:nvSpPr>
          <p:cNvPr id="118" name="Google Shape;118;g2bab08c6aca_0_7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bab08c6aca_0_7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0" name="Google Shape;120;g2bab08c6aca_0_724"/>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bab08c6aca_0_724"/>
          <p:cNvPicPr preferRelativeResize="0"/>
          <p:nvPr/>
        </p:nvPicPr>
        <p:blipFill rotWithShape="1">
          <a:blip r:embed="rId6">
            <a:alphaModFix/>
          </a:blip>
          <a:srcRect b="0" l="0" r="0" t="0"/>
          <a:stretch/>
        </p:blipFill>
        <p:spPr>
          <a:xfrm>
            <a:off x="800200" y="1181100"/>
            <a:ext cx="7049381" cy="4965700"/>
          </a:xfrm>
          <a:prstGeom prst="rect">
            <a:avLst/>
          </a:prstGeom>
          <a:noFill/>
          <a:ln>
            <a:noFill/>
          </a:ln>
        </p:spPr>
      </p:pic>
      <p:sp>
        <p:nvSpPr>
          <p:cNvPr id="122" name="Google Shape;122;g2bab08c6aca_0_724"/>
          <p:cNvSpPr/>
          <p:nvPr/>
        </p:nvSpPr>
        <p:spPr>
          <a:xfrm>
            <a:off x="2572071" y="6756400"/>
            <a:ext cx="35055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bab08c6aca_0_724"/>
          <p:cNvSpPr/>
          <p:nvPr/>
        </p:nvSpPr>
        <p:spPr>
          <a:xfrm>
            <a:off x="2572071" y="6756400"/>
            <a:ext cx="37089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Unicorn</a:t>
            </a:r>
            <a:endParaRPr b="0" i="0" sz="4800" u="none" cap="none" strike="noStrike">
              <a:solidFill>
                <a:schemeClr val="dk1"/>
              </a:solidFill>
              <a:latin typeface="Calibri"/>
              <a:ea typeface="Calibri"/>
              <a:cs typeface="Calibri"/>
              <a:sym typeface="Calibri"/>
            </a:endParaRPr>
          </a:p>
        </p:txBody>
      </p:sp>
      <p:sp>
        <p:nvSpPr>
          <p:cNvPr id="124" name="Google Shape;124;g2bab08c6aca_0_724"/>
          <p:cNvSpPr/>
          <p:nvPr/>
        </p:nvSpPr>
        <p:spPr>
          <a:xfrm>
            <a:off x="800200" y="8356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bab08c6aca_0_724"/>
          <p:cNvSpPr/>
          <p:nvPr/>
        </p:nvSpPr>
        <p:spPr>
          <a:xfrm>
            <a:off x="732458" y="8356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6" name="Google Shape;126;g2bab08c6aca_0_724"/>
          <p:cNvSpPr/>
          <p:nvPr/>
        </p:nvSpPr>
        <p:spPr>
          <a:xfrm>
            <a:off x="3340518" y="11404600"/>
            <a:ext cx="19686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ab08c6aca_0_724"/>
          <p:cNvSpPr/>
          <p:nvPr/>
        </p:nvSpPr>
        <p:spPr>
          <a:xfrm>
            <a:off x="3340518" y="11404600"/>
            <a:ext cx="21720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4800"/>
              <a:buFont typeface="Holtwood One SC"/>
              <a:buNone/>
            </a:pPr>
            <a:r>
              <a:rPr b="0" i="0" lang="en-US" sz="4800" u="none" cap="none" strike="noStrike">
                <a:solidFill>
                  <a:srgbClr val="013E8E"/>
                </a:solidFill>
                <a:latin typeface="Holtwood One SC"/>
                <a:ea typeface="Holtwood One SC"/>
                <a:cs typeface="Holtwood One SC"/>
                <a:sym typeface="Holtwood One SC"/>
              </a:rPr>
              <a:t>45%</a:t>
            </a:r>
            <a:endParaRPr b="0" i="0" sz="4800" u="none" cap="none" strike="noStrike">
              <a:solidFill>
                <a:schemeClr val="dk1"/>
              </a:solidFill>
              <a:latin typeface="Calibri"/>
              <a:ea typeface="Calibri"/>
              <a:cs typeface="Calibri"/>
              <a:sym typeface="Calibri"/>
            </a:endParaRPr>
          </a:p>
        </p:txBody>
      </p:sp>
      <p:sp>
        <p:nvSpPr>
          <p:cNvPr id="128" name="Google Shape;128;g2bab08c6aca_0_724"/>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bab08c6aca_0_724"/>
          <p:cNvPicPr preferRelativeResize="0"/>
          <p:nvPr/>
        </p:nvPicPr>
        <p:blipFill rotWithShape="1">
          <a:blip r:embed="rId7">
            <a:alphaModFix/>
          </a:blip>
          <a:srcRect b="0" l="0" r="0" t="0"/>
          <a:stretch/>
        </p:blipFill>
        <p:spPr>
          <a:xfrm>
            <a:off x="16016702" y="1181100"/>
            <a:ext cx="7049381" cy="4965700"/>
          </a:xfrm>
          <a:prstGeom prst="rect">
            <a:avLst/>
          </a:prstGeom>
          <a:noFill/>
          <a:ln>
            <a:noFill/>
          </a:ln>
        </p:spPr>
      </p:pic>
      <p:sp>
        <p:nvSpPr>
          <p:cNvPr id="130" name="Google Shape;130;g2bab08c6aca_0_724"/>
          <p:cNvSpPr/>
          <p:nvPr/>
        </p:nvSpPr>
        <p:spPr>
          <a:xfrm>
            <a:off x="17788573" y="6756400"/>
            <a:ext cx="35055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bab08c6aca_0_724"/>
          <p:cNvSpPr/>
          <p:nvPr/>
        </p:nvSpPr>
        <p:spPr>
          <a:xfrm>
            <a:off x="17788573" y="6756400"/>
            <a:ext cx="37089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Unicorn </a:t>
            </a:r>
            <a:endParaRPr b="0" i="0" sz="4800" u="none" cap="none" strike="noStrike">
              <a:solidFill>
                <a:schemeClr val="dk1"/>
              </a:solidFill>
              <a:latin typeface="Calibri"/>
              <a:ea typeface="Calibri"/>
              <a:cs typeface="Calibri"/>
              <a:sym typeface="Calibri"/>
            </a:endParaRPr>
          </a:p>
        </p:txBody>
      </p:sp>
      <p:sp>
        <p:nvSpPr>
          <p:cNvPr id="132" name="Google Shape;132;g2bab08c6aca_0_724"/>
          <p:cNvSpPr/>
          <p:nvPr/>
        </p:nvSpPr>
        <p:spPr>
          <a:xfrm>
            <a:off x="16016702" y="8356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bab08c6aca_0_724"/>
          <p:cNvSpPr/>
          <p:nvPr/>
        </p:nvSpPr>
        <p:spPr>
          <a:xfrm>
            <a:off x="15948960" y="8356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4" name="Google Shape;134;g2bab08c6aca_0_724"/>
          <p:cNvSpPr/>
          <p:nvPr/>
        </p:nvSpPr>
        <p:spPr>
          <a:xfrm>
            <a:off x="18557019" y="11404600"/>
            <a:ext cx="19686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ab08c6aca_0_724"/>
          <p:cNvSpPr/>
          <p:nvPr/>
        </p:nvSpPr>
        <p:spPr>
          <a:xfrm>
            <a:off x="18557019" y="11404600"/>
            <a:ext cx="21720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4800"/>
              <a:buFont typeface="Holtwood One SC"/>
              <a:buNone/>
            </a:pPr>
            <a:r>
              <a:rPr b="0" i="0" lang="en-US" sz="4800" u="none" cap="none" strike="noStrike">
                <a:solidFill>
                  <a:srgbClr val="013E8E"/>
                </a:solidFill>
                <a:latin typeface="Holtwood One SC"/>
                <a:ea typeface="Holtwood One SC"/>
                <a:cs typeface="Holtwood One SC"/>
                <a:sym typeface="Holtwood One SC"/>
              </a:rPr>
              <a:t>45%</a:t>
            </a:r>
            <a:endParaRPr b="0" i="0" sz="4800" u="none" cap="none" strike="noStrike">
              <a:solidFill>
                <a:schemeClr val="dk1"/>
              </a:solidFill>
              <a:latin typeface="Calibri"/>
              <a:ea typeface="Calibri"/>
              <a:cs typeface="Calibri"/>
              <a:sym typeface="Calibri"/>
            </a:endParaRPr>
          </a:p>
        </p:txBody>
      </p:sp>
      <p:sp>
        <p:nvSpPr>
          <p:cNvPr id="136" name="Google Shape;136;g2bab08c6aca_0_724"/>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ab08c6aca_0_724"/>
          <p:cNvSpPr/>
          <p:nvPr/>
        </p:nvSpPr>
        <p:spPr>
          <a:xfrm>
            <a:off x="10364495" y="1181100"/>
            <a:ext cx="31374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bab08c6aca_0_724"/>
          <p:cNvSpPr/>
          <p:nvPr/>
        </p:nvSpPr>
        <p:spPr>
          <a:xfrm>
            <a:off x="10364495" y="1181100"/>
            <a:ext cx="33405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Dragon </a:t>
            </a:r>
            <a:endParaRPr b="0" i="0" sz="4800" u="none" cap="none" strike="noStrike">
              <a:solidFill>
                <a:schemeClr val="dk1"/>
              </a:solidFill>
              <a:latin typeface="Calibri"/>
              <a:ea typeface="Calibri"/>
              <a:cs typeface="Calibri"/>
              <a:sym typeface="Calibri"/>
            </a:endParaRPr>
          </a:p>
        </p:txBody>
      </p:sp>
      <p:sp>
        <p:nvSpPr>
          <p:cNvPr id="139" name="Google Shape;139;g2bab08c6aca_0_724"/>
          <p:cNvSpPr/>
          <p:nvPr/>
        </p:nvSpPr>
        <p:spPr>
          <a:xfrm>
            <a:off x="8408451" y="2781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bab08c6aca_0_724"/>
          <p:cNvSpPr/>
          <p:nvPr/>
        </p:nvSpPr>
        <p:spPr>
          <a:xfrm>
            <a:off x="8340709" y="2781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1" name="Google Shape;141;g2bab08c6aca_0_724"/>
          <p:cNvPicPr preferRelativeResize="0"/>
          <p:nvPr/>
        </p:nvPicPr>
        <p:blipFill rotWithShape="1">
          <a:blip r:embed="rId8">
            <a:alphaModFix/>
          </a:blip>
          <a:srcRect b="0" l="0" r="0" t="0"/>
          <a:stretch/>
        </p:blipFill>
        <p:spPr>
          <a:xfrm>
            <a:off x="8408451" y="5829300"/>
            <a:ext cx="7049381" cy="4965700"/>
          </a:xfrm>
          <a:prstGeom prst="rect">
            <a:avLst/>
          </a:prstGeom>
          <a:noFill/>
          <a:ln>
            <a:noFill/>
          </a:ln>
        </p:spPr>
      </p:pic>
      <p:sp>
        <p:nvSpPr>
          <p:cNvPr id="142" name="Google Shape;142;g2bab08c6aca_0_724"/>
          <p:cNvSpPr/>
          <p:nvPr/>
        </p:nvSpPr>
        <p:spPr>
          <a:xfrm>
            <a:off x="10980522" y="11404600"/>
            <a:ext cx="19053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bab08c6aca_0_724"/>
          <p:cNvSpPr/>
          <p:nvPr/>
        </p:nvSpPr>
        <p:spPr>
          <a:xfrm>
            <a:off x="10980522" y="11404600"/>
            <a:ext cx="21084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E8E"/>
              </a:buClr>
              <a:buSzPts val="4800"/>
              <a:buFont typeface="Holtwood One SC"/>
              <a:buNone/>
            </a:pPr>
            <a:r>
              <a:rPr b="0" i="0" lang="en-US" sz="4800" u="none" cap="none" strike="noStrike">
                <a:solidFill>
                  <a:srgbClr val="013E8E"/>
                </a:solidFill>
                <a:latin typeface="Holtwood One SC"/>
                <a:ea typeface="Holtwood One SC"/>
                <a:cs typeface="Holtwood One SC"/>
                <a:sym typeface="Holtwood One SC"/>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148" name="Shape 148"/>
        <p:cNvGrpSpPr/>
        <p:nvPr/>
      </p:nvGrpSpPr>
      <p:grpSpPr>
        <a:xfrm>
          <a:off x="0" y="0"/>
          <a:ext cx="0" cy="0"/>
          <a:chOff x="0" y="0"/>
          <a:chExt cx="0" cy="0"/>
        </a:xfrm>
      </p:grpSpPr>
      <p:pic>
        <p:nvPicPr>
          <p:cNvPr descr=" " id="149" name="Google Shape;149;g2bab08c6aca_0_756"/>
          <p:cNvPicPr preferRelativeResize="0"/>
          <p:nvPr/>
        </p:nvPicPr>
        <p:blipFill rotWithShape="1">
          <a:blip r:embed="rId3">
            <a:alphaModFix/>
          </a:blip>
          <a:srcRect b="0" l="0" r="0" t="0"/>
          <a:stretch/>
        </p:blipFill>
        <p:spPr>
          <a:xfrm>
            <a:off x="-270867" y="2142009"/>
            <a:ext cx="24650369" cy="10002155"/>
          </a:xfrm>
          <a:prstGeom prst="rect">
            <a:avLst/>
          </a:prstGeom>
          <a:noFill/>
          <a:ln>
            <a:noFill/>
          </a:ln>
        </p:spPr>
      </p:pic>
      <p:sp>
        <p:nvSpPr>
          <p:cNvPr id="150" name="Google Shape;150;g2bab08c6aca_0_7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bab08c6aca_0_75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2" name="Google Shape;152;g2bab08c6aca_0_756"/>
          <p:cNvPicPr preferRelativeResize="0"/>
          <p:nvPr/>
        </p:nvPicPr>
        <p:blipFill rotWithShape="1">
          <a:blip r:embed="rId5">
            <a:alphaModFix/>
          </a:blip>
          <a:srcRect b="0" l="0" r="0" t="0"/>
          <a:stretch/>
        </p:blipFill>
        <p:spPr>
          <a:xfrm>
            <a:off x="0" y="-330200"/>
            <a:ext cx="5966698" cy="4437887"/>
          </a:xfrm>
          <a:prstGeom prst="rect">
            <a:avLst/>
          </a:prstGeom>
          <a:noFill/>
          <a:ln>
            <a:noFill/>
          </a:ln>
        </p:spPr>
      </p:pic>
      <p:sp>
        <p:nvSpPr>
          <p:cNvPr id="153" name="Google Shape;153;g2bab08c6aca_0_756"/>
          <p:cNvSpPr/>
          <p:nvPr/>
        </p:nvSpPr>
        <p:spPr>
          <a:xfrm>
            <a:off x="5398175" y="2374900"/>
            <a:ext cx="13603500" cy="897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bab08c6aca_0_756"/>
          <p:cNvSpPr/>
          <p:nvPr/>
        </p:nvSpPr>
        <p:spPr>
          <a:xfrm>
            <a:off x="5398175" y="2374900"/>
            <a:ext cx="13806600" cy="812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Holtwood One SC"/>
              <a:buNone/>
            </a:pPr>
            <a:r>
              <a:rPr b="0" i="0" lang="en-US" sz="4800" u="none" cap="none" strike="noStrike">
                <a:solidFill>
                  <a:srgbClr val="FFFFFF"/>
                </a:solidFill>
                <a:latin typeface="Holtwood One SC"/>
                <a:ea typeface="Holtwood One SC"/>
                <a:cs typeface="Holtwood One SC"/>
                <a:sym typeface="Holtwood One SC"/>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5" name="Google Shape;155;g2bab08c6aca_0_756"/>
          <p:cNvSpPr/>
          <p:nvPr/>
        </p:nvSpPr>
        <p:spPr>
          <a:xfrm>
            <a:off x="13184248" y="10604500"/>
            <a:ext cx="5969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0242"/>
              </a:buClr>
              <a:buSzPts val="3600"/>
              <a:buFont typeface="Holtwood One SC"/>
              <a:buNone/>
            </a:pPr>
            <a:r>
              <a:rPr b="0" i="0" lang="en-US" sz="3600" u="none" cap="none" strike="noStrike">
                <a:solidFill>
                  <a:srgbClr val="D80242"/>
                </a:solidFill>
                <a:latin typeface="Holtwood One SC"/>
                <a:ea typeface="Holtwood One SC"/>
                <a:cs typeface="Holtwood One SC"/>
                <a:sym typeface="Holtwood One SC"/>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160" name="Shape 160"/>
        <p:cNvGrpSpPr/>
        <p:nvPr/>
      </p:nvGrpSpPr>
      <p:grpSpPr>
        <a:xfrm>
          <a:off x="0" y="0"/>
          <a:ext cx="0" cy="0"/>
          <a:chOff x="0" y="0"/>
          <a:chExt cx="0" cy="0"/>
        </a:xfrm>
      </p:grpSpPr>
      <p:pic>
        <p:nvPicPr>
          <p:cNvPr descr=" " id="161" name="Google Shape;161;g2bab08c6aca_0_767"/>
          <p:cNvPicPr preferRelativeResize="0"/>
          <p:nvPr/>
        </p:nvPicPr>
        <p:blipFill rotWithShape="1">
          <a:blip r:embed="rId3">
            <a:alphaModFix/>
          </a:blip>
          <a:srcRect b="0" l="0" r="0" t="0"/>
          <a:stretch/>
        </p:blipFill>
        <p:spPr>
          <a:xfrm>
            <a:off x="-1041530" y="0"/>
            <a:ext cx="10415302" cy="3746500"/>
          </a:xfrm>
          <a:prstGeom prst="rect">
            <a:avLst/>
          </a:prstGeom>
          <a:noFill/>
          <a:ln>
            <a:noFill/>
          </a:ln>
        </p:spPr>
      </p:pic>
      <p:pic>
        <p:nvPicPr>
          <p:cNvPr descr=" " id="162" name="Google Shape;162;g2bab08c6aca_0_767"/>
          <p:cNvPicPr preferRelativeResize="0"/>
          <p:nvPr/>
        </p:nvPicPr>
        <p:blipFill rotWithShape="1">
          <a:blip r:embed="rId4">
            <a:alphaModFix/>
          </a:blip>
          <a:srcRect b="0" l="0" r="0" t="0"/>
          <a:stretch/>
        </p:blipFill>
        <p:spPr>
          <a:xfrm>
            <a:off x="21575864" y="6494016"/>
            <a:ext cx="5474927" cy="9555350"/>
          </a:xfrm>
          <a:prstGeom prst="rect">
            <a:avLst/>
          </a:prstGeom>
          <a:noFill/>
          <a:ln>
            <a:noFill/>
          </a:ln>
        </p:spPr>
      </p:pic>
      <p:sp>
        <p:nvSpPr>
          <p:cNvPr id="163" name="Google Shape;163;g2bab08c6aca_0_767"/>
          <p:cNvSpPr/>
          <p:nvPr/>
        </p:nvSpPr>
        <p:spPr>
          <a:xfrm>
            <a:off x="1621569" y="1422400"/>
            <a:ext cx="20216700" cy="198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The Magic of Dragons</a:t>
            </a:r>
            <a:endParaRPr b="0" i="0" sz="8000" u="none" cap="none" strike="noStrike">
              <a:solidFill>
                <a:schemeClr val="dk1"/>
              </a:solidFill>
              <a:latin typeface="Calibri"/>
              <a:ea typeface="Calibri"/>
              <a:cs typeface="Calibri"/>
              <a:sym typeface="Calibri"/>
            </a:endParaRPr>
          </a:p>
        </p:txBody>
      </p:sp>
      <p:sp>
        <p:nvSpPr>
          <p:cNvPr id="164" name="Google Shape;164;g2bab08c6aca_0_7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bab08c6aca_0_7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6" name="Google Shape;166;g2bab08c6aca_0_767"/>
          <p:cNvSpPr/>
          <p:nvPr/>
        </p:nvSpPr>
        <p:spPr>
          <a:xfrm>
            <a:off x="2121165" y="3695700"/>
            <a:ext cx="6096900" cy="6096000"/>
          </a:xfrm>
          <a:prstGeom prst="roundRect">
            <a:avLst>
              <a:gd fmla="val 2083350" name="adj"/>
            </a:avLst>
          </a:prstGeom>
          <a:noFill/>
          <a:ln cap="flat" cmpd="sng" w="38100">
            <a:solidFill>
              <a:srgbClr val="013E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bab08c6aca_0_767"/>
          <p:cNvPicPr preferRelativeResize="0"/>
          <p:nvPr/>
        </p:nvPicPr>
        <p:blipFill rotWithShape="1">
          <a:blip r:embed="rId6">
            <a:alphaModFix/>
          </a:blip>
          <a:srcRect b="0" l="0" r="0" t="0"/>
          <a:stretch/>
        </p:blipFill>
        <p:spPr>
          <a:xfrm>
            <a:off x="4645838" y="4787900"/>
            <a:ext cx="1047416" cy="1625600"/>
          </a:xfrm>
          <a:prstGeom prst="rect">
            <a:avLst/>
          </a:prstGeom>
          <a:noFill/>
          <a:ln>
            <a:noFill/>
          </a:ln>
        </p:spPr>
      </p:pic>
      <p:sp>
        <p:nvSpPr>
          <p:cNvPr id="168" name="Google Shape;168;g2bab08c6aca_0_767"/>
          <p:cNvSpPr/>
          <p:nvPr/>
        </p:nvSpPr>
        <p:spPr>
          <a:xfrm>
            <a:off x="2273584" y="6718300"/>
            <a:ext cx="57918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bab08c6aca_0_767"/>
          <p:cNvSpPr/>
          <p:nvPr/>
        </p:nvSpPr>
        <p:spPr>
          <a:xfrm>
            <a:off x="2171971" y="6718300"/>
            <a:ext cx="5995200" cy="218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Unicorn Sighting</a:t>
            </a:r>
            <a:endParaRPr b="0" i="0" sz="4800" u="none" cap="none" strike="noStrike">
              <a:solidFill>
                <a:schemeClr val="dk1"/>
              </a:solidFill>
              <a:latin typeface="Calibri"/>
              <a:ea typeface="Calibri"/>
              <a:cs typeface="Calibri"/>
              <a:sym typeface="Calibri"/>
            </a:endParaRPr>
          </a:p>
        </p:txBody>
      </p:sp>
      <p:sp>
        <p:nvSpPr>
          <p:cNvPr id="170" name="Google Shape;170;g2bab08c6aca_0_767"/>
          <p:cNvSpPr/>
          <p:nvPr/>
        </p:nvSpPr>
        <p:spPr>
          <a:xfrm>
            <a:off x="9145143" y="3695700"/>
            <a:ext cx="6096900" cy="6096000"/>
          </a:xfrm>
          <a:prstGeom prst="roundRect">
            <a:avLst>
              <a:gd fmla="val 2083350" name="adj"/>
            </a:avLst>
          </a:prstGeom>
          <a:noFill/>
          <a:ln cap="flat" cmpd="sng" w="38100">
            <a:solidFill>
              <a:srgbClr val="D802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bab08c6aca_0_767"/>
          <p:cNvPicPr preferRelativeResize="0"/>
          <p:nvPr/>
        </p:nvPicPr>
        <p:blipFill rotWithShape="1">
          <a:blip r:embed="rId7">
            <a:alphaModFix/>
          </a:blip>
          <a:srcRect b="0" l="0" r="0" t="0"/>
          <a:stretch/>
        </p:blipFill>
        <p:spPr>
          <a:xfrm>
            <a:off x="11200812" y="4787900"/>
            <a:ext cx="1985426" cy="1625600"/>
          </a:xfrm>
          <a:prstGeom prst="rect">
            <a:avLst/>
          </a:prstGeom>
          <a:noFill/>
          <a:ln>
            <a:noFill/>
          </a:ln>
        </p:spPr>
      </p:pic>
      <p:sp>
        <p:nvSpPr>
          <p:cNvPr id="172" name="Google Shape;172;g2bab08c6aca_0_767"/>
          <p:cNvSpPr/>
          <p:nvPr/>
        </p:nvSpPr>
        <p:spPr>
          <a:xfrm>
            <a:off x="9297562" y="6718300"/>
            <a:ext cx="57918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ab08c6aca_0_767"/>
          <p:cNvSpPr/>
          <p:nvPr/>
        </p:nvSpPr>
        <p:spPr>
          <a:xfrm>
            <a:off x="9195949" y="6718300"/>
            <a:ext cx="5995200" cy="218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Dragon Taming</a:t>
            </a:r>
            <a:endParaRPr b="0" i="0" sz="4800" u="none" cap="none" strike="noStrike">
              <a:solidFill>
                <a:schemeClr val="dk1"/>
              </a:solidFill>
              <a:latin typeface="Calibri"/>
              <a:ea typeface="Calibri"/>
              <a:cs typeface="Calibri"/>
              <a:sym typeface="Calibri"/>
            </a:endParaRPr>
          </a:p>
        </p:txBody>
      </p:sp>
      <p:sp>
        <p:nvSpPr>
          <p:cNvPr id="174" name="Google Shape;174;g2bab08c6aca_0_767"/>
          <p:cNvSpPr/>
          <p:nvPr/>
        </p:nvSpPr>
        <p:spPr>
          <a:xfrm>
            <a:off x="16169121" y="3695700"/>
            <a:ext cx="6096900" cy="6096000"/>
          </a:xfrm>
          <a:prstGeom prst="roundRect">
            <a:avLst>
              <a:gd fmla="val 2083350" name="adj"/>
            </a:avLst>
          </a:prstGeom>
          <a:noFill/>
          <a:ln cap="flat" cmpd="sng" w="38100">
            <a:solidFill>
              <a:srgbClr val="013E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bab08c6aca_0_767"/>
          <p:cNvPicPr preferRelativeResize="0"/>
          <p:nvPr/>
        </p:nvPicPr>
        <p:blipFill rotWithShape="1">
          <a:blip r:embed="rId8">
            <a:alphaModFix/>
          </a:blip>
          <a:srcRect b="0" l="0" r="0" t="0"/>
          <a:stretch/>
        </p:blipFill>
        <p:spPr>
          <a:xfrm>
            <a:off x="18535992" y="4787900"/>
            <a:ext cx="1363024" cy="1625600"/>
          </a:xfrm>
          <a:prstGeom prst="rect">
            <a:avLst/>
          </a:prstGeom>
          <a:noFill/>
          <a:ln>
            <a:noFill/>
          </a:ln>
        </p:spPr>
      </p:pic>
      <p:sp>
        <p:nvSpPr>
          <p:cNvPr id="176" name="Google Shape;176;g2bab08c6aca_0_767"/>
          <p:cNvSpPr/>
          <p:nvPr/>
        </p:nvSpPr>
        <p:spPr>
          <a:xfrm>
            <a:off x="16321540" y="6718300"/>
            <a:ext cx="57918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bab08c6aca_0_767"/>
          <p:cNvSpPr/>
          <p:nvPr/>
        </p:nvSpPr>
        <p:spPr>
          <a:xfrm>
            <a:off x="16219927" y="6718300"/>
            <a:ext cx="5995200" cy="218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Rainbow Seeing</a:t>
            </a:r>
            <a:endParaRPr b="0" i="0" sz="4800" u="none" cap="none" strike="noStrike">
              <a:solidFill>
                <a:schemeClr val="dk1"/>
              </a:solidFill>
              <a:latin typeface="Calibri"/>
              <a:ea typeface="Calibri"/>
              <a:cs typeface="Calibri"/>
              <a:sym typeface="Calibri"/>
            </a:endParaRPr>
          </a:p>
        </p:txBody>
      </p:sp>
      <p:sp>
        <p:nvSpPr>
          <p:cNvPr id="178" name="Google Shape;178;g2bab08c6aca_0_76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bab08c6aca_0_76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bab08c6aca_0_767"/>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1" name="Google Shape;181;g2bab08c6aca_0_76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ab08c6aca_0_76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ab08c6aca_0_767"/>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4" name="Google Shape;184;g2bab08c6aca_0_76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bab08c6aca_0_76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ab08c6aca_0_767"/>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D"/>
        </a:solidFill>
      </p:bgPr>
    </p:bg>
    <p:spTree>
      <p:nvGrpSpPr>
        <p:cNvPr id="191" name="Shape 191"/>
        <p:cNvGrpSpPr/>
        <p:nvPr/>
      </p:nvGrpSpPr>
      <p:grpSpPr>
        <a:xfrm>
          <a:off x="0" y="0"/>
          <a:ext cx="0" cy="0"/>
          <a:chOff x="0" y="0"/>
          <a:chExt cx="0" cy="0"/>
        </a:xfrm>
      </p:grpSpPr>
      <p:pic>
        <p:nvPicPr>
          <p:cNvPr descr=" " id="192" name="Google Shape;192;g2bab08c6aca_0_797"/>
          <p:cNvPicPr preferRelativeResize="0"/>
          <p:nvPr/>
        </p:nvPicPr>
        <p:blipFill rotWithShape="1">
          <a:blip r:embed="rId3">
            <a:alphaModFix/>
          </a:blip>
          <a:srcRect b="0" l="0" r="0" t="0"/>
          <a:stretch/>
        </p:blipFill>
        <p:spPr>
          <a:xfrm>
            <a:off x="19467288" y="5678587"/>
            <a:ext cx="6388638" cy="4629386"/>
          </a:xfrm>
          <a:prstGeom prst="rect">
            <a:avLst/>
          </a:prstGeom>
          <a:noFill/>
          <a:ln>
            <a:noFill/>
          </a:ln>
        </p:spPr>
      </p:pic>
      <p:pic>
        <p:nvPicPr>
          <p:cNvPr descr=" " id="193" name="Google Shape;193;g2bab08c6aca_0_797"/>
          <p:cNvPicPr preferRelativeResize="0"/>
          <p:nvPr/>
        </p:nvPicPr>
        <p:blipFill rotWithShape="1">
          <a:blip r:embed="rId4">
            <a:alphaModFix/>
          </a:blip>
          <a:srcRect b="0" l="0" r="0" t="0"/>
          <a:stretch/>
        </p:blipFill>
        <p:spPr>
          <a:xfrm>
            <a:off x="13345123" y="10618887"/>
            <a:ext cx="6388638" cy="4629386"/>
          </a:xfrm>
          <a:prstGeom prst="rect">
            <a:avLst/>
          </a:prstGeom>
          <a:noFill/>
          <a:ln>
            <a:noFill/>
          </a:ln>
        </p:spPr>
      </p:pic>
      <p:sp>
        <p:nvSpPr>
          <p:cNvPr id="194" name="Google Shape;194;g2bab08c6aca_0_7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bab08c6aca_0_7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6" name="Google Shape;196;g2bab08c6aca_0_797"/>
          <p:cNvSpPr/>
          <p:nvPr/>
        </p:nvSpPr>
        <p:spPr>
          <a:xfrm>
            <a:off x="1778222" y="469900"/>
            <a:ext cx="9166200" cy="19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Holtwood One SC"/>
              <a:buNone/>
            </a:pPr>
            <a:r>
              <a:rPr b="0" i="0" lang="en-US" sz="8000" u="none" cap="none" strike="noStrike">
                <a:solidFill>
                  <a:srgbClr val="272727"/>
                </a:solidFill>
                <a:latin typeface="Holtwood One SC"/>
                <a:ea typeface="Holtwood One SC"/>
                <a:cs typeface="Holtwood One SC"/>
                <a:sym typeface="Holtwood One SC"/>
              </a:rPr>
              <a:t>Pricing Plan</a:t>
            </a:r>
            <a:endParaRPr b="0" i="0" sz="8000" u="none" cap="none" strike="noStrike">
              <a:solidFill>
                <a:schemeClr val="dk1"/>
              </a:solidFill>
              <a:latin typeface="Calibri"/>
              <a:ea typeface="Calibri"/>
              <a:cs typeface="Calibri"/>
              <a:sym typeface="Calibri"/>
            </a:endParaRPr>
          </a:p>
        </p:txBody>
      </p:sp>
      <p:sp>
        <p:nvSpPr>
          <p:cNvPr id="197" name="Google Shape;197;g2bab08c6aca_0_797"/>
          <p:cNvSpPr/>
          <p:nvPr/>
        </p:nvSpPr>
        <p:spPr>
          <a:xfrm>
            <a:off x="1778222" y="2286000"/>
            <a:ext cx="20843400" cy="1071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bab08c6aca_0_797"/>
          <p:cNvSpPr/>
          <p:nvPr/>
        </p:nvSpPr>
        <p:spPr>
          <a:xfrm>
            <a:off x="1778222" y="2286000"/>
            <a:ext cx="6439800" cy="107187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bab08c6aca_0_797"/>
          <p:cNvPicPr preferRelativeResize="0"/>
          <p:nvPr/>
        </p:nvPicPr>
        <p:blipFill rotWithShape="1">
          <a:blip r:embed="rId6">
            <a:alphaModFix/>
          </a:blip>
          <a:srcRect b="0" l="0" r="0" t="0"/>
          <a:stretch/>
        </p:blipFill>
        <p:spPr>
          <a:xfrm>
            <a:off x="4429781" y="2743200"/>
            <a:ext cx="1136584" cy="1625600"/>
          </a:xfrm>
          <a:prstGeom prst="rect">
            <a:avLst/>
          </a:prstGeom>
          <a:noFill/>
          <a:ln>
            <a:noFill/>
          </a:ln>
        </p:spPr>
      </p:pic>
      <p:sp>
        <p:nvSpPr>
          <p:cNvPr id="200" name="Google Shape;200;g2bab08c6aca_0_797"/>
          <p:cNvSpPr/>
          <p:nvPr/>
        </p:nvSpPr>
        <p:spPr>
          <a:xfrm>
            <a:off x="3785073" y="4673600"/>
            <a:ext cx="2426100" cy="119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E8E"/>
              </a:buClr>
              <a:buSzPts val="4800"/>
              <a:buFont typeface="Holtwood One SC"/>
              <a:buNone/>
            </a:pPr>
            <a:r>
              <a:rPr b="0" i="0" lang="en-US" sz="4800" u="none" cap="none" strike="noStrike">
                <a:solidFill>
                  <a:srgbClr val="013E8E"/>
                </a:solidFill>
                <a:latin typeface="Holtwood One SC"/>
                <a:ea typeface="Holtwood One SC"/>
                <a:cs typeface="Holtwood One SC"/>
                <a:sym typeface="Holtwood One SC"/>
              </a:rPr>
              <a:t>Basic</a:t>
            </a:r>
            <a:endParaRPr b="0" i="0" sz="4800" u="none" cap="none" strike="noStrike">
              <a:solidFill>
                <a:schemeClr val="dk1"/>
              </a:solidFill>
              <a:latin typeface="Calibri"/>
              <a:ea typeface="Calibri"/>
              <a:cs typeface="Calibri"/>
              <a:sym typeface="Calibri"/>
            </a:endParaRPr>
          </a:p>
        </p:txBody>
      </p:sp>
      <p:sp>
        <p:nvSpPr>
          <p:cNvPr id="201" name="Google Shape;201;g2bab08c6aca_0_797"/>
          <p:cNvSpPr/>
          <p:nvPr/>
        </p:nvSpPr>
        <p:spPr>
          <a:xfrm>
            <a:off x="2235479" y="5969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2" name="Google Shape;202;g2bab08c6aca_0_797"/>
          <p:cNvSpPr/>
          <p:nvPr/>
        </p:nvSpPr>
        <p:spPr>
          <a:xfrm>
            <a:off x="2680035" y="11557000"/>
            <a:ext cx="4636200" cy="119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$10/month</a:t>
            </a:r>
            <a:endParaRPr b="0" i="0" sz="4800" u="none" cap="none" strike="noStrike">
              <a:solidFill>
                <a:schemeClr val="dk1"/>
              </a:solidFill>
              <a:latin typeface="Calibri"/>
              <a:ea typeface="Calibri"/>
              <a:cs typeface="Calibri"/>
              <a:sym typeface="Calibri"/>
            </a:endParaRPr>
          </a:p>
        </p:txBody>
      </p:sp>
      <p:sp>
        <p:nvSpPr>
          <p:cNvPr id="203" name="Google Shape;203;g2bab08c6aca_0_797"/>
          <p:cNvSpPr/>
          <p:nvPr/>
        </p:nvSpPr>
        <p:spPr>
          <a:xfrm>
            <a:off x="8980022" y="2286000"/>
            <a:ext cx="6439800" cy="107187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bab08c6aca_0_797"/>
          <p:cNvPicPr preferRelativeResize="0"/>
          <p:nvPr/>
        </p:nvPicPr>
        <p:blipFill rotWithShape="1">
          <a:blip r:embed="rId7">
            <a:alphaModFix/>
          </a:blip>
          <a:srcRect b="0" l="0" r="0" t="0"/>
          <a:stretch/>
        </p:blipFill>
        <p:spPr>
          <a:xfrm>
            <a:off x="11025353" y="2743200"/>
            <a:ext cx="2349043" cy="1625600"/>
          </a:xfrm>
          <a:prstGeom prst="rect">
            <a:avLst/>
          </a:prstGeom>
          <a:noFill/>
          <a:ln>
            <a:noFill/>
          </a:ln>
        </p:spPr>
      </p:pic>
      <p:sp>
        <p:nvSpPr>
          <p:cNvPr id="205" name="Google Shape;205;g2bab08c6aca_0_797"/>
          <p:cNvSpPr/>
          <p:nvPr/>
        </p:nvSpPr>
        <p:spPr>
          <a:xfrm>
            <a:off x="11107538" y="4673600"/>
            <a:ext cx="2184600" cy="119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E8E"/>
              </a:buClr>
              <a:buSzPts val="4800"/>
              <a:buFont typeface="Holtwood One SC"/>
              <a:buNone/>
            </a:pPr>
            <a:r>
              <a:rPr b="0" i="0" lang="en-US" sz="4800" u="none" cap="none" strike="noStrike">
                <a:solidFill>
                  <a:srgbClr val="013E8E"/>
                </a:solidFill>
                <a:latin typeface="Holtwood One SC"/>
                <a:ea typeface="Holtwood One SC"/>
                <a:cs typeface="Holtwood One SC"/>
                <a:sym typeface="Holtwood One SC"/>
              </a:rPr>
              <a:t>Elite</a:t>
            </a:r>
            <a:endParaRPr b="0" i="0" sz="4800" u="none" cap="none" strike="noStrike">
              <a:solidFill>
                <a:schemeClr val="dk1"/>
              </a:solidFill>
              <a:latin typeface="Calibri"/>
              <a:ea typeface="Calibri"/>
              <a:cs typeface="Calibri"/>
              <a:sym typeface="Calibri"/>
            </a:endParaRPr>
          </a:p>
        </p:txBody>
      </p:sp>
      <p:sp>
        <p:nvSpPr>
          <p:cNvPr id="206" name="Google Shape;206;g2bab08c6aca_0_797"/>
          <p:cNvSpPr/>
          <p:nvPr/>
        </p:nvSpPr>
        <p:spPr>
          <a:xfrm>
            <a:off x="9437280" y="5969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7" name="Google Shape;207;g2bab08c6aca_0_797"/>
          <p:cNvSpPr/>
          <p:nvPr/>
        </p:nvSpPr>
        <p:spPr>
          <a:xfrm>
            <a:off x="9818327" y="11557000"/>
            <a:ext cx="4763100" cy="119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$50/month</a:t>
            </a:r>
            <a:endParaRPr b="0" i="0" sz="4800" u="none" cap="none" strike="noStrike">
              <a:solidFill>
                <a:schemeClr val="dk1"/>
              </a:solidFill>
              <a:latin typeface="Calibri"/>
              <a:ea typeface="Calibri"/>
              <a:cs typeface="Calibri"/>
              <a:sym typeface="Calibri"/>
            </a:endParaRPr>
          </a:p>
        </p:txBody>
      </p:sp>
      <p:sp>
        <p:nvSpPr>
          <p:cNvPr id="208" name="Google Shape;208;g2bab08c6aca_0_797"/>
          <p:cNvSpPr/>
          <p:nvPr/>
        </p:nvSpPr>
        <p:spPr>
          <a:xfrm>
            <a:off x="16181822" y="2286000"/>
            <a:ext cx="6439800" cy="107187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bab08c6aca_0_797"/>
          <p:cNvPicPr preferRelativeResize="0"/>
          <p:nvPr/>
        </p:nvPicPr>
        <p:blipFill rotWithShape="1">
          <a:blip r:embed="rId8">
            <a:alphaModFix/>
          </a:blip>
          <a:srcRect b="0" l="0" r="0" t="0"/>
          <a:stretch/>
        </p:blipFill>
        <p:spPr>
          <a:xfrm>
            <a:off x="18803544" y="2743200"/>
            <a:ext cx="1196259" cy="1625600"/>
          </a:xfrm>
          <a:prstGeom prst="rect">
            <a:avLst/>
          </a:prstGeom>
          <a:noFill/>
          <a:ln>
            <a:noFill/>
          </a:ln>
        </p:spPr>
      </p:pic>
      <p:sp>
        <p:nvSpPr>
          <p:cNvPr id="210" name="Google Shape;210;g2bab08c6aca_0_797"/>
          <p:cNvSpPr/>
          <p:nvPr/>
        </p:nvSpPr>
        <p:spPr>
          <a:xfrm>
            <a:off x="17121740" y="4673600"/>
            <a:ext cx="4560000" cy="119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E8E"/>
              </a:buClr>
              <a:buSzPts val="4800"/>
              <a:buFont typeface="Holtwood One SC"/>
              <a:buNone/>
            </a:pPr>
            <a:r>
              <a:rPr b="0" i="0" lang="en-US" sz="4800" u="none" cap="none" strike="noStrike">
                <a:solidFill>
                  <a:srgbClr val="013E8E"/>
                </a:solidFill>
                <a:latin typeface="Holtwood One SC"/>
                <a:ea typeface="Holtwood One SC"/>
                <a:cs typeface="Holtwood One SC"/>
                <a:sym typeface="Holtwood One SC"/>
              </a:rPr>
              <a:t>Legendary</a:t>
            </a:r>
            <a:endParaRPr b="0" i="0" sz="4800" u="none" cap="none" strike="noStrike">
              <a:solidFill>
                <a:schemeClr val="dk1"/>
              </a:solidFill>
              <a:latin typeface="Calibri"/>
              <a:ea typeface="Calibri"/>
              <a:cs typeface="Calibri"/>
              <a:sym typeface="Calibri"/>
            </a:endParaRPr>
          </a:p>
        </p:txBody>
      </p:sp>
      <p:sp>
        <p:nvSpPr>
          <p:cNvPr id="211" name="Google Shape;211;g2bab08c6aca_0_797"/>
          <p:cNvSpPr/>
          <p:nvPr/>
        </p:nvSpPr>
        <p:spPr>
          <a:xfrm>
            <a:off x="16639080" y="5969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2" name="Google Shape;212;g2bab08c6aca_0_797"/>
          <p:cNvSpPr/>
          <p:nvPr/>
        </p:nvSpPr>
        <p:spPr>
          <a:xfrm>
            <a:off x="16816902" y="11557000"/>
            <a:ext cx="5169600" cy="119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Holtwood One SC"/>
              <a:buNone/>
            </a:pPr>
            <a:r>
              <a:rPr b="0" i="0" lang="en-US" sz="4800" u="none" cap="none" strike="noStrike">
                <a:solidFill>
                  <a:srgbClr val="0E0E0E"/>
                </a:solidFill>
                <a:latin typeface="Holtwood One SC"/>
                <a:ea typeface="Holtwood One SC"/>
                <a:cs typeface="Holtwood One SC"/>
                <a:sym typeface="Holtwood One SC"/>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2024-02-20T03:06:47Z</dcterms:created>
  <dc:creator>PptxGenJS</dc:creator>
</cp:coreProperties>
</file>