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Poppins"/>
      <p:regular r:id="rId28"/>
      <p:bold r:id="rId29"/>
      <p:italic r:id="rId30"/>
      <p:boldItalic r:id="rId31"/>
    </p:embeddedFont>
    <p:embeddedFont>
      <p:font typeface="Lato"/>
      <p:regular r:id="rId32"/>
      <p:bold r:id="rId33"/>
      <p:italic r:id="rId34"/>
      <p:boldItalic r:id="rId35"/>
    </p:embeddedFont>
    <p:embeddedFont>
      <p:font typeface="Montserrat"/>
      <p:regular r:id="rId36"/>
      <p:bold r:id="rId37"/>
      <p:italic r:id="rId38"/>
      <p:boldItalic r:id="rId39"/>
    </p:embeddedFont>
    <p:embeddedFont>
      <p:font typeface="Inter"/>
      <p:regular r:id="rId40"/>
      <p:bold r:id="rId41"/>
    </p:embeddedFont>
    <p:embeddedFont>
      <p:font typeface="Poppins SemiBold"/>
      <p:regular r:id="rId42"/>
      <p:bold r:id="rId43"/>
      <p:italic r:id="rId44"/>
      <p:boldItalic r:id="rId45"/>
    </p:embeddedFont>
    <p:embeddedFont>
      <p:font typeface="Holtwood One SC"/>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5QeC3uEUMcMLbNRLyn01eoMBe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regular.fntdata"/><Relationship Id="rId20" Type="http://schemas.openxmlformats.org/officeDocument/2006/relationships/slide" Target="slides/slide16.xml"/><Relationship Id="rId42" Type="http://schemas.openxmlformats.org/officeDocument/2006/relationships/font" Target="fonts/PoppinsSemiBold-regular.fntdata"/><Relationship Id="rId41" Type="http://schemas.openxmlformats.org/officeDocument/2006/relationships/font" Target="fonts/Inter-bold.fntdata"/><Relationship Id="rId22" Type="http://schemas.openxmlformats.org/officeDocument/2006/relationships/slide" Target="slides/slide18.xml"/><Relationship Id="rId44" Type="http://schemas.openxmlformats.org/officeDocument/2006/relationships/font" Target="fonts/PoppinsSemiBold-italic.fntdata"/><Relationship Id="rId21" Type="http://schemas.openxmlformats.org/officeDocument/2006/relationships/slide" Target="slides/slide17.xml"/><Relationship Id="rId43" Type="http://schemas.openxmlformats.org/officeDocument/2006/relationships/font" Target="fonts/PoppinsSemiBold-bold.fntdata"/><Relationship Id="rId24" Type="http://schemas.openxmlformats.org/officeDocument/2006/relationships/slide" Target="slides/slide20.xml"/><Relationship Id="rId46" Type="http://schemas.openxmlformats.org/officeDocument/2006/relationships/font" Target="fonts/HoltwoodOneSC-regular.fntdata"/><Relationship Id="rId23" Type="http://schemas.openxmlformats.org/officeDocument/2006/relationships/slide" Target="slides/slide19.xml"/><Relationship Id="rId45" Type="http://schemas.openxmlformats.org/officeDocument/2006/relationships/font" Target="fonts/Poppins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bab08c6aca_0_6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bab08c6aca_0_6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bab08c6aca_0_6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ab08c6aca_0_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bab08c6aca_0_8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bab08c6aca_0_8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ab08c6aca_0_8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bab08c6aca_0_8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bab08c6aca_0_8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bab08c6aca_0_9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bab08c6aca_0_9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2bab08c6aca_0_9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bab08c6aca_0_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bab08c6aca_0_9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bab08c6aca_0_9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bab08c6aca_0_9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bab08c6aca_0_9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bab08c6aca_0_9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bab08c6aca_0_10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bab08c6aca_0_10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2bab08c6aca_0_10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bab08c6aca_0_10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2bab08c6aca_0_10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2bab08c6aca_0_10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ab08c6aca_0_10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bab08c6aca_0_10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2bab08c6aca_0_10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ab08c6aca_0_10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2bab08c6aca_0_10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bab08c6aca_0_10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bab08c6aca_0_10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bab08c6aca_0_10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2bab08c6aca_0_10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bab08c6aca_0_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bab08c6aca_0_6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bab08c6aca_0_6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bab08c6aca_0_10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2bab08c6aca_0_10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2bab08c6aca_0_10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bab08c6aca_0_1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2bab08c6aca_0_1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2bab08c6aca_0_1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bab08c6aca_0_1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2bab08c6aca_0_1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2bab08c6aca_0_1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bab08c6aca_0_1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2bab08c6aca_0_1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2bab08c6aca_0_1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bab08c6aca_0_6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bab08c6aca_0_6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bab08c6aca_0_6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ab08c6aca_0_6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g2bab08c6aca_0_6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2bab08c6aca_0_6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ab08c6aca_0_7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bab08c6aca_0_7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2bab08c6aca_0_7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ab08c6aca_0_7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bab08c6aca_0_7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2bab08c6aca_0_7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ab08c6aca_0_7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bab08c6aca_0_7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2bab08c6aca_0_7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ab08c6aca_0_7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bab08c6aca_0_7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bab08c6aca_0_7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ab08c6aca_0_7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bab08c6aca_0_7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bab08c6aca_0_7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54.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4.png"/><Relationship Id="rId4" Type="http://schemas.openxmlformats.org/officeDocument/2006/relationships/image" Target="../media/image52.png"/><Relationship Id="rId5" Type="http://schemas.openxmlformats.org/officeDocument/2006/relationships/image" Target="../media/image12.png"/><Relationship Id="rId6" Type="http://schemas.openxmlformats.org/officeDocument/2006/relationships/image" Target="../media/image43.png"/><Relationship Id="rId7"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54.png"/><Relationship Id="rId5" Type="http://schemas.openxmlformats.org/officeDocument/2006/relationships/image" Target="../media/image12.png"/><Relationship Id="rId6" Type="http://schemas.openxmlformats.org/officeDocument/2006/relationships/image" Target="../media/image7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5.png"/><Relationship Id="rId4" Type="http://schemas.openxmlformats.org/officeDocument/2006/relationships/image" Target="../media/image62.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20" Type="http://schemas.openxmlformats.org/officeDocument/2006/relationships/image" Target="../media/image72.png"/><Relationship Id="rId22" Type="http://schemas.openxmlformats.org/officeDocument/2006/relationships/image" Target="../media/image81.png"/><Relationship Id="rId21" Type="http://schemas.openxmlformats.org/officeDocument/2006/relationships/image" Target="../media/image78.png"/><Relationship Id="rId24" Type="http://schemas.openxmlformats.org/officeDocument/2006/relationships/image" Target="../media/image97.png"/><Relationship Id="rId23" Type="http://schemas.openxmlformats.org/officeDocument/2006/relationships/image" Target="../media/image7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5.png"/><Relationship Id="rId4" Type="http://schemas.openxmlformats.org/officeDocument/2006/relationships/image" Target="../media/image54.png"/><Relationship Id="rId9" Type="http://schemas.openxmlformats.org/officeDocument/2006/relationships/image" Target="../media/image80.png"/><Relationship Id="rId26" Type="http://schemas.openxmlformats.org/officeDocument/2006/relationships/image" Target="../media/image100.png"/><Relationship Id="rId25" Type="http://schemas.openxmlformats.org/officeDocument/2006/relationships/image" Target="../media/image89.png"/><Relationship Id="rId28" Type="http://schemas.openxmlformats.org/officeDocument/2006/relationships/image" Target="../media/image87.png"/><Relationship Id="rId27" Type="http://schemas.openxmlformats.org/officeDocument/2006/relationships/image" Target="../media/image83.png"/><Relationship Id="rId5" Type="http://schemas.openxmlformats.org/officeDocument/2006/relationships/image" Target="../media/image12.png"/><Relationship Id="rId6" Type="http://schemas.openxmlformats.org/officeDocument/2006/relationships/image" Target="../media/image66.png"/><Relationship Id="rId29" Type="http://schemas.openxmlformats.org/officeDocument/2006/relationships/image" Target="../media/image93.png"/><Relationship Id="rId7" Type="http://schemas.openxmlformats.org/officeDocument/2006/relationships/image" Target="../media/image86.png"/><Relationship Id="rId8" Type="http://schemas.openxmlformats.org/officeDocument/2006/relationships/image" Target="../media/image68.png"/><Relationship Id="rId11" Type="http://schemas.openxmlformats.org/officeDocument/2006/relationships/image" Target="../media/image74.png"/><Relationship Id="rId10" Type="http://schemas.openxmlformats.org/officeDocument/2006/relationships/image" Target="../media/image76.png"/><Relationship Id="rId13" Type="http://schemas.openxmlformats.org/officeDocument/2006/relationships/image" Target="../media/image102.png"/><Relationship Id="rId12" Type="http://schemas.openxmlformats.org/officeDocument/2006/relationships/image" Target="../media/image118.png"/><Relationship Id="rId15" Type="http://schemas.openxmlformats.org/officeDocument/2006/relationships/image" Target="../media/image70.png"/><Relationship Id="rId14" Type="http://schemas.openxmlformats.org/officeDocument/2006/relationships/image" Target="../media/image69.png"/><Relationship Id="rId17" Type="http://schemas.openxmlformats.org/officeDocument/2006/relationships/image" Target="../media/image82.png"/><Relationship Id="rId16" Type="http://schemas.openxmlformats.org/officeDocument/2006/relationships/image" Target="../media/image73.png"/><Relationship Id="rId19" Type="http://schemas.openxmlformats.org/officeDocument/2006/relationships/image" Target="../media/image90.png"/><Relationship Id="rId18"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4.png"/><Relationship Id="rId4" Type="http://schemas.openxmlformats.org/officeDocument/2006/relationships/image" Target="../media/image12.png"/><Relationship Id="rId5" Type="http://schemas.openxmlformats.org/officeDocument/2006/relationships/image" Target="../media/image101.png"/><Relationship Id="rId6" Type="http://schemas.openxmlformats.org/officeDocument/2006/relationships/image" Target="../media/image1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10.png"/><Relationship Id="rId7" Type="http://schemas.openxmlformats.org/officeDocument/2006/relationships/image" Target="../media/image9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57.png"/><Relationship Id="rId5" Type="http://schemas.openxmlformats.org/officeDocument/2006/relationships/image" Target="../media/image12.png"/><Relationship Id="rId6" Type="http://schemas.openxmlformats.org/officeDocument/2006/relationships/image" Target="../media/image112.png"/><Relationship Id="rId7" Type="http://schemas.openxmlformats.org/officeDocument/2006/relationships/image" Target="../media/image1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9.png"/><Relationship Id="rId4" Type="http://schemas.openxmlformats.org/officeDocument/2006/relationships/image" Target="../media/image38.png"/><Relationship Id="rId5" Type="http://schemas.openxmlformats.org/officeDocument/2006/relationships/image" Target="../media/image1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57.png"/><Relationship Id="rId9" Type="http://schemas.openxmlformats.org/officeDocument/2006/relationships/image" Target="../media/image155.png"/><Relationship Id="rId5" Type="http://schemas.openxmlformats.org/officeDocument/2006/relationships/image" Target="../media/image12.png"/><Relationship Id="rId6" Type="http://schemas.openxmlformats.org/officeDocument/2006/relationships/image" Target="../media/image108.png"/><Relationship Id="rId7" Type="http://schemas.openxmlformats.org/officeDocument/2006/relationships/image" Target="../media/image117.png"/><Relationship Id="rId8" Type="http://schemas.openxmlformats.org/officeDocument/2006/relationships/image" Target="../media/image111.png"/><Relationship Id="rId11" Type="http://schemas.openxmlformats.org/officeDocument/2006/relationships/image" Target="../media/image128.png"/><Relationship Id="rId10" Type="http://schemas.openxmlformats.org/officeDocument/2006/relationships/image" Target="../media/image167.png"/><Relationship Id="rId13" Type="http://schemas.openxmlformats.org/officeDocument/2006/relationships/image" Target="../media/image115.png"/><Relationship Id="rId12" Type="http://schemas.openxmlformats.org/officeDocument/2006/relationships/image" Target="../media/image125.png"/><Relationship Id="rId15" Type="http://schemas.openxmlformats.org/officeDocument/2006/relationships/image" Target="../media/image123.png"/><Relationship Id="rId14" Type="http://schemas.openxmlformats.org/officeDocument/2006/relationships/image" Target="../media/image1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5.png"/><Relationship Id="rId4" Type="http://schemas.openxmlformats.org/officeDocument/2006/relationships/image" Target="../media/image54.png"/><Relationship Id="rId9" Type="http://schemas.openxmlformats.org/officeDocument/2006/relationships/image" Target="../media/image164.png"/><Relationship Id="rId5" Type="http://schemas.openxmlformats.org/officeDocument/2006/relationships/image" Target="../media/image12.png"/><Relationship Id="rId6" Type="http://schemas.openxmlformats.org/officeDocument/2006/relationships/image" Target="../media/image122.png"/><Relationship Id="rId7" Type="http://schemas.openxmlformats.org/officeDocument/2006/relationships/image" Target="../media/image121.png"/><Relationship Id="rId8" Type="http://schemas.openxmlformats.org/officeDocument/2006/relationships/image" Target="../media/image136.png"/></Relationships>
</file>

<file path=ppt/slides/_rels/slide22.xml.rels><?xml version="1.0" encoding="UTF-8" standalone="yes"?><Relationships xmlns="http://schemas.openxmlformats.org/package/2006/relationships"><Relationship Id="rId20" Type="http://schemas.openxmlformats.org/officeDocument/2006/relationships/image" Target="../media/image170.png"/><Relationship Id="rId22" Type="http://schemas.openxmlformats.org/officeDocument/2006/relationships/hyperlink" Target="https://eatemp.com/powerpoint-org-chart-template/" TargetMode="External"/><Relationship Id="rId21" Type="http://schemas.openxmlformats.org/officeDocument/2006/relationships/image" Target="../media/image156.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57.png"/><Relationship Id="rId9" Type="http://schemas.openxmlformats.org/officeDocument/2006/relationships/image" Target="../media/image132.png"/><Relationship Id="rId5" Type="http://schemas.openxmlformats.org/officeDocument/2006/relationships/image" Target="../media/image12.png"/><Relationship Id="rId6" Type="http://schemas.openxmlformats.org/officeDocument/2006/relationships/image" Target="../media/image139.png"/><Relationship Id="rId7" Type="http://schemas.openxmlformats.org/officeDocument/2006/relationships/image" Target="../media/image131.png"/><Relationship Id="rId8" Type="http://schemas.openxmlformats.org/officeDocument/2006/relationships/image" Target="../media/image126.png"/><Relationship Id="rId11" Type="http://schemas.openxmlformats.org/officeDocument/2006/relationships/image" Target="../media/image130.png"/><Relationship Id="rId10" Type="http://schemas.openxmlformats.org/officeDocument/2006/relationships/image" Target="../media/image135.png"/><Relationship Id="rId13" Type="http://schemas.openxmlformats.org/officeDocument/2006/relationships/image" Target="../media/image148.png"/><Relationship Id="rId12" Type="http://schemas.openxmlformats.org/officeDocument/2006/relationships/image" Target="../media/image151.png"/><Relationship Id="rId15" Type="http://schemas.openxmlformats.org/officeDocument/2006/relationships/image" Target="../media/image150.png"/><Relationship Id="rId14" Type="http://schemas.openxmlformats.org/officeDocument/2006/relationships/image" Target="../media/image143.png"/><Relationship Id="rId17" Type="http://schemas.openxmlformats.org/officeDocument/2006/relationships/image" Target="../media/image153.png"/><Relationship Id="rId16" Type="http://schemas.openxmlformats.org/officeDocument/2006/relationships/image" Target="../media/image158.png"/><Relationship Id="rId19" Type="http://schemas.openxmlformats.org/officeDocument/2006/relationships/image" Target="../media/image154.png"/><Relationship Id="rId18" Type="http://schemas.openxmlformats.org/officeDocument/2006/relationships/image" Target="../media/image1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6.png"/><Relationship Id="rId4" Type="http://schemas.openxmlformats.org/officeDocument/2006/relationships/hyperlink" Target="https://unsplash.com/" TargetMode="External"/><Relationship Id="rId5" Type="http://schemas.openxmlformats.org/officeDocument/2006/relationships/image" Target="../media/image168.png"/><Relationship Id="rId6" Type="http://schemas.openxmlformats.org/officeDocument/2006/relationships/image" Target="../media/image1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38.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45.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54.png"/><Relationship Id="rId5" Type="http://schemas.openxmlformats.org/officeDocument/2006/relationships/image" Target="../media/image12.png"/><Relationship Id="rId6" Type="http://schemas.openxmlformats.org/officeDocument/2006/relationships/image" Target="../media/image55.png"/><Relationship Id="rId7" Type="http://schemas.openxmlformats.org/officeDocument/2006/relationships/image" Target="../media/image19.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44.png"/><Relationship Id="rId7" Type="http://schemas.openxmlformats.org/officeDocument/2006/relationships/image" Target="../media/image36.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2.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57.png"/><Relationship Id="rId5" Type="http://schemas.openxmlformats.org/officeDocument/2006/relationships/image" Target="../media/image53.png"/><Relationship Id="rId6" Type="http://schemas.openxmlformats.org/officeDocument/2006/relationships/image" Target="../media/image47.png"/><Relationship Id="rId7" Type="http://schemas.openxmlformats.org/officeDocument/2006/relationships/image" Target="../media/image32.png"/><Relationship Id="rId8"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42.png"/><Relationship Id="rId7" Type="http://schemas.openxmlformats.org/officeDocument/2006/relationships/image" Target="../media/image58.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15" name="Shape 15"/>
        <p:cNvGrpSpPr/>
        <p:nvPr/>
      </p:nvGrpSpPr>
      <p:grpSpPr>
        <a:xfrm>
          <a:off x="0" y="0"/>
          <a:ext cx="0" cy="0"/>
          <a:chOff x="0" y="0"/>
          <a:chExt cx="0" cy="0"/>
        </a:xfrm>
      </p:grpSpPr>
      <p:pic>
        <p:nvPicPr>
          <p:cNvPr descr=" " id="16" name="Google Shape;16;g2bab08c6aca_0_629"/>
          <p:cNvPicPr preferRelativeResize="0"/>
          <p:nvPr/>
        </p:nvPicPr>
        <p:blipFill rotWithShape="1">
          <a:blip r:embed="rId3">
            <a:alphaModFix/>
          </a:blip>
          <a:srcRect b="0" l="0" r="0" t="0"/>
          <a:stretch/>
        </p:blipFill>
        <p:spPr>
          <a:xfrm>
            <a:off x="-1428688" y="8931506"/>
            <a:ext cx="7426399" cy="5670448"/>
          </a:xfrm>
          <a:prstGeom prst="rect">
            <a:avLst/>
          </a:prstGeom>
          <a:noFill/>
          <a:ln>
            <a:noFill/>
          </a:ln>
        </p:spPr>
      </p:pic>
      <p:pic>
        <p:nvPicPr>
          <p:cNvPr descr=" " id="17" name="Google Shape;17;g2bab08c6aca_0_629"/>
          <p:cNvPicPr preferRelativeResize="0"/>
          <p:nvPr/>
        </p:nvPicPr>
        <p:blipFill rotWithShape="1">
          <a:blip r:embed="rId4">
            <a:alphaModFix/>
          </a:blip>
          <a:srcRect b="0" l="0" r="0" t="0"/>
          <a:stretch/>
        </p:blipFill>
        <p:spPr>
          <a:xfrm>
            <a:off x="4699587" y="419100"/>
            <a:ext cx="14987614" cy="12871351"/>
          </a:xfrm>
          <a:prstGeom prst="rect">
            <a:avLst/>
          </a:prstGeom>
          <a:noFill/>
          <a:ln>
            <a:noFill/>
          </a:ln>
        </p:spPr>
      </p:pic>
      <p:pic>
        <p:nvPicPr>
          <p:cNvPr descr=" " id="18" name="Google Shape;18;g2bab08c6aca_0_629"/>
          <p:cNvPicPr preferRelativeResize="0"/>
          <p:nvPr/>
        </p:nvPicPr>
        <p:blipFill rotWithShape="1">
          <a:blip r:embed="rId5">
            <a:alphaModFix/>
          </a:blip>
          <a:srcRect b="0" l="0" r="0" t="0"/>
          <a:stretch/>
        </p:blipFill>
        <p:spPr>
          <a:xfrm>
            <a:off x="18404600" y="381000"/>
            <a:ext cx="7801218" cy="2819400"/>
          </a:xfrm>
          <a:prstGeom prst="rect">
            <a:avLst/>
          </a:prstGeom>
          <a:noFill/>
          <a:ln>
            <a:noFill/>
          </a:ln>
        </p:spPr>
      </p:pic>
      <p:sp>
        <p:nvSpPr>
          <p:cNvPr id="19" name="Google Shape;19;g2bab08c6aca_0_629"/>
          <p:cNvSpPr/>
          <p:nvPr/>
        </p:nvSpPr>
        <p:spPr>
          <a:xfrm>
            <a:off x="7498170" y="8712200"/>
            <a:ext cx="9390600" cy="2709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bab08c6aca_0_6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bab08c6aca_0_62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2" name="Google Shape;22;g2bab08c6aca_0_629"/>
          <p:cNvSpPr/>
          <p:nvPr/>
        </p:nvSpPr>
        <p:spPr>
          <a:xfrm>
            <a:off x="6693725" y="5651500"/>
            <a:ext cx="11723700" cy="245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6800"/>
              <a:buFont typeface="Holtwood One SC"/>
              <a:buNone/>
            </a:pPr>
            <a:r>
              <a:rPr b="0" i="0" lang="en-US" sz="16800" u="none" cap="none" strike="noStrike">
                <a:solidFill>
                  <a:srgbClr val="272727"/>
                </a:solidFill>
                <a:latin typeface="Holtwood One SC"/>
                <a:ea typeface="Holtwood One SC"/>
                <a:cs typeface="Holtwood One SC"/>
                <a:sym typeface="Holtwood One SC"/>
              </a:rPr>
              <a:t>Hockey </a:t>
            </a:r>
            <a:endParaRPr b="0" i="0" sz="16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217" name="Shape 217"/>
        <p:cNvGrpSpPr/>
        <p:nvPr/>
      </p:nvGrpSpPr>
      <p:grpSpPr>
        <a:xfrm>
          <a:off x="0" y="0"/>
          <a:ext cx="0" cy="0"/>
          <a:chOff x="0" y="0"/>
          <a:chExt cx="0" cy="0"/>
        </a:xfrm>
      </p:grpSpPr>
      <p:pic>
        <p:nvPicPr>
          <p:cNvPr descr=" " id="218" name="Google Shape;218;g2bab08c6aca_0_822"/>
          <p:cNvPicPr preferRelativeResize="0"/>
          <p:nvPr/>
        </p:nvPicPr>
        <p:blipFill rotWithShape="1">
          <a:blip r:embed="rId3">
            <a:alphaModFix/>
          </a:blip>
          <a:srcRect b="0" l="0" r="0" t="0"/>
          <a:stretch/>
        </p:blipFill>
        <p:spPr>
          <a:xfrm>
            <a:off x="15013276" y="0"/>
            <a:ext cx="10415302" cy="3746500"/>
          </a:xfrm>
          <a:prstGeom prst="rect">
            <a:avLst/>
          </a:prstGeom>
          <a:noFill/>
          <a:ln>
            <a:noFill/>
          </a:ln>
        </p:spPr>
      </p:pic>
      <p:pic>
        <p:nvPicPr>
          <p:cNvPr descr=" " id="219" name="Google Shape;219;g2bab08c6aca_0_822"/>
          <p:cNvPicPr preferRelativeResize="0"/>
          <p:nvPr/>
        </p:nvPicPr>
        <p:blipFill rotWithShape="1">
          <a:blip r:embed="rId4">
            <a:alphaModFix/>
          </a:blip>
          <a:srcRect b="0" l="0" r="0" t="0"/>
          <a:stretch/>
        </p:blipFill>
        <p:spPr>
          <a:xfrm>
            <a:off x="-2663739" y="6494016"/>
            <a:ext cx="5474924" cy="9555350"/>
          </a:xfrm>
          <a:prstGeom prst="rect">
            <a:avLst/>
          </a:prstGeom>
          <a:noFill/>
          <a:ln>
            <a:noFill/>
          </a:ln>
        </p:spPr>
      </p:pic>
      <p:sp>
        <p:nvSpPr>
          <p:cNvPr id="220" name="Google Shape;220;g2bab08c6aca_0_8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1" name="Google Shape;221;g2bab08c6aca_0_8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2" name="Google Shape;222;g2bab08c6aca_0_822"/>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23" name="Google Shape;223;g2bab08c6aca_0_822"/>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24" name="Google Shape;224;g2bab08c6aca_0_822"/>
          <p:cNvSpPr/>
          <p:nvPr/>
        </p:nvSpPr>
        <p:spPr>
          <a:xfrm>
            <a:off x="1752819" y="1346200"/>
            <a:ext cx="5639400" cy="5638800"/>
          </a:xfrm>
          <a:prstGeom prst="roundRect">
            <a:avLst>
              <a:gd fmla="val 75081" name="adj"/>
            </a:avLst>
          </a:prstGeom>
          <a:solidFill>
            <a:srgbClr val="D80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bab08c6aca_0_822"/>
          <p:cNvSpPr/>
          <p:nvPr/>
        </p:nvSpPr>
        <p:spPr>
          <a:xfrm>
            <a:off x="3454832" y="1682750"/>
            <a:ext cx="3251700" cy="59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oltwood One SC"/>
              <a:buNone/>
            </a:pPr>
            <a:r>
              <a:rPr b="0" i="0" lang="en-US" sz="24000" u="none" cap="none" strike="noStrike">
                <a:solidFill>
                  <a:srgbClr val="FFFFFF"/>
                </a:solidFill>
                <a:latin typeface="Holtwood One SC"/>
                <a:ea typeface="Holtwood One SC"/>
                <a:cs typeface="Holtwood One SC"/>
                <a:sym typeface="Holtwood One SC"/>
              </a:rPr>
              <a:t>S</a:t>
            </a:r>
            <a:endParaRPr b="0" i="0" sz="24000" u="none" cap="none" strike="noStrike">
              <a:solidFill>
                <a:schemeClr val="dk1"/>
              </a:solidFill>
              <a:latin typeface="Calibri"/>
              <a:ea typeface="Calibri"/>
              <a:cs typeface="Calibri"/>
              <a:sym typeface="Calibri"/>
            </a:endParaRPr>
          </a:p>
        </p:txBody>
      </p:sp>
      <p:sp>
        <p:nvSpPr>
          <p:cNvPr id="226" name="Google Shape;226;g2bab08c6aca_0_822"/>
          <p:cNvSpPr/>
          <p:nvPr/>
        </p:nvSpPr>
        <p:spPr>
          <a:xfrm>
            <a:off x="2286286" y="7670800"/>
            <a:ext cx="4572600" cy="474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bab08c6aca_0_822"/>
          <p:cNvSpPr/>
          <p:nvPr/>
        </p:nvSpPr>
        <p:spPr>
          <a:xfrm>
            <a:off x="2286286" y="76708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bab08c6aca_0_822"/>
          <p:cNvSpPr/>
          <p:nvPr/>
        </p:nvSpPr>
        <p:spPr>
          <a:xfrm>
            <a:off x="2286286" y="76708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bab08c6aca_0_822"/>
          <p:cNvSpPr/>
          <p:nvPr/>
        </p:nvSpPr>
        <p:spPr>
          <a:xfrm>
            <a:off x="2286286" y="767080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Eclipse</a:t>
            </a:r>
            <a:endParaRPr b="0" i="0" sz="3600" u="none" cap="none" strike="noStrike">
              <a:solidFill>
                <a:schemeClr val="dk1"/>
              </a:solidFill>
              <a:latin typeface="Calibri"/>
              <a:ea typeface="Calibri"/>
              <a:cs typeface="Calibri"/>
              <a:sym typeface="Calibri"/>
            </a:endParaRPr>
          </a:p>
        </p:txBody>
      </p:sp>
      <p:sp>
        <p:nvSpPr>
          <p:cNvPr id="230" name="Google Shape;230;g2bab08c6aca_0_822"/>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1" name="Google Shape;231;g2bab08c6aca_0_822"/>
          <p:cNvSpPr/>
          <p:nvPr/>
        </p:nvSpPr>
        <p:spPr>
          <a:xfrm>
            <a:off x="2286286" y="102489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bab08c6aca_0_822"/>
          <p:cNvSpPr/>
          <p:nvPr/>
        </p:nvSpPr>
        <p:spPr>
          <a:xfrm>
            <a:off x="2286286" y="102489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bab08c6aca_0_822"/>
          <p:cNvSpPr/>
          <p:nvPr/>
        </p:nvSpPr>
        <p:spPr>
          <a:xfrm>
            <a:off x="2286286" y="1024890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Quest</a:t>
            </a:r>
            <a:endParaRPr b="0" i="0" sz="3600" u="none" cap="none" strike="noStrike">
              <a:solidFill>
                <a:schemeClr val="dk1"/>
              </a:solidFill>
              <a:latin typeface="Calibri"/>
              <a:ea typeface="Calibri"/>
              <a:cs typeface="Calibri"/>
              <a:sym typeface="Calibri"/>
            </a:endParaRPr>
          </a:p>
        </p:txBody>
      </p:sp>
      <p:sp>
        <p:nvSpPr>
          <p:cNvPr id="234" name="Google Shape;234;g2bab08c6aca_0_822"/>
          <p:cNvSpPr/>
          <p:nvPr/>
        </p:nvSpPr>
        <p:spPr>
          <a:xfrm>
            <a:off x="2286286" y="112014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35" name="Google Shape;235;g2bab08c6aca_0_822"/>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36" name="Google Shape;236;g2bab08c6aca_0_822"/>
          <p:cNvSpPr/>
          <p:nvPr/>
        </p:nvSpPr>
        <p:spPr>
          <a:xfrm>
            <a:off x="6833454" y="1346200"/>
            <a:ext cx="5639400" cy="5638800"/>
          </a:xfrm>
          <a:prstGeom prst="roundRect">
            <a:avLst>
              <a:gd fmla="val 75081" name="adj"/>
            </a:avLst>
          </a:prstGeom>
          <a:solidFill>
            <a:srgbClr val="013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bab08c6aca_0_822"/>
          <p:cNvSpPr/>
          <p:nvPr/>
        </p:nvSpPr>
        <p:spPr>
          <a:xfrm>
            <a:off x="7443130" y="1682750"/>
            <a:ext cx="5436300" cy="59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oltwood One SC"/>
              <a:buNone/>
            </a:pPr>
            <a:r>
              <a:rPr b="0" i="0" lang="en-US" sz="24000" u="none" cap="none" strike="noStrike">
                <a:solidFill>
                  <a:srgbClr val="FFFFFF"/>
                </a:solidFill>
                <a:latin typeface="Holtwood One SC"/>
                <a:ea typeface="Holtwood One SC"/>
                <a:cs typeface="Holtwood One SC"/>
                <a:sym typeface="Holtwood One SC"/>
              </a:rPr>
              <a:t>W</a:t>
            </a:r>
            <a:endParaRPr b="0" i="0" sz="24000" u="none" cap="none" strike="noStrike">
              <a:solidFill>
                <a:schemeClr val="dk1"/>
              </a:solidFill>
              <a:latin typeface="Calibri"/>
              <a:ea typeface="Calibri"/>
              <a:cs typeface="Calibri"/>
              <a:sym typeface="Calibri"/>
            </a:endParaRPr>
          </a:p>
        </p:txBody>
      </p:sp>
      <p:sp>
        <p:nvSpPr>
          <p:cNvPr id="238" name="Google Shape;238;g2bab08c6aca_0_822"/>
          <p:cNvSpPr/>
          <p:nvPr/>
        </p:nvSpPr>
        <p:spPr>
          <a:xfrm>
            <a:off x="7366921" y="7670800"/>
            <a:ext cx="4572600" cy="474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bab08c6aca_0_822"/>
          <p:cNvSpPr/>
          <p:nvPr/>
        </p:nvSpPr>
        <p:spPr>
          <a:xfrm>
            <a:off x="7366921" y="76708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bab08c6aca_0_822"/>
          <p:cNvSpPr/>
          <p:nvPr/>
        </p:nvSpPr>
        <p:spPr>
          <a:xfrm>
            <a:off x="7366921" y="76708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bab08c6aca_0_822"/>
          <p:cNvSpPr/>
          <p:nvPr/>
        </p:nvSpPr>
        <p:spPr>
          <a:xfrm>
            <a:off x="7366921" y="767080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Obtain</a:t>
            </a:r>
            <a:endParaRPr b="0" i="0" sz="3600" u="none" cap="none" strike="noStrike">
              <a:solidFill>
                <a:schemeClr val="dk1"/>
              </a:solidFill>
              <a:latin typeface="Calibri"/>
              <a:ea typeface="Calibri"/>
              <a:cs typeface="Calibri"/>
              <a:sym typeface="Calibri"/>
            </a:endParaRPr>
          </a:p>
        </p:txBody>
      </p:sp>
      <p:sp>
        <p:nvSpPr>
          <p:cNvPr id="242" name="Google Shape;242;g2bab08c6aca_0_822"/>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43" name="Google Shape;243;g2bab08c6aca_0_822"/>
          <p:cNvSpPr/>
          <p:nvPr/>
        </p:nvSpPr>
        <p:spPr>
          <a:xfrm>
            <a:off x="7366921" y="102489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bab08c6aca_0_822"/>
          <p:cNvSpPr/>
          <p:nvPr/>
        </p:nvSpPr>
        <p:spPr>
          <a:xfrm>
            <a:off x="7366921" y="102489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bab08c6aca_0_822"/>
          <p:cNvSpPr/>
          <p:nvPr/>
        </p:nvSpPr>
        <p:spPr>
          <a:xfrm>
            <a:off x="7366921" y="1024890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Foundation</a:t>
            </a:r>
            <a:endParaRPr b="0" i="0" sz="3600" u="none" cap="none" strike="noStrike">
              <a:solidFill>
                <a:schemeClr val="dk1"/>
              </a:solidFill>
              <a:latin typeface="Calibri"/>
              <a:ea typeface="Calibri"/>
              <a:cs typeface="Calibri"/>
              <a:sym typeface="Calibri"/>
            </a:endParaRPr>
          </a:p>
        </p:txBody>
      </p:sp>
      <p:sp>
        <p:nvSpPr>
          <p:cNvPr id="246" name="Google Shape;246;g2bab08c6aca_0_822"/>
          <p:cNvSpPr/>
          <p:nvPr/>
        </p:nvSpPr>
        <p:spPr>
          <a:xfrm>
            <a:off x="7366921" y="112014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47" name="Google Shape;247;g2bab08c6aca_0_822"/>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48" name="Google Shape;248;g2bab08c6aca_0_822"/>
          <p:cNvSpPr/>
          <p:nvPr/>
        </p:nvSpPr>
        <p:spPr>
          <a:xfrm>
            <a:off x="11914089" y="1346200"/>
            <a:ext cx="5639400" cy="5638800"/>
          </a:xfrm>
          <a:prstGeom prst="roundRect">
            <a:avLst>
              <a:gd fmla="val 75081" name="adj"/>
            </a:avLst>
          </a:prstGeom>
          <a:solidFill>
            <a:srgbClr val="D802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bab08c6aca_0_822"/>
          <p:cNvSpPr/>
          <p:nvPr/>
        </p:nvSpPr>
        <p:spPr>
          <a:xfrm>
            <a:off x="13304913" y="1682750"/>
            <a:ext cx="3873900" cy="59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oltwood One SC"/>
              <a:buNone/>
            </a:pPr>
            <a:r>
              <a:rPr b="0" i="0" lang="en-US" sz="24000" u="none" cap="none" strike="noStrike">
                <a:solidFill>
                  <a:srgbClr val="FFFFFF"/>
                </a:solidFill>
                <a:latin typeface="Holtwood One SC"/>
                <a:ea typeface="Holtwood One SC"/>
                <a:cs typeface="Holtwood One SC"/>
                <a:sym typeface="Holtwood One SC"/>
              </a:rPr>
              <a:t>O</a:t>
            </a:r>
            <a:endParaRPr b="0" i="0" sz="24000" u="none" cap="none" strike="noStrike">
              <a:solidFill>
                <a:schemeClr val="dk1"/>
              </a:solidFill>
              <a:latin typeface="Calibri"/>
              <a:ea typeface="Calibri"/>
              <a:cs typeface="Calibri"/>
              <a:sym typeface="Calibri"/>
            </a:endParaRPr>
          </a:p>
        </p:txBody>
      </p:sp>
      <p:sp>
        <p:nvSpPr>
          <p:cNvPr id="250" name="Google Shape;250;g2bab08c6aca_0_822"/>
          <p:cNvSpPr/>
          <p:nvPr/>
        </p:nvSpPr>
        <p:spPr>
          <a:xfrm>
            <a:off x="12447556" y="7296150"/>
            <a:ext cx="4572600" cy="549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bab08c6aca_0_822"/>
          <p:cNvSpPr/>
          <p:nvPr/>
        </p:nvSpPr>
        <p:spPr>
          <a:xfrm>
            <a:off x="12447556" y="729615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bab08c6aca_0_822"/>
          <p:cNvSpPr/>
          <p:nvPr/>
        </p:nvSpPr>
        <p:spPr>
          <a:xfrm>
            <a:off x="12447556" y="729615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bab08c6aca_0_822"/>
          <p:cNvSpPr/>
          <p:nvPr/>
        </p:nvSpPr>
        <p:spPr>
          <a:xfrm>
            <a:off x="12447556" y="729615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War</a:t>
            </a:r>
            <a:endParaRPr b="0" i="0" sz="3600" u="none" cap="none" strike="noStrike">
              <a:solidFill>
                <a:schemeClr val="dk1"/>
              </a:solidFill>
              <a:latin typeface="Calibri"/>
              <a:ea typeface="Calibri"/>
              <a:cs typeface="Calibri"/>
              <a:sym typeface="Calibri"/>
            </a:endParaRPr>
          </a:p>
        </p:txBody>
      </p:sp>
      <p:sp>
        <p:nvSpPr>
          <p:cNvPr id="254" name="Google Shape;254;g2bab08c6aca_0_822"/>
          <p:cNvSpPr/>
          <p:nvPr/>
        </p:nvSpPr>
        <p:spPr>
          <a:xfrm>
            <a:off x="12447556" y="8248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55" name="Google Shape;255;g2bab08c6aca_0_822"/>
          <p:cNvSpPr/>
          <p:nvPr/>
        </p:nvSpPr>
        <p:spPr>
          <a:xfrm>
            <a:off x="12447556" y="9874250"/>
            <a:ext cx="45726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bab08c6aca_0_822"/>
          <p:cNvSpPr/>
          <p:nvPr/>
        </p:nvSpPr>
        <p:spPr>
          <a:xfrm>
            <a:off x="12447556" y="9874250"/>
            <a:ext cx="4572600" cy="29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bab08c6aca_0_822"/>
          <p:cNvSpPr/>
          <p:nvPr/>
        </p:nvSpPr>
        <p:spPr>
          <a:xfrm>
            <a:off x="12447556" y="9874250"/>
            <a:ext cx="4725000" cy="165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Transformation</a:t>
            </a:r>
            <a:endParaRPr b="0" i="0" sz="3600" u="none" cap="none" strike="noStrike">
              <a:solidFill>
                <a:schemeClr val="dk1"/>
              </a:solidFill>
              <a:latin typeface="Calibri"/>
              <a:ea typeface="Calibri"/>
              <a:cs typeface="Calibri"/>
              <a:sym typeface="Calibri"/>
            </a:endParaRPr>
          </a:p>
        </p:txBody>
      </p:sp>
      <p:sp>
        <p:nvSpPr>
          <p:cNvPr id="258" name="Google Shape;258;g2bab08c6aca_0_822"/>
          <p:cNvSpPr/>
          <p:nvPr/>
        </p:nvSpPr>
        <p:spPr>
          <a:xfrm>
            <a:off x="12447556" y="115760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59" name="Google Shape;259;g2bab08c6aca_0_822"/>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60" name="Google Shape;260;g2bab08c6aca_0_822"/>
          <p:cNvSpPr/>
          <p:nvPr/>
        </p:nvSpPr>
        <p:spPr>
          <a:xfrm>
            <a:off x="16994724" y="1346200"/>
            <a:ext cx="5639400" cy="5638800"/>
          </a:xfrm>
          <a:prstGeom prst="roundRect">
            <a:avLst>
              <a:gd fmla="val 75081" name="adj"/>
            </a:avLst>
          </a:prstGeom>
          <a:solidFill>
            <a:srgbClr val="013E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bab08c6aca_0_822"/>
          <p:cNvSpPr/>
          <p:nvPr/>
        </p:nvSpPr>
        <p:spPr>
          <a:xfrm>
            <a:off x="18709438" y="1682750"/>
            <a:ext cx="3226200" cy="5981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Holtwood One SC"/>
              <a:buNone/>
            </a:pPr>
            <a:r>
              <a:rPr b="0" i="0" lang="en-US" sz="24000" u="none" cap="none" strike="noStrike">
                <a:solidFill>
                  <a:srgbClr val="FFFFFF"/>
                </a:solidFill>
                <a:latin typeface="Holtwood One SC"/>
                <a:ea typeface="Holtwood One SC"/>
                <a:cs typeface="Holtwood One SC"/>
                <a:sym typeface="Holtwood One SC"/>
              </a:rPr>
              <a:t>T</a:t>
            </a:r>
            <a:endParaRPr b="0" i="0" sz="24000" u="none" cap="none" strike="noStrike">
              <a:solidFill>
                <a:schemeClr val="dk1"/>
              </a:solidFill>
              <a:latin typeface="Calibri"/>
              <a:ea typeface="Calibri"/>
              <a:cs typeface="Calibri"/>
              <a:sym typeface="Calibri"/>
            </a:endParaRPr>
          </a:p>
        </p:txBody>
      </p:sp>
      <p:sp>
        <p:nvSpPr>
          <p:cNvPr id="262" name="Google Shape;262;g2bab08c6aca_0_822"/>
          <p:cNvSpPr/>
          <p:nvPr/>
        </p:nvSpPr>
        <p:spPr>
          <a:xfrm>
            <a:off x="17528191" y="7670800"/>
            <a:ext cx="4572600" cy="474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bab08c6aca_0_822"/>
          <p:cNvSpPr/>
          <p:nvPr/>
        </p:nvSpPr>
        <p:spPr>
          <a:xfrm>
            <a:off x="17528191" y="76708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bab08c6aca_0_822"/>
          <p:cNvSpPr/>
          <p:nvPr/>
        </p:nvSpPr>
        <p:spPr>
          <a:xfrm>
            <a:off x="17528191" y="76708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bab08c6aca_0_822"/>
          <p:cNvSpPr/>
          <p:nvPr/>
        </p:nvSpPr>
        <p:spPr>
          <a:xfrm>
            <a:off x="17528191" y="767080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Invasion</a:t>
            </a:r>
            <a:endParaRPr b="0" i="0" sz="3600" u="none" cap="none" strike="noStrike">
              <a:solidFill>
                <a:schemeClr val="dk1"/>
              </a:solidFill>
              <a:latin typeface="Calibri"/>
              <a:ea typeface="Calibri"/>
              <a:cs typeface="Calibri"/>
              <a:sym typeface="Calibri"/>
            </a:endParaRPr>
          </a:p>
        </p:txBody>
      </p:sp>
      <p:sp>
        <p:nvSpPr>
          <p:cNvPr id="266" name="Google Shape;266;g2bab08c6aca_0_822"/>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67" name="Google Shape;267;g2bab08c6aca_0_822"/>
          <p:cNvSpPr/>
          <p:nvPr/>
        </p:nvSpPr>
        <p:spPr>
          <a:xfrm>
            <a:off x="17528191" y="102489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bab08c6aca_0_822"/>
          <p:cNvSpPr/>
          <p:nvPr/>
        </p:nvSpPr>
        <p:spPr>
          <a:xfrm>
            <a:off x="17528191" y="10248900"/>
            <a:ext cx="4572600" cy="217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bab08c6aca_0_822"/>
          <p:cNvSpPr/>
          <p:nvPr/>
        </p:nvSpPr>
        <p:spPr>
          <a:xfrm>
            <a:off x="17528191" y="10248900"/>
            <a:ext cx="4725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Betrayal</a:t>
            </a:r>
            <a:endParaRPr b="0" i="0" sz="3600" u="none" cap="none" strike="noStrike">
              <a:solidFill>
                <a:schemeClr val="dk1"/>
              </a:solidFill>
              <a:latin typeface="Calibri"/>
              <a:ea typeface="Calibri"/>
              <a:cs typeface="Calibri"/>
              <a:sym typeface="Calibri"/>
            </a:endParaRPr>
          </a:p>
        </p:txBody>
      </p:sp>
      <p:sp>
        <p:nvSpPr>
          <p:cNvPr id="270" name="Google Shape;270;g2bab08c6aca_0_822"/>
          <p:cNvSpPr/>
          <p:nvPr/>
        </p:nvSpPr>
        <p:spPr>
          <a:xfrm>
            <a:off x="17528191" y="112014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275" name="Shape 275"/>
        <p:cNvGrpSpPr/>
        <p:nvPr/>
      </p:nvGrpSpPr>
      <p:grpSpPr>
        <a:xfrm>
          <a:off x="0" y="0"/>
          <a:ext cx="0" cy="0"/>
          <a:chOff x="0" y="0"/>
          <a:chExt cx="0" cy="0"/>
        </a:xfrm>
      </p:grpSpPr>
      <p:pic>
        <p:nvPicPr>
          <p:cNvPr descr=" " id="276" name="Google Shape;276;g2bab08c6aca_0_879"/>
          <p:cNvPicPr preferRelativeResize="0"/>
          <p:nvPr/>
        </p:nvPicPr>
        <p:blipFill rotWithShape="1">
          <a:blip r:embed="rId3">
            <a:alphaModFix/>
          </a:blip>
          <a:srcRect b="0" l="0" r="0" t="0"/>
          <a:stretch/>
        </p:blipFill>
        <p:spPr>
          <a:xfrm>
            <a:off x="-1428688" y="8931511"/>
            <a:ext cx="7426399" cy="5670437"/>
          </a:xfrm>
          <a:prstGeom prst="rect">
            <a:avLst/>
          </a:prstGeom>
          <a:noFill/>
          <a:ln>
            <a:noFill/>
          </a:ln>
        </p:spPr>
      </p:pic>
      <p:pic>
        <p:nvPicPr>
          <p:cNvPr descr=" " id="277" name="Google Shape;277;g2bab08c6aca_0_879"/>
          <p:cNvPicPr preferRelativeResize="0"/>
          <p:nvPr/>
        </p:nvPicPr>
        <p:blipFill rotWithShape="1">
          <a:blip r:embed="rId4">
            <a:alphaModFix/>
          </a:blip>
          <a:srcRect b="0" l="0" r="0" t="0"/>
          <a:stretch/>
        </p:blipFill>
        <p:spPr>
          <a:xfrm>
            <a:off x="18404600" y="381000"/>
            <a:ext cx="7801218" cy="2819400"/>
          </a:xfrm>
          <a:prstGeom prst="rect">
            <a:avLst/>
          </a:prstGeom>
          <a:noFill/>
          <a:ln>
            <a:noFill/>
          </a:ln>
        </p:spPr>
      </p:pic>
      <p:sp>
        <p:nvSpPr>
          <p:cNvPr id="278" name="Google Shape;278;g2bab08c6aca_0_8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9" name="Google Shape;279;g2bab08c6aca_0_87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80" name="Google Shape;280;g2bab08c6aca_0_879"/>
          <p:cNvPicPr preferRelativeResize="0"/>
          <p:nvPr/>
        </p:nvPicPr>
        <p:blipFill rotWithShape="1">
          <a:blip r:embed="rId6">
            <a:alphaModFix/>
          </a:blip>
          <a:srcRect b="0" l="0" r="0" t="0"/>
          <a:stretch/>
        </p:blipFill>
        <p:spPr>
          <a:xfrm>
            <a:off x="0" y="1257300"/>
            <a:ext cx="6084060" cy="12369800"/>
          </a:xfrm>
          <a:prstGeom prst="rect">
            <a:avLst/>
          </a:prstGeom>
          <a:noFill/>
          <a:ln>
            <a:noFill/>
          </a:ln>
        </p:spPr>
      </p:pic>
      <p:sp>
        <p:nvSpPr>
          <p:cNvPr id="281" name="Google Shape;281;g2bab08c6aca_0_879"/>
          <p:cNvSpPr/>
          <p:nvPr/>
        </p:nvSpPr>
        <p:spPr>
          <a:xfrm>
            <a:off x="7062083" y="1549400"/>
            <a:ext cx="106905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Holtwood One SC"/>
              <a:buNone/>
            </a:pPr>
            <a:r>
              <a:rPr b="0" i="0" lang="en-US" sz="8000" u="none" cap="none" strike="noStrike">
                <a:solidFill>
                  <a:srgbClr val="0E0E0E"/>
                </a:solidFill>
                <a:latin typeface="Holtwood One SC"/>
                <a:ea typeface="Holtwood One SC"/>
                <a:cs typeface="Holtwood One SC"/>
                <a:sym typeface="Holtwood One SC"/>
              </a:rPr>
              <a:t>Some Data</a:t>
            </a:r>
            <a:endParaRPr b="0" i="0" sz="8000" u="none" cap="none" strike="noStrike">
              <a:solidFill>
                <a:schemeClr val="dk1"/>
              </a:solidFill>
              <a:latin typeface="Calibri"/>
              <a:ea typeface="Calibri"/>
              <a:cs typeface="Calibri"/>
              <a:sym typeface="Calibri"/>
            </a:endParaRPr>
          </a:p>
        </p:txBody>
      </p:sp>
      <p:sp>
        <p:nvSpPr>
          <p:cNvPr id="282" name="Google Shape;282;g2bab08c6aca_0_879"/>
          <p:cNvSpPr/>
          <p:nvPr/>
        </p:nvSpPr>
        <p:spPr>
          <a:xfrm>
            <a:off x="7062083" y="5067300"/>
            <a:ext cx="15711900" cy="617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bab08c6aca_0_879"/>
          <p:cNvSpPr/>
          <p:nvPr/>
        </p:nvSpPr>
        <p:spPr>
          <a:xfrm>
            <a:off x="7062083" y="5067300"/>
            <a:ext cx="157119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bab08c6aca_0_879"/>
          <p:cNvSpPr/>
          <p:nvPr/>
        </p:nvSpPr>
        <p:spPr>
          <a:xfrm>
            <a:off x="7062083" y="5067300"/>
            <a:ext cx="30738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bab08c6aca_0_879"/>
          <p:cNvSpPr/>
          <p:nvPr/>
        </p:nvSpPr>
        <p:spPr>
          <a:xfrm>
            <a:off x="7062083" y="5067300"/>
            <a:ext cx="34125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75%</a:t>
            </a:r>
            <a:endParaRPr b="0" i="0" sz="8000" u="none" cap="none" strike="noStrike">
              <a:solidFill>
                <a:schemeClr val="dk1"/>
              </a:solidFill>
              <a:latin typeface="Calibri"/>
              <a:ea typeface="Calibri"/>
              <a:cs typeface="Calibri"/>
              <a:sym typeface="Calibri"/>
            </a:endParaRPr>
          </a:p>
        </p:txBody>
      </p:sp>
      <p:sp>
        <p:nvSpPr>
          <p:cNvPr id="286" name="Google Shape;286;g2bab08c6aca_0_879"/>
          <p:cNvSpPr/>
          <p:nvPr/>
        </p:nvSpPr>
        <p:spPr>
          <a:xfrm>
            <a:off x="10339092" y="5162550"/>
            <a:ext cx="124350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bab08c6aca_0_879"/>
          <p:cNvSpPr/>
          <p:nvPr/>
        </p:nvSpPr>
        <p:spPr>
          <a:xfrm>
            <a:off x="10339092" y="5162550"/>
            <a:ext cx="125874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Enchanted Creatures</a:t>
            </a:r>
            <a:endParaRPr b="0" i="0" sz="3600" u="none" cap="none" strike="noStrike">
              <a:solidFill>
                <a:schemeClr val="dk1"/>
              </a:solidFill>
              <a:latin typeface="Calibri"/>
              <a:ea typeface="Calibri"/>
              <a:cs typeface="Calibri"/>
              <a:sym typeface="Calibri"/>
            </a:endParaRPr>
          </a:p>
        </p:txBody>
      </p:sp>
      <p:sp>
        <p:nvSpPr>
          <p:cNvPr id="288" name="Google Shape;288;g2bab08c6aca_0_879"/>
          <p:cNvSpPr/>
          <p:nvPr/>
        </p:nvSpPr>
        <p:spPr>
          <a:xfrm>
            <a:off x="10339092" y="6013450"/>
            <a:ext cx="12570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9" name="Google Shape;289;g2bab08c6aca_0_879"/>
          <p:cNvSpPr/>
          <p:nvPr/>
        </p:nvSpPr>
        <p:spPr>
          <a:xfrm>
            <a:off x="7062083" y="7327900"/>
            <a:ext cx="157119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bab08c6aca_0_879"/>
          <p:cNvSpPr/>
          <p:nvPr/>
        </p:nvSpPr>
        <p:spPr>
          <a:xfrm>
            <a:off x="7062083" y="7327900"/>
            <a:ext cx="34422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bab08c6aca_0_879"/>
          <p:cNvSpPr/>
          <p:nvPr/>
        </p:nvSpPr>
        <p:spPr>
          <a:xfrm>
            <a:off x="7062083" y="7327900"/>
            <a:ext cx="37809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60%</a:t>
            </a:r>
            <a:endParaRPr b="0" i="0" sz="8000" u="none" cap="none" strike="noStrike">
              <a:solidFill>
                <a:schemeClr val="dk1"/>
              </a:solidFill>
              <a:latin typeface="Calibri"/>
              <a:ea typeface="Calibri"/>
              <a:cs typeface="Calibri"/>
              <a:sym typeface="Calibri"/>
            </a:endParaRPr>
          </a:p>
        </p:txBody>
      </p:sp>
      <p:sp>
        <p:nvSpPr>
          <p:cNvPr id="292" name="Google Shape;292;g2bab08c6aca_0_879"/>
          <p:cNvSpPr/>
          <p:nvPr/>
        </p:nvSpPr>
        <p:spPr>
          <a:xfrm>
            <a:off x="10707438" y="7423150"/>
            <a:ext cx="120666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bab08c6aca_0_879"/>
          <p:cNvSpPr/>
          <p:nvPr/>
        </p:nvSpPr>
        <p:spPr>
          <a:xfrm>
            <a:off x="10707438" y="7423150"/>
            <a:ext cx="12219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Magic-Wielding Individuals</a:t>
            </a:r>
            <a:endParaRPr b="0" i="0" sz="3600" u="none" cap="none" strike="noStrike">
              <a:solidFill>
                <a:schemeClr val="dk1"/>
              </a:solidFill>
              <a:latin typeface="Calibri"/>
              <a:ea typeface="Calibri"/>
              <a:cs typeface="Calibri"/>
              <a:sym typeface="Calibri"/>
            </a:endParaRPr>
          </a:p>
        </p:txBody>
      </p:sp>
      <p:sp>
        <p:nvSpPr>
          <p:cNvPr id="294" name="Google Shape;294;g2bab08c6aca_0_879"/>
          <p:cNvSpPr/>
          <p:nvPr/>
        </p:nvSpPr>
        <p:spPr>
          <a:xfrm>
            <a:off x="10707438" y="8274050"/>
            <a:ext cx="1220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5" name="Google Shape;295;g2bab08c6aca_0_879"/>
          <p:cNvSpPr/>
          <p:nvPr/>
        </p:nvSpPr>
        <p:spPr>
          <a:xfrm>
            <a:off x="7062083" y="9588500"/>
            <a:ext cx="157119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bab08c6aca_0_879"/>
          <p:cNvSpPr/>
          <p:nvPr/>
        </p:nvSpPr>
        <p:spPr>
          <a:xfrm>
            <a:off x="7062083" y="9588500"/>
            <a:ext cx="3442200" cy="16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bab08c6aca_0_879"/>
          <p:cNvSpPr/>
          <p:nvPr/>
        </p:nvSpPr>
        <p:spPr>
          <a:xfrm>
            <a:off x="7062083" y="9588500"/>
            <a:ext cx="37809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90%</a:t>
            </a:r>
            <a:endParaRPr b="0" i="0" sz="8000" u="none" cap="none" strike="noStrike">
              <a:solidFill>
                <a:schemeClr val="dk1"/>
              </a:solidFill>
              <a:latin typeface="Calibri"/>
              <a:ea typeface="Calibri"/>
              <a:cs typeface="Calibri"/>
              <a:sym typeface="Calibri"/>
            </a:endParaRPr>
          </a:p>
        </p:txBody>
      </p:sp>
      <p:sp>
        <p:nvSpPr>
          <p:cNvPr id="298" name="Google Shape;298;g2bab08c6aca_0_879"/>
          <p:cNvSpPr/>
          <p:nvPr/>
        </p:nvSpPr>
        <p:spPr>
          <a:xfrm>
            <a:off x="10707438" y="9683750"/>
            <a:ext cx="120666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bab08c6aca_0_879"/>
          <p:cNvSpPr/>
          <p:nvPr/>
        </p:nvSpPr>
        <p:spPr>
          <a:xfrm>
            <a:off x="10707438" y="9683750"/>
            <a:ext cx="122190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Spells Cast</a:t>
            </a:r>
            <a:endParaRPr b="0" i="0" sz="3600" u="none" cap="none" strike="noStrike">
              <a:solidFill>
                <a:schemeClr val="dk1"/>
              </a:solidFill>
              <a:latin typeface="Calibri"/>
              <a:ea typeface="Calibri"/>
              <a:cs typeface="Calibri"/>
              <a:sym typeface="Calibri"/>
            </a:endParaRPr>
          </a:p>
        </p:txBody>
      </p:sp>
      <p:sp>
        <p:nvSpPr>
          <p:cNvPr id="300" name="Google Shape;300;g2bab08c6aca_0_879"/>
          <p:cNvSpPr/>
          <p:nvPr/>
        </p:nvSpPr>
        <p:spPr>
          <a:xfrm>
            <a:off x="10707438" y="10534650"/>
            <a:ext cx="1220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305" name="Shape 305"/>
        <p:cNvGrpSpPr/>
        <p:nvPr/>
      </p:nvGrpSpPr>
      <p:grpSpPr>
        <a:xfrm>
          <a:off x="0" y="0"/>
          <a:ext cx="0" cy="0"/>
          <a:chOff x="0" y="0"/>
          <a:chExt cx="0" cy="0"/>
        </a:xfrm>
      </p:grpSpPr>
      <p:pic>
        <p:nvPicPr>
          <p:cNvPr descr=" " id="306" name="Google Shape;306;g2bab08c6aca_0_908"/>
          <p:cNvPicPr preferRelativeResize="0"/>
          <p:nvPr/>
        </p:nvPicPr>
        <p:blipFill rotWithShape="1">
          <a:blip r:embed="rId3">
            <a:alphaModFix/>
          </a:blip>
          <a:srcRect b="0" l="0" r="0" t="0"/>
          <a:stretch/>
        </p:blipFill>
        <p:spPr>
          <a:xfrm>
            <a:off x="-270867" y="2142009"/>
            <a:ext cx="24650369" cy="10002169"/>
          </a:xfrm>
          <a:prstGeom prst="rect">
            <a:avLst/>
          </a:prstGeom>
          <a:noFill/>
          <a:ln>
            <a:noFill/>
          </a:ln>
        </p:spPr>
      </p:pic>
      <p:sp>
        <p:nvSpPr>
          <p:cNvPr id="307" name="Google Shape;307;g2bab08c6aca_0_90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8" name="Google Shape;308;g2bab08c6aca_0_90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9" name="Google Shape;309;g2bab08c6aca_0_908"/>
          <p:cNvSpPr/>
          <p:nvPr/>
        </p:nvSpPr>
        <p:spPr>
          <a:xfrm>
            <a:off x="4318540" y="2851150"/>
            <a:ext cx="15762600" cy="801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bab08c6aca_0_908"/>
          <p:cNvSpPr/>
          <p:nvPr/>
        </p:nvSpPr>
        <p:spPr>
          <a:xfrm>
            <a:off x="4318540" y="2851150"/>
            <a:ext cx="15762600" cy="638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bab08c6aca_0_908"/>
          <p:cNvSpPr/>
          <p:nvPr/>
        </p:nvSpPr>
        <p:spPr>
          <a:xfrm>
            <a:off x="4305838" y="2851150"/>
            <a:ext cx="15788100" cy="5981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24000"/>
              <a:buFont typeface="Holtwood One SC"/>
              <a:buNone/>
            </a:pPr>
            <a:r>
              <a:rPr b="0" i="0" lang="en-US" sz="24000" u="none" cap="none" strike="noStrike">
                <a:solidFill>
                  <a:srgbClr val="FFFFFF"/>
                </a:solidFill>
                <a:latin typeface="Holtwood One SC"/>
                <a:ea typeface="Holtwood One SC"/>
                <a:cs typeface="Holtwood One SC"/>
                <a:sym typeface="Holtwood One SC"/>
              </a:rPr>
              <a:t>234,567</a:t>
            </a:r>
            <a:endParaRPr b="0" i="0" sz="24000" u="none" cap="none" strike="noStrike">
              <a:solidFill>
                <a:schemeClr val="dk1"/>
              </a:solidFill>
              <a:latin typeface="Calibri"/>
              <a:ea typeface="Calibri"/>
              <a:cs typeface="Calibri"/>
              <a:sym typeface="Calibri"/>
            </a:endParaRPr>
          </a:p>
        </p:txBody>
      </p:sp>
      <p:sp>
        <p:nvSpPr>
          <p:cNvPr id="312" name="Google Shape;312;g2bab08c6aca_0_908"/>
          <p:cNvSpPr/>
          <p:nvPr/>
        </p:nvSpPr>
        <p:spPr>
          <a:xfrm>
            <a:off x="4183056" y="802005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3" name="Google Shape;313;g2bab08c6aca_0_908"/>
          <p:cNvSpPr/>
          <p:nvPr/>
        </p:nvSpPr>
        <p:spPr>
          <a:xfrm>
            <a:off x="7496054" y="964565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318" name="Shape 318"/>
        <p:cNvGrpSpPr/>
        <p:nvPr/>
      </p:nvGrpSpPr>
      <p:grpSpPr>
        <a:xfrm>
          <a:off x="0" y="0"/>
          <a:ext cx="0" cy="0"/>
          <a:chOff x="0" y="0"/>
          <a:chExt cx="0" cy="0"/>
        </a:xfrm>
      </p:grpSpPr>
      <p:pic>
        <p:nvPicPr>
          <p:cNvPr descr=" " id="319" name="Google Shape;319;g2bab08c6aca_0_920"/>
          <p:cNvPicPr preferRelativeResize="0"/>
          <p:nvPr/>
        </p:nvPicPr>
        <p:blipFill rotWithShape="1">
          <a:blip r:embed="rId3">
            <a:alphaModFix/>
          </a:blip>
          <a:srcRect b="0" l="0" r="0" t="0"/>
          <a:stretch/>
        </p:blipFill>
        <p:spPr>
          <a:xfrm>
            <a:off x="19467288" y="3408028"/>
            <a:ext cx="6388638" cy="4629386"/>
          </a:xfrm>
          <a:prstGeom prst="rect">
            <a:avLst/>
          </a:prstGeom>
          <a:noFill/>
          <a:ln>
            <a:noFill/>
          </a:ln>
        </p:spPr>
      </p:pic>
      <p:pic>
        <p:nvPicPr>
          <p:cNvPr descr=" " id="320" name="Google Shape;320;g2bab08c6aca_0_920"/>
          <p:cNvPicPr preferRelativeResize="0"/>
          <p:nvPr/>
        </p:nvPicPr>
        <p:blipFill rotWithShape="1">
          <a:blip r:embed="rId4">
            <a:alphaModFix/>
          </a:blip>
          <a:srcRect b="0" l="0" r="0" t="0"/>
          <a:stretch/>
        </p:blipFill>
        <p:spPr>
          <a:xfrm>
            <a:off x="13345123" y="-1532272"/>
            <a:ext cx="6388638" cy="4629386"/>
          </a:xfrm>
          <a:prstGeom prst="rect">
            <a:avLst/>
          </a:prstGeom>
          <a:noFill/>
          <a:ln>
            <a:noFill/>
          </a:ln>
        </p:spPr>
      </p:pic>
      <p:sp>
        <p:nvSpPr>
          <p:cNvPr id="321" name="Google Shape;321;g2bab08c6aca_0_9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g2bab08c6aca_0_9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3" name="Google Shape;323;g2bab08c6aca_0_920"/>
          <p:cNvSpPr/>
          <p:nvPr/>
        </p:nvSpPr>
        <p:spPr>
          <a:xfrm>
            <a:off x="3111889" y="33655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bab08c6aca_0_920"/>
          <p:cNvSpPr/>
          <p:nvPr/>
        </p:nvSpPr>
        <p:spPr>
          <a:xfrm>
            <a:off x="1898887" y="3365500"/>
            <a:ext cx="103011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bab08c6aca_0_920"/>
          <p:cNvSpPr/>
          <p:nvPr/>
        </p:nvSpPr>
        <p:spPr>
          <a:xfrm>
            <a:off x="1898887" y="3365500"/>
            <a:ext cx="10842900" cy="318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oltwood One SC"/>
              <a:buNone/>
            </a:pPr>
            <a:r>
              <a:rPr b="0" i="0" lang="en-US" sz="12800" u="none" cap="none" strike="noStrike">
                <a:solidFill>
                  <a:srgbClr val="272727"/>
                </a:solidFill>
                <a:latin typeface="Holtwood One SC"/>
                <a:ea typeface="Holtwood One SC"/>
                <a:cs typeface="Holtwood One SC"/>
                <a:sym typeface="Holtwood One SC"/>
              </a:rPr>
              <a:t>233 Coins</a:t>
            </a:r>
            <a:endParaRPr b="0" i="0" sz="12800" u="none" cap="none" strike="noStrike">
              <a:solidFill>
                <a:schemeClr val="dk1"/>
              </a:solidFill>
              <a:latin typeface="Calibri"/>
              <a:ea typeface="Calibri"/>
              <a:cs typeface="Calibri"/>
              <a:sym typeface="Calibri"/>
            </a:endParaRPr>
          </a:p>
        </p:txBody>
      </p:sp>
      <p:sp>
        <p:nvSpPr>
          <p:cNvPr id="326" name="Google Shape;326;g2bab08c6aca_0_920"/>
          <p:cNvSpPr/>
          <p:nvPr/>
        </p:nvSpPr>
        <p:spPr>
          <a:xfrm>
            <a:off x="3111889" y="6007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bab08c6aca_0_920"/>
          <p:cNvSpPr/>
          <p:nvPr/>
        </p:nvSpPr>
        <p:spPr>
          <a:xfrm>
            <a:off x="3044147" y="6007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8" name="Google Shape;328;g2bab08c6aca_0_920"/>
          <p:cNvSpPr/>
          <p:nvPr/>
        </p:nvSpPr>
        <p:spPr>
          <a:xfrm>
            <a:off x="3111889" y="70866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bab08c6aca_0_920"/>
          <p:cNvSpPr/>
          <p:nvPr/>
        </p:nvSpPr>
        <p:spPr>
          <a:xfrm>
            <a:off x="1346368" y="7086600"/>
            <a:ext cx="11406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bab08c6aca_0_920"/>
          <p:cNvSpPr/>
          <p:nvPr/>
        </p:nvSpPr>
        <p:spPr>
          <a:xfrm>
            <a:off x="1346368" y="7086600"/>
            <a:ext cx="11948100" cy="318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oltwood One SC"/>
              <a:buNone/>
            </a:pPr>
            <a:r>
              <a:rPr b="0" i="0" lang="en-US" sz="12800" u="none" cap="none" strike="noStrike">
                <a:solidFill>
                  <a:srgbClr val="272727"/>
                </a:solidFill>
                <a:latin typeface="Holtwood One SC"/>
                <a:ea typeface="Holtwood One SC"/>
                <a:cs typeface="Holtwood One SC"/>
                <a:sym typeface="Holtwood One SC"/>
              </a:rPr>
              <a:t>456 Hours</a:t>
            </a:r>
            <a:endParaRPr b="0" i="0" sz="12800" u="none" cap="none" strike="noStrike">
              <a:solidFill>
                <a:schemeClr val="dk1"/>
              </a:solidFill>
              <a:latin typeface="Calibri"/>
              <a:ea typeface="Calibri"/>
              <a:cs typeface="Calibri"/>
              <a:sym typeface="Calibri"/>
            </a:endParaRPr>
          </a:p>
        </p:txBody>
      </p:sp>
      <p:sp>
        <p:nvSpPr>
          <p:cNvPr id="331" name="Google Shape;331;g2bab08c6aca_0_920"/>
          <p:cNvSpPr/>
          <p:nvPr/>
        </p:nvSpPr>
        <p:spPr>
          <a:xfrm>
            <a:off x="3111889" y="9728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bab08c6aca_0_920"/>
          <p:cNvSpPr/>
          <p:nvPr/>
        </p:nvSpPr>
        <p:spPr>
          <a:xfrm>
            <a:off x="3044147" y="9728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3" name="Google Shape;333;g2bab08c6aca_0_920"/>
          <p:cNvSpPr/>
          <p:nvPr/>
        </p:nvSpPr>
        <p:spPr>
          <a:xfrm>
            <a:off x="14467108" y="33655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bab08c6aca_0_920"/>
          <p:cNvSpPr/>
          <p:nvPr/>
        </p:nvSpPr>
        <p:spPr>
          <a:xfrm>
            <a:off x="15813476" y="3365500"/>
            <a:ext cx="51822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bab08c6aca_0_920"/>
          <p:cNvSpPr/>
          <p:nvPr/>
        </p:nvSpPr>
        <p:spPr>
          <a:xfrm>
            <a:off x="15813476" y="3365500"/>
            <a:ext cx="5724300" cy="318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oltwood One SC"/>
              <a:buNone/>
            </a:pPr>
            <a:r>
              <a:rPr b="0" i="0" lang="en-US" sz="12800" u="none" cap="none" strike="noStrike">
                <a:solidFill>
                  <a:srgbClr val="272727"/>
                </a:solidFill>
                <a:latin typeface="Holtwood One SC"/>
                <a:ea typeface="Holtwood One SC"/>
                <a:cs typeface="Holtwood One SC"/>
                <a:sym typeface="Holtwood One SC"/>
              </a:rPr>
              <a:t>85%</a:t>
            </a:r>
            <a:endParaRPr b="0" i="0" sz="12800" u="none" cap="none" strike="noStrike">
              <a:solidFill>
                <a:schemeClr val="dk1"/>
              </a:solidFill>
              <a:latin typeface="Calibri"/>
              <a:ea typeface="Calibri"/>
              <a:cs typeface="Calibri"/>
              <a:sym typeface="Calibri"/>
            </a:endParaRPr>
          </a:p>
        </p:txBody>
      </p:sp>
      <p:sp>
        <p:nvSpPr>
          <p:cNvPr id="336" name="Google Shape;336;g2bab08c6aca_0_920"/>
          <p:cNvSpPr/>
          <p:nvPr/>
        </p:nvSpPr>
        <p:spPr>
          <a:xfrm>
            <a:off x="14467108" y="6007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bab08c6aca_0_920"/>
          <p:cNvSpPr/>
          <p:nvPr/>
        </p:nvSpPr>
        <p:spPr>
          <a:xfrm>
            <a:off x="14399366" y="6007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8" name="Google Shape;338;g2bab08c6aca_0_920"/>
          <p:cNvSpPr/>
          <p:nvPr/>
        </p:nvSpPr>
        <p:spPr>
          <a:xfrm>
            <a:off x="14467108" y="70866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bab08c6aca_0_920"/>
          <p:cNvSpPr/>
          <p:nvPr/>
        </p:nvSpPr>
        <p:spPr>
          <a:xfrm>
            <a:off x="14581422" y="7086600"/>
            <a:ext cx="7646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bab08c6aca_0_920"/>
          <p:cNvSpPr/>
          <p:nvPr/>
        </p:nvSpPr>
        <p:spPr>
          <a:xfrm>
            <a:off x="14581422" y="7086600"/>
            <a:ext cx="8188200" cy="318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oltwood One SC"/>
              <a:buNone/>
            </a:pPr>
            <a:r>
              <a:rPr b="0" i="0" lang="en-US" sz="12800" u="none" cap="none" strike="noStrike">
                <a:solidFill>
                  <a:srgbClr val="272727"/>
                </a:solidFill>
                <a:latin typeface="Holtwood One SC"/>
                <a:ea typeface="Holtwood One SC"/>
                <a:cs typeface="Holtwood One SC"/>
                <a:sym typeface="Holtwood One SC"/>
              </a:rPr>
              <a:t>544 Km</a:t>
            </a:r>
            <a:endParaRPr b="0" i="0" sz="12800" u="none" cap="none" strike="noStrike">
              <a:solidFill>
                <a:schemeClr val="dk1"/>
              </a:solidFill>
              <a:latin typeface="Calibri"/>
              <a:ea typeface="Calibri"/>
              <a:cs typeface="Calibri"/>
              <a:sym typeface="Calibri"/>
            </a:endParaRPr>
          </a:p>
        </p:txBody>
      </p:sp>
      <p:sp>
        <p:nvSpPr>
          <p:cNvPr id="341" name="Google Shape;341;g2bab08c6aca_0_920"/>
          <p:cNvSpPr/>
          <p:nvPr/>
        </p:nvSpPr>
        <p:spPr>
          <a:xfrm>
            <a:off x="14467108" y="9728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bab08c6aca_0_920"/>
          <p:cNvSpPr/>
          <p:nvPr/>
        </p:nvSpPr>
        <p:spPr>
          <a:xfrm>
            <a:off x="14399366" y="9728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347" name="Shape 347"/>
        <p:cNvGrpSpPr/>
        <p:nvPr/>
      </p:nvGrpSpPr>
      <p:grpSpPr>
        <a:xfrm>
          <a:off x="0" y="0"/>
          <a:ext cx="0" cy="0"/>
          <a:chOff x="0" y="0"/>
          <a:chExt cx="0" cy="0"/>
        </a:xfrm>
      </p:grpSpPr>
      <p:pic>
        <p:nvPicPr>
          <p:cNvPr descr=" " id="348" name="Google Shape;348;g2bab08c6aca_0_948"/>
          <p:cNvPicPr preferRelativeResize="0"/>
          <p:nvPr/>
        </p:nvPicPr>
        <p:blipFill rotWithShape="1">
          <a:blip r:embed="rId3">
            <a:alphaModFix/>
          </a:blip>
          <a:srcRect b="0" l="0" r="0" t="0"/>
          <a:stretch/>
        </p:blipFill>
        <p:spPr>
          <a:xfrm>
            <a:off x="-1428688" y="8931498"/>
            <a:ext cx="7426399" cy="5670451"/>
          </a:xfrm>
          <a:prstGeom prst="rect">
            <a:avLst/>
          </a:prstGeom>
          <a:noFill/>
          <a:ln>
            <a:noFill/>
          </a:ln>
        </p:spPr>
      </p:pic>
      <p:pic>
        <p:nvPicPr>
          <p:cNvPr descr=" " id="349" name="Google Shape;349;g2bab08c6aca_0_948"/>
          <p:cNvPicPr preferRelativeResize="0"/>
          <p:nvPr/>
        </p:nvPicPr>
        <p:blipFill rotWithShape="1">
          <a:blip r:embed="rId4">
            <a:alphaModFix/>
          </a:blip>
          <a:srcRect b="0" l="0" r="0" t="0"/>
          <a:stretch/>
        </p:blipFill>
        <p:spPr>
          <a:xfrm>
            <a:off x="18404600" y="381000"/>
            <a:ext cx="7801218" cy="2819400"/>
          </a:xfrm>
          <a:prstGeom prst="rect">
            <a:avLst/>
          </a:prstGeom>
          <a:noFill/>
          <a:ln>
            <a:noFill/>
          </a:ln>
        </p:spPr>
      </p:pic>
      <p:sp>
        <p:nvSpPr>
          <p:cNvPr id="350" name="Google Shape;350;g2bab08c6aca_0_9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2bab08c6aca_0_94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2" name="Google Shape;352;g2bab08c6aca_0_948"/>
          <p:cNvSpPr/>
          <p:nvPr/>
        </p:nvSpPr>
        <p:spPr>
          <a:xfrm>
            <a:off x="6841922" y="1701800"/>
            <a:ext cx="10690500" cy="198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Some Graph</a:t>
            </a:r>
            <a:endParaRPr b="0" i="0" sz="8000" u="none" cap="none" strike="noStrike">
              <a:solidFill>
                <a:schemeClr val="dk1"/>
              </a:solidFill>
              <a:latin typeface="Calibri"/>
              <a:ea typeface="Calibri"/>
              <a:cs typeface="Calibri"/>
              <a:sym typeface="Calibri"/>
            </a:endParaRPr>
          </a:p>
        </p:txBody>
      </p:sp>
      <p:sp>
        <p:nvSpPr>
          <p:cNvPr id="353" name="Google Shape;353;g2bab08c6aca_0_94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bab08c6aca_0_94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5" name="Google Shape;355;g2bab08c6aca_0_94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6" name="Google Shape;356;g2bab08c6aca_0_94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7" name="Google Shape;357;g2bab08c6aca_0_94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8" name="Google Shape;358;g2bab08c6aca_0_94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9" name="Google Shape;359;g2bab08c6aca_0_94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0" name="Google Shape;360;g2bab08c6aca_0_94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1" name="Google Shape;361;g2bab08c6aca_0_94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2" name="Google Shape;362;g2bab08c6aca_0_94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2185"/>
              <a:buFont typeface="Lato"/>
              <a:buNone/>
            </a:pPr>
            <a:r>
              <a:rPr b="0" i="0" lang="en-US" sz="2185" u="none" cap="none" strike="noStrike">
                <a:solidFill>
                  <a:srgbClr val="013E8E"/>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3" name="Google Shape;363;g2bab08c6aca_0_94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4" name="Google Shape;364;g2bab08c6aca_0_94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5" name="Google Shape;365;g2bab08c6aca_0_94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6" name="Google Shape;366;g2bab08c6aca_0_94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7" name="Google Shape;367;g2bab08c6aca_0_94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8" name="Google Shape;368;g2bab08c6aca_0_94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9" name="Google Shape;369;g2bab08c6aca_0_94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0" name="Google Shape;370;g2bab08c6aca_0_94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1" name="Google Shape;371;g2bab08c6aca_0_94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2" name="Google Shape;372;g2bab08c6aca_0_94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1820"/>
              <a:buFont typeface="Lato"/>
              <a:buNone/>
            </a:pPr>
            <a:r>
              <a:rPr b="0" i="0" lang="en-US" sz="1820" u="none" cap="none" strike="noStrike">
                <a:solidFill>
                  <a:srgbClr val="013E8E"/>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3" name="Google Shape;373;g2bab08c6aca_0_94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4" name="Google Shape;374;g2bab08c6aca_0_94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5" name="Google Shape;375;g2bab08c6aca_0_94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6" name="Google Shape;376;g2bab08c6aca_0_94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7" name="Google Shape;377;g2bab08c6aca_0_94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8" name="Google Shape;378;g2bab08c6aca_0_94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9" name="Google Shape;379;g2bab08c6aca_0_94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0" name="Google Shape;380;g2bab08c6aca_0_94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1" name="Google Shape;381;g2bab08c6aca_0_94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2" name="Google Shape;382;g2bab08c6aca_0_94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3" name="Google Shape;383;g2bab08c6aca_0_94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4" name="Google Shape;384;g2bab08c6aca_0_94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5" name="Google Shape;385;g2bab08c6aca_0_94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6" name="Google Shape;386;g2bab08c6aca_0_94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7" name="Google Shape;387;g2bab08c6aca_0_94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8" name="Google Shape;388;g2bab08c6aca_0_94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9" name="Google Shape;389;g2bab08c6aca_0_94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0" name="Google Shape;390;g2bab08c6aca_0_94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1" name="Google Shape;391;g2bab08c6aca_0_94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2" name="Google Shape;392;g2bab08c6aca_0_94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3" name="Google Shape;393;g2bab08c6aca_0_94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4" name="Google Shape;394;g2bab08c6aca_0_94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5" name="Google Shape;395;g2bab08c6aca_0_94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bab08c6aca_0_94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7" name="Google Shape;397;g2bab08c6aca_0_94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8" name="Google Shape;398;g2bab08c6aca_0_94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9" name="Google Shape;399;g2bab08c6aca_0_948"/>
          <p:cNvSpPr/>
          <p:nvPr/>
        </p:nvSpPr>
        <p:spPr>
          <a:xfrm>
            <a:off x="15940492" y="6365379"/>
            <a:ext cx="25149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bab08c6aca_0_948"/>
          <p:cNvSpPr/>
          <p:nvPr/>
        </p:nvSpPr>
        <p:spPr>
          <a:xfrm>
            <a:off x="15940492" y="6178550"/>
            <a:ext cx="2718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34.574</a:t>
            </a:r>
            <a:endParaRPr b="0" i="0" sz="4800" u="none" cap="none" strike="noStrike">
              <a:solidFill>
                <a:schemeClr val="dk1"/>
              </a:solidFill>
              <a:latin typeface="Calibri"/>
              <a:ea typeface="Calibri"/>
              <a:cs typeface="Calibri"/>
              <a:sym typeface="Calibri"/>
            </a:endParaRPr>
          </a:p>
        </p:txBody>
      </p:sp>
      <p:sp>
        <p:nvSpPr>
          <p:cNvPr id="401" name="Google Shape;401;g2bab08c6aca_0_948"/>
          <p:cNvSpPr/>
          <p:nvPr/>
        </p:nvSpPr>
        <p:spPr>
          <a:xfrm>
            <a:off x="16696237" y="7169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2" name="Google Shape;402;g2bab08c6aca_0_948"/>
          <p:cNvSpPr/>
          <p:nvPr/>
        </p:nvSpPr>
        <p:spPr>
          <a:xfrm>
            <a:off x="13260457" y="10515600"/>
            <a:ext cx="78750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bab08c6aca_0_948"/>
          <p:cNvSpPr/>
          <p:nvPr/>
        </p:nvSpPr>
        <p:spPr>
          <a:xfrm>
            <a:off x="13260457" y="10515600"/>
            <a:ext cx="78750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bab08c6aca_0_948"/>
          <p:cNvSpPr/>
          <p:nvPr/>
        </p:nvSpPr>
        <p:spPr>
          <a:xfrm>
            <a:off x="13158845" y="10515600"/>
            <a:ext cx="80781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Treasure Found</a:t>
            </a:r>
            <a:endParaRPr b="0" i="0" sz="4800" u="none" cap="none" strike="noStrike">
              <a:solidFill>
                <a:schemeClr val="dk1"/>
              </a:solidFill>
              <a:latin typeface="Calibri"/>
              <a:ea typeface="Calibri"/>
              <a:cs typeface="Calibri"/>
              <a:sym typeface="Calibri"/>
            </a:endParaRPr>
          </a:p>
        </p:txBody>
      </p:sp>
      <p:sp>
        <p:nvSpPr>
          <p:cNvPr id="405" name="Google Shape;405;g2bab08c6aca_0_948"/>
          <p:cNvSpPr/>
          <p:nvPr/>
        </p:nvSpPr>
        <p:spPr>
          <a:xfrm>
            <a:off x="13192716" y="11607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6" name="Google Shape;406;g2bab08c6aca_0_948"/>
          <p:cNvSpPr/>
          <p:nvPr/>
        </p:nvSpPr>
        <p:spPr>
          <a:xfrm>
            <a:off x="3251606" y="10515600"/>
            <a:ext cx="78750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bab08c6aca_0_948"/>
          <p:cNvSpPr/>
          <p:nvPr/>
        </p:nvSpPr>
        <p:spPr>
          <a:xfrm>
            <a:off x="3251606" y="10515600"/>
            <a:ext cx="78750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bab08c6aca_0_948"/>
          <p:cNvSpPr/>
          <p:nvPr/>
        </p:nvSpPr>
        <p:spPr>
          <a:xfrm>
            <a:off x="3149994" y="10515600"/>
            <a:ext cx="80781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Spellcasting</a:t>
            </a:r>
            <a:endParaRPr b="0" i="0" sz="4800" u="none" cap="none" strike="noStrike">
              <a:solidFill>
                <a:schemeClr val="dk1"/>
              </a:solidFill>
              <a:latin typeface="Calibri"/>
              <a:ea typeface="Calibri"/>
              <a:cs typeface="Calibri"/>
              <a:sym typeface="Calibri"/>
            </a:endParaRPr>
          </a:p>
        </p:txBody>
      </p:sp>
      <p:sp>
        <p:nvSpPr>
          <p:cNvPr id="409" name="Google Shape;409;g2bab08c6aca_0_948"/>
          <p:cNvSpPr/>
          <p:nvPr/>
        </p:nvSpPr>
        <p:spPr>
          <a:xfrm>
            <a:off x="3183865" y="11607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414" name="Shape 414"/>
        <p:cNvGrpSpPr/>
        <p:nvPr/>
      </p:nvGrpSpPr>
      <p:grpSpPr>
        <a:xfrm>
          <a:off x="0" y="0"/>
          <a:ext cx="0" cy="0"/>
          <a:chOff x="0" y="0"/>
          <a:chExt cx="0" cy="0"/>
        </a:xfrm>
      </p:grpSpPr>
      <p:pic>
        <p:nvPicPr>
          <p:cNvPr descr=" " id="415" name="Google Shape;415;g2bab08c6aca_0_1014"/>
          <p:cNvPicPr preferRelativeResize="0"/>
          <p:nvPr/>
        </p:nvPicPr>
        <p:blipFill rotWithShape="1">
          <a:blip r:embed="rId3">
            <a:alphaModFix/>
          </a:blip>
          <a:srcRect b="0" l="0" r="0" t="0"/>
          <a:stretch/>
        </p:blipFill>
        <p:spPr>
          <a:xfrm>
            <a:off x="-270867" y="2142009"/>
            <a:ext cx="24650369" cy="10002143"/>
          </a:xfrm>
          <a:prstGeom prst="rect">
            <a:avLst/>
          </a:prstGeom>
          <a:noFill/>
          <a:ln>
            <a:noFill/>
          </a:ln>
        </p:spPr>
      </p:pic>
      <p:sp>
        <p:nvSpPr>
          <p:cNvPr id="416" name="Google Shape;416;g2bab08c6aca_0_10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7" name="Google Shape;417;g2bab08c6aca_0_10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18" name="Google Shape;418;g2bab08c6aca_0_1014"/>
          <p:cNvSpPr/>
          <p:nvPr/>
        </p:nvSpPr>
        <p:spPr>
          <a:xfrm>
            <a:off x="14683035" y="6248400"/>
            <a:ext cx="7620900" cy="24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bab08c6aca_0_1014"/>
          <p:cNvSpPr/>
          <p:nvPr/>
        </p:nvSpPr>
        <p:spPr>
          <a:xfrm>
            <a:off x="14683035" y="6248400"/>
            <a:ext cx="7620900" cy="24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bab08c6aca_0_1014"/>
          <p:cNvSpPr/>
          <p:nvPr/>
        </p:nvSpPr>
        <p:spPr>
          <a:xfrm>
            <a:off x="14683035" y="6248400"/>
            <a:ext cx="78243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A web application</a:t>
            </a:r>
            <a:endParaRPr b="0" i="0" sz="4800" u="none" cap="none" strike="noStrike">
              <a:solidFill>
                <a:schemeClr val="dk1"/>
              </a:solidFill>
              <a:latin typeface="Calibri"/>
              <a:ea typeface="Calibri"/>
              <a:cs typeface="Calibri"/>
              <a:sym typeface="Calibri"/>
            </a:endParaRPr>
          </a:p>
        </p:txBody>
      </p:sp>
      <p:sp>
        <p:nvSpPr>
          <p:cNvPr id="421" name="Google Shape;421;g2bab08c6aca_0_1014"/>
          <p:cNvSpPr/>
          <p:nvPr/>
        </p:nvSpPr>
        <p:spPr>
          <a:xfrm>
            <a:off x="14683035" y="7442200"/>
            <a:ext cx="77565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2" name="Google Shape;422;g2bab08c6aca_0_1014"/>
          <p:cNvPicPr preferRelativeResize="0"/>
          <p:nvPr/>
        </p:nvPicPr>
        <p:blipFill rotWithShape="1">
          <a:blip r:embed="rId5">
            <a:alphaModFix/>
          </a:blip>
          <a:srcRect b="0" l="0" r="0" t="0"/>
          <a:stretch/>
        </p:blipFill>
        <p:spPr>
          <a:xfrm>
            <a:off x="1270159" y="4114800"/>
            <a:ext cx="13768521" cy="8166100"/>
          </a:xfrm>
          <a:prstGeom prst="rect">
            <a:avLst/>
          </a:prstGeom>
          <a:noFill/>
          <a:ln>
            <a:noFill/>
          </a:ln>
        </p:spPr>
      </p:pic>
      <p:pic>
        <p:nvPicPr>
          <p:cNvPr descr=" " id="423" name="Google Shape;423;g2bab08c6aca_0_1014"/>
          <p:cNvPicPr preferRelativeResize="0"/>
          <p:nvPr/>
        </p:nvPicPr>
        <p:blipFill rotWithShape="1">
          <a:blip r:embed="rId6">
            <a:alphaModFix/>
          </a:blip>
          <a:srcRect b="0" l="0" r="0" t="0"/>
          <a:stretch/>
        </p:blipFill>
        <p:spPr>
          <a:xfrm>
            <a:off x="3200800" y="4457700"/>
            <a:ext cx="9894537" cy="6489700"/>
          </a:xfrm>
          <a:prstGeom prst="rect">
            <a:avLst/>
          </a:prstGeom>
          <a:noFill/>
          <a:ln>
            <a:noFill/>
          </a:ln>
        </p:spPr>
      </p:pic>
      <p:sp>
        <p:nvSpPr>
          <p:cNvPr id="424" name="Google Shape;424;g2bab08c6aca_0_1014"/>
          <p:cNvSpPr/>
          <p:nvPr/>
        </p:nvSpPr>
        <p:spPr>
          <a:xfrm>
            <a:off x="4293137" y="1752600"/>
            <a:ext cx="161523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429" name="Shape 429"/>
        <p:cNvGrpSpPr/>
        <p:nvPr/>
      </p:nvGrpSpPr>
      <p:grpSpPr>
        <a:xfrm>
          <a:off x="0" y="0"/>
          <a:ext cx="0" cy="0"/>
          <a:chOff x="0" y="0"/>
          <a:chExt cx="0" cy="0"/>
        </a:xfrm>
      </p:grpSpPr>
      <p:pic>
        <p:nvPicPr>
          <p:cNvPr descr=" " id="430" name="Google Shape;430;g2bab08c6aca_0_1028"/>
          <p:cNvPicPr preferRelativeResize="0"/>
          <p:nvPr/>
        </p:nvPicPr>
        <p:blipFill rotWithShape="1">
          <a:blip r:embed="rId3">
            <a:alphaModFix/>
          </a:blip>
          <a:srcRect b="0" l="0" r="0" t="0"/>
          <a:stretch/>
        </p:blipFill>
        <p:spPr>
          <a:xfrm>
            <a:off x="19467288" y="5678587"/>
            <a:ext cx="6388638" cy="4629398"/>
          </a:xfrm>
          <a:prstGeom prst="rect">
            <a:avLst/>
          </a:prstGeom>
          <a:noFill/>
          <a:ln>
            <a:noFill/>
          </a:ln>
        </p:spPr>
      </p:pic>
      <p:pic>
        <p:nvPicPr>
          <p:cNvPr descr=" " id="431" name="Google Shape;431;g2bab08c6aca_0_1028"/>
          <p:cNvPicPr preferRelativeResize="0"/>
          <p:nvPr/>
        </p:nvPicPr>
        <p:blipFill rotWithShape="1">
          <a:blip r:embed="rId4">
            <a:alphaModFix/>
          </a:blip>
          <a:srcRect b="0" l="0" r="0" t="0"/>
          <a:stretch/>
        </p:blipFill>
        <p:spPr>
          <a:xfrm>
            <a:off x="13345123" y="10618887"/>
            <a:ext cx="6388638" cy="4629398"/>
          </a:xfrm>
          <a:prstGeom prst="rect">
            <a:avLst/>
          </a:prstGeom>
          <a:noFill/>
          <a:ln>
            <a:noFill/>
          </a:ln>
        </p:spPr>
      </p:pic>
      <p:sp>
        <p:nvSpPr>
          <p:cNvPr id="432" name="Google Shape;432;g2bab08c6aca_0_10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3" name="Google Shape;433;g2bab08c6aca_0_102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4" name="Google Shape;434;g2bab08c6aca_0_1028"/>
          <p:cNvSpPr/>
          <p:nvPr/>
        </p:nvSpPr>
        <p:spPr>
          <a:xfrm>
            <a:off x="11825178" y="4737100"/>
            <a:ext cx="8738700" cy="30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bab08c6aca_0_1028"/>
          <p:cNvSpPr/>
          <p:nvPr/>
        </p:nvSpPr>
        <p:spPr>
          <a:xfrm>
            <a:off x="11825178" y="4737100"/>
            <a:ext cx="8738700" cy="302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bab08c6aca_0_1028"/>
          <p:cNvSpPr/>
          <p:nvPr/>
        </p:nvSpPr>
        <p:spPr>
          <a:xfrm>
            <a:off x="11825178" y="4737100"/>
            <a:ext cx="89418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An mobile app</a:t>
            </a:r>
            <a:endParaRPr b="0" i="0" sz="4800" u="none" cap="none" strike="noStrike">
              <a:solidFill>
                <a:schemeClr val="dk1"/>
              </a:solidFill>
              <a:latin typeface="Calibri"/>
              <a:ea typeface="Calibri"/>
              <a:cs typeface="Calibri"/>
              <a:sym typeface="Calibri"/>
            </a:endParaRPr>
          </a:p>
        </p:txBody>
      </p:sp>
      <p:sp>
        <p:nvSpPr>
          <p:cNvPr id="437" name="Google Shape;437;g2bab08c6aca_0_1028"/>
          <p:cNvSpPr/>
          <p:nvPr/>
        </p:nvSpPr>
        <p:spPr>
          <a:xfrm>
            <a:off x="11825178" y="59309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8" name="Google Shape;438;g2bab08c6aca_0_1028"/>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9" name="Google Shape;439;g2bab08c6aca_0_1028"/>
          <p:cNvSpPr/>
          <p:nvPr/>
        </p:nvSpPr>
        <p:spPr>
          <a:xfrm>
            <a:off x="11825178" y="1511300"/>
            <a:ext cx="12900600" cy="364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The Future of Fantasy</a:t>
            </a:r>
            <a:endParaRPr b="0" i="0" sz="8000" u="none" cap="none" strike="noStrike">
              <a:solidFill>
                <a:schemeClr val="dk1"/>
              </a:solidFill>
              <a:latin typeface="Calibri"/>
              <a:ea typeface="Calibri"/>
              <a:cs typeface="Calibri"/>
              <a:sym typeface="Calibri"/>
            </a:endParaRPr>
          </a:p>
        </p:txBody>
      </p:sp>
      <p:pic>
        <p:nvPicPr>
          <p:cNvPr descr=" " id="440" name="Google Shape;440;g2bab08c6aca_0_1028"/>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41" name="Google Shape;441;g2bab08c6aca_0_1028"/>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446" name="Shape 446"/>
        <p:cNvGrpSpPr/>
        <p:nvPr/>
      </p:nvGrpSpPr>
      <p:grpSpPr>
        <a:xfrm>
          <a:off x="0" y="0"/>
          <a:ext cx="0" cy="0"/>
          <a:chOff x="0" y="0"/>
          <a:chExt cx="0" cy="0"/>
        </a:xfrm>
      </p:grpSpPr>
      <p:pic>
        <p:nvPicPr>
          <p:cNvPr descr=" " id="447" name="Google Shape;447;g2bab08c6aca_0_1044"/>
          <p:cNvPicPr preferRelativeResize="0"/>
          <p:nvPr/>
        </p:nvPicPr>
        <p:blipFill rotWithShape="1">
          <a:blip r:embed="rId3">
            <a:alphaModFix/>
          </a:blip>
          <a:srcRect b="0" l="0" r="0" t="0"/>
          <a:stretch/>
        </p:blipFill>
        <p:spPr>
          <a:xfrm>
            <a:off x="-1041530" y="0"/>
            <a:ext cx="10415302" cy="3746500"/>
          </a:xfrm>
          <a:prstGeom prst="rect">
            <a:avLst/>
          </a:prstGeom>
          <a:noFill/>
          <a:ln>
            <a:noFill/>
          </a:ln>
        </p:spPr>
      </p:pic>
      <p:pic>
        <p:nvPicPr>
          <p:cNvPr descr=" " id="448" name="Google Shape;448;g2bab08c6aca_0_1044"/>
          <p:cNvPicPr preferRelativeResize="0"/>
          <p:nvPr/>
        </p:nvPicPr>
        <p:blipFill rotWithShape="1">
          <a:blip r:embed="rId4">
            <a:alphaModFix/>
          </a:blip>
          <a:srcRect b="0" l="0" r="0" t="0"/>
          <a:stretch/>
        </p:blipFill>
        <p:spPr>
          <a:xfrm>
            <a:off x="21575864" y="6494016"/>
            <a:ext cx="5474927" cy="9555361"/>
          </a:xfrm>
          <a:prstGeom prst="rect">
            <a:avLst/>
          </a:prstGeom>
          <a:noFill/>
          <a:ln>
            <a:noFill/>
          </a:ln>
        </p:spPr>
      </p:pic>
      <p:sp>
        <p:nvSpPr>
          <p:cNvPr id="449" name="Google Shape;449;g2bab08c6aca_0_1044"/>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0" name="Google Shape;450;g2bab08c6aca_0_1044"/>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51" name="Google Shape;451;g2bab08c6aca_0_1044"/>
          <p:cNvSpPr/>
          <p:nvPr/>
        </p:nvSpPr>
        <p:spPr>
          <a:xfrm>
            <a:off x="1308264" y="4851400"/>
            <a:ext cx="5715600" cy="401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bab08c6aca_0_1044"/>
          <p:cNvSpPr/>
          <p:nvPr/>
        </p:nvSpPr>
        <p:spPr>
          <a:xfrm>
            <a:off x="1308264" y="4851400"/>
            <a:ext cx="5715600" cy="401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bab08c6aca_0_1044"/>
          <p:cNvSpPr/>
          <p:nvPr/>
        </p:nvSpPr>
        <p:spPr>
          <a:xfrm>
            <a:off x="1308264" y="4851400"/>
            <a:ext cx="5919000" cy="218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A web application</a:t>
            </a:r>
            <a:endParaRPr b="0" i="0" sz="4800" u="none" cap="none" strike="noStrike">
              <a:solidFill>
                <a:schemeClr val="dk1"/>
              </a:solidFill>
              <a:latin typeface="Calibri"/>
              <a:ea typeface="Calibri"/>
              <a:cs typeface="Calibri"/>
              <a:sym typeface="Calibri"/>
            </a:endParaRPr>
          </a:p>
        </p:txBody>
      </p:sp>
      <p:sp>
        <p:nvSpPr>
          <p:cNvPr id="454" name="Google Shape;454;g2bab08c6aca_0_1044"/>
          <p:cNvSpPr/>
          <p:nvPr/>
        </p:nvSpPr>
        <p:spPr>
          <a:xfrm>
            <a:off x="1308264" y="70358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5" name="Google Shape;455;g2bab08c6aca_0_1044"/>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6" name="Google Shape;456;g2bab08c6aca_0_1044"/>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7" name="Google Shape;457;g2bab08c6aca_0_1044"/>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462" name="Shape 462"/>
        <p:cNvGrpSpPr/>
        <p:nvPr/>
      </p:nvGrpSpPr>
      <p:grpSpPr>
        <a:xfrm>
          <a:off x="0" y="0"/>
          <a:ext cx="0" cy="0"/>
          <a:chOff x="0" y="0"/>
          <a:chExt cx="0" cy="0"/>
        </a:xfrm>
      </p:grpSpPr>
      <p:pic>
        <p:nvPicPr>
          <p:cNvPr descr=" " id="463" name="Google Shape;463;g2bab08c6aca_0_105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4" name="Google Shape;464;g2bab08c6aca_0_10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5" name="Google Shape;465;g2bab08c6aca_0_105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6" name="Google Shape;466;g2bab08c6aca_0_1059"/>
          <p:cNvSpPr/>
          <p:nvPr/>
        </p:nvSpPr>
        <p:spPr>
          <a:xfrm>
            <a:off x="15690694" y="698500"/>
            <a:ext cx="7464300" cy="3640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471" name="Shape 471"/>
        <p:cNvGrpSpPr/>
        <p:nvPr/>
      </p:nvGrpSpPr>
      <p:grpSpPr>
        <a:xfrm>
          <a:off x="0" y="0"/>
          <a:ext cx="0" cy="0"/>
          <a:chOff x="0" y="0"/>
          <a:chExt cx="0" cy="0"/>
        </a:xfrm>
      </p:grpSpPr>
      <p:pic>
        <p:nvPicPr>
          <p:cNvPr descr=" " id="472" name="Google Shape;472;g2bab08c6aca_0_1067"/>
          <p:cNvPicPr preferRelativeResize="0"/>
          <p:nvPr/>
        </p:nvPicPr>
        <p:blipFill rotWithShape="1">
          <a:blip r:embed="rId3">
            <a:alphaModFix/>
          </a:blip>
          <a:srcRect b="0" l="0" r="0" t="0"/>
          <a:stretch/>
        </p:blipFill>
        <p:spPr>
          <a:xfrm>
            <a:off x="4653287" y="-1532285"/>
            <a:ext cx="6388638" cy="4629398"/>
          </a:xfrm>
          <a:prstGeom prst="rect">
            <a:avLst/>
          </a:prstGeom>
          <a:noFill/>
          <a:ln>
            <a:noFill/>
          </a:ln>
        </p:spPr>
      </p:pic>
      <p:pic>
        <p:nvPicPr>
          <p:cNvPr descr=" " id="473" name="Google Shape;473;g2bab08c6aca_0_1067"/>
          <p:cNvPicPr preferRelativeResize="0"/>
          <p:nvPr/>
        </p:nvPicPr>
        <p:blipFill rotWithShape="1">
          <a:blip r:embed="rId4">
            <a:alphaModFix/>
          </a:blip>
          <a:srcRect b="0" l="0" r="0" t="0"/>
          <a:stretch/>
        </p:blipFill>
        <p:spPr>
          <a:xfrm>
            <a:off x="21186248" y="12700000"/>
            <a:ext cx="3200800" cy="1016000"/>
          </a:xfrm>
          <a:prstGeom prst="rect">
            <a:avLst/>
          </a:prstGeom>
          <a:noFill/>
          <a:ln>
            <a:noFill/>
          </a:ln>
        </p:spPr>
      </p:pic>
      <p:pic>
        <p:nvPicPr>
          <p:cNvPr descr=" " id="474" name="Google Shape;474;g2bab08c6aca_0_1067"/>
          <p:cNvPicPr preferRelativeResize="0"/>
          <p:nvPr/>
        </p:nvPicPr>
        <p:blipFill rotWithShape="1">
          <a:blip r:embed="rId5">
            <a:alphaModFix/>
          </a:blip>
          <a:srcRect b="0" l="0" r="0" t="0"/>
          <a:stretch/>
        </p:blipFill>
        <p:spPr>
          <a:xfrm>
            <a:off x="8332241" y="3390900"/>
            <a:ext cx="14479810" cy="7861300"/>
          </a:xfrm>
          <a:prstGeom prst="rect">
            <a:avLst/>
          </a:prstGeom>
          <a:noFill/>
          <a:ln>
            <a:noFill/>
          </a:ln>
        </p:spPr>
      </p:pic>
      <p:sp>
        <p:nvSpPr>
          <p:cNvPr id="475" name="Google Shape;475;g2bab08c6aca_0_1067"/>
          <p:cNvSpPr/>
          <p:nvPr/>
        </p:nvSpPr>
        <p:spPr>
          <a:xfrm>
            <a:off x="5025595" y="1193800"/>
            <a:ext cx="14348700" cy="364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Fantasy Realm</a:t>
            </a:r>
            <a:endParaRPr b="0" i="0" sz="8000" u="none" cap="none" strike="noStrike">
              <a:solidFill>
                <a:schemeClr val="dk1"/>
              </a:solidFill>
              <a:latin typeface="Calibri"/>
              <a:ea typeface="Calibri"/>
              <a:cs typeface="Calibri"/>
              <a:sym typeface="Calibri"/>
            </a:endParaRPr>
          </a:p>
        </p:txBody>
      </p:sp>
      <p:sp>
        <p:nvSpPr>
          <p:cNvPr id="476" name="Google Shape;476;g2bab08c6aca_0_1067"/>
          <p:cNvSpPr/>
          <p:nvPr/>
        </p:nvSpPr>
        <p:spPr>
          <a:xfrm>
            <a:off x="1956044" y="4343400"/>
            <a:ext cx="57792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bab08c6aca_0_1067"/>
          <p:cNvSpPr/>
          <p:nvPr/>
        </p:nvSpPr>
        <p:spPr>
          <a:xfrm>
            <a:off x="1956044" y="4343400"/>
            <a:ext cx="57792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bab08c6aca_0_1067"/>
          <p:cNvSpPr/>
          <p:nvPr/>
        </p:nvSpPr>
        <p:spPr>
          <a:xfrm>
            <a:off x="1956044" y="4343400"/>
            <a:ext cx="59823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The Forest</a:t>
            </a:r>
            <a:endParaRPr b="0" i="0" sz="4800" u="none" cap="none" strike="noStrike">
              <a:solidFill>
                <a:schemeClr val="dk1"/>
              </a:solidFill>
              <a:latin typeface="Calibri"/>
              <a:ea typeface="Calibri"/>
              <a:cs typeface="Calibri"/>
              <a:sym typeface="Calibri"/>
            </a:endParaRPr>
          </a:p>
        </p:txBody>
      </p:sp>
      <p:sp>
        <p:nvSpPr>
          <p:cNvPr id="479" name="Google Shape;479;g2bab08c6aca_0_1067"/>
          <p:cNvSpPr/>
          <p:nvPr/>
        </p:nvSpPr>
        <p:spPr>
          <a:xfrm>
            <a:off x="1956044" y="5435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80" name="Google Shape;480;g2bab08c6aca_0_1067"/>
          <p:cNvSpPr/>
          <p:nvPr/>
        </p:nvSpPr>
        <p:spPr>
          <a:xfrm>
            <a:off x="1956044" y="7035800"/>
            <a:ext cx="57792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bab08c6aca_0_1067"/>
          <p:cNvSpPr/>
          <p:nvPr/>
        </p:nvSpPr>
        <p:spPr>
          <a:xfrm>
            <a:off x="1956044" y="7035800"/>
            <a:ext cx="57792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2bab08c6aca_0_1067"/>
          <p:cNvSpPr/>
          <p:nvPr/>
        </p:nvSpPr>
        <p:spPr>
          <a:xfrm>
            <a:off x="1956044" y="7035800"/>
            <a:ext cx="59823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The Caves</a:t>
            </a:r>
            <a:endParaRPr b="0" i="0" sz="4800" u="none" cap="none" strike="noStrike">
              <a:solidFill>
                <a:schemeClr val="dk1"/>
              </a:solidFill>
              <a:latin typeface="Calibri"/>
              <a:ea typeface="Calibri"/>
              <a:cs typeface="Calibri"/>
              <a:sym typeface="Calibri"/>
            </a:endParaRPr>
          </a:p>
        </p:txBody>
      </p:sp>
      <p:sp>
        <p:nvSpPr>
          <p:cNvPr id="483" name="Google Shape;483;g2bab08c6aca_0_1067"/>
          <p:cNvSpPr/>
          <p:nvPr/>
        </p:nvSpPr>
        <p:spPr>
          <a:xfrm>
            <a:off x="1956044" y="8128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84" name="Google Shape;484;g2bab08c6aca_0_1067"/>
          <p:cNvSpPr/>
          <p:nvPr/>
        </p:nvSpPr>
        <p:spPr>
          <a:xfrm>
            <a:off x="1956044" y="9728200"/>
            <a:ext cx="57792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bab08c6aca_0_1067"/>
          <p:cNvSpPr/>
          <p:nvPr/>
        </p:nvSpPr>
        <p:spPr>
          <a:xfrm>
            <a:off x="1956044" y="9728200"/>
            <a:ext cx="57792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bab08c6aca_0_1067"/>
          <p:cNvSpPr/>
          <p:nvPr/>
        </p:nvSpPr>
        <p:spPr>
          <a:xfrm>
            <a:off x="1956044" y="9728200"/>
            <a:ext cx="59823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The Lair</a:t>
            </a:r>
            <a:endParaRPr b="0" i="0" sz="4800" u="none" cap="none" strike="noStrike">
              <a:solidFill>
                <a:schemeClr val="dk1"/>
              </a:solidFill>
              <a:latin typeface="Calibri"/>
              <a:ea typeface="Calibri"/>
              <a:cs typeface="Calibri"/>
              <a:sym typeface="Calibri"/>
            </a:endParaRPr>
          </a:p>
        </p:txBody>
      </p:sp>
      <p:sp>
        <p:nvSpPr>
          <p:cNvPr id="487" name="Google Shape;487;g2bab08c6aca_0_1067"/>
          <p:cNvSpPr/>
          <p:nvPr/>
        </p:nvSpPr>
        <p:spPr>
          <a:xfrm>
            <a:off x="1956044" y="108204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27" name="Shape 27"/>
        <p:cNvGrpSpPr/>
        <p:nvPr/>
      </p:nvGrpSpPr>
      <p:grpSpPr>
        <a:xfrm>
          <a:off x="0" y="0"/>
          <a:ext cx="0" cy="0"/>
          <a:chOff x="0" y="0"/>
          <a:chExt cx="0" cy="0"/>
        </a:xfrm>
      </p:grpSpPr>
      <p:pic>
        <p:nvPicPr>
          <p:cNvPr descr=" " id="28" name="Google Shape;28;g2bab08c6aca_0_640"/>
          <p:cNvPicPr preferRelativeResize="0"/>
          <p:nvPr/>
        </p:nvPicPr>
        <p:blipFill rotWithShape="1">
          <a:blip r:embed="rId3">
            <a:alphaModFix/>
          </a:blip>
          <a:srcRect b="0" l="0" r="0" t="0"/>
          <a:stretch/>
        </p:blipFill>
        <p:spPr>
          <a:xfrm>
            <a:off x="-270867" y="2142008"/>
            <a:ext cx="24650369" cy="10002165"/>
          </a:xfrm>
          <a:prstGeom prst="rect">
            <a:avLst/>
          </a:prstGeom>
          <a:noFill/>
          <a:ln>
            <a:noFill/>
          </a:ln>
        </p:spPr>
      </p:pic>
      <p:sp>
        <p:nvSpPr>
          <p:cNvPr id="29" name="Google Shape;29;g2bab08c6aca_0_6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2bab08c6aca_0_64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 name="Google Shape;31;g2bab08c6aca_0_640"/>
          <p:cNvSpPr/>
          <p:nvPr/>
        </p:nvSpPr>
        <p:spPr>
          <a:xfrm>
            <a:off x="9864900" y="2781300"/>
            <a:ext cx="10538100" cy="3183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Holtwood One SC"/>
              <a:buNone/>
            </a:pPr>
            <a:r>
              <a:rPr b="0" i="0" lang="en-US" sz="12800" u="none" cap="none" strike="noStrike">
                <a:solidFill>
                  <a:srgbClr val="FFFFFF"/>
                </a:solidFill>
                <a:latin typeface="Holtwood One SC"/>
                <a:ea typeface="Holtwood One SC"/>
                <a:cs typeface="Holtwood One SC"/>
                <a:sym typeface="Holtwood One SC"/>
              </a:rPr>
              <a:t>Welcome</a:t>
            </a:r>
            <a:endParaRPr b="0" i="0" sz="12800" u="none" cap="none" strike="noStrike">
              <a:solidFill>
                <a:schemeClr val="dk1"/>
              </a:solidFill>
              <a:latin typeface="Calibri"/>
              <a:ea typeface="Calibri"/>
              <a:cs typeface="Calibri"/>
              <a:sym typeface="Calibri"/>
            </a:endParaRPr>
          </a:p>
        </p:txBody>
      </p:sp>
      <p:sp>
        <p:nvSpPr>
          <p:cNvPr id="32" name="Google Shape;32;g2bab08c6aca_0_640"/>
          <p:cNvSpPr/>
          <p:nvPr/>
        </p:nvSpPr>
        <p:spPr>
          <a:xfrm>
            <a:off x="10110464" y="64262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3" name="Google Shape;33;g2bab08c6aca_0_640"/>
          <p:cNvPicPr preferRelativeResize="0"/>
          <p:nvPr/>
        </p:nvPicPr>
        <p:blipFill rotWithShape="1">
          <a:blip r:embed="rId5">
            <a:alphaModFix/>
          </a:blip>
          <a:srcRect b="0" l="0" r="0" t="0"/>
          <a:stretch/>
        </p:blipFill>
        <p:spPr>
          <a:xfrm>
            <a:off x="20830603" y="-355600"/>
            <a:ext cx="3988298" cy="6273800"/>
          </a:xfrm>
          <a:prstGeom prst="rect">
            <a:avLst/>
          </a:prstGeom>
          <a:noFill/>
          <a:ln>
            <a:noFill/>
          </a:ln>
        </p:spPr>
      </p:pic>
      <p:pic>
        <p:nvPicPr>
          <p:cNvPr descr=" " id="34" name="Google Shape;34;g2bab08c6aca_0_640"/>
          <p:cNvPicPr preferRelativeResize="0"/>
          <p:nvPr/>
        </p:nvPicPr>
        <p:blipFill rotWithShape="1">
          <a:blip r:embed="rId6">
            <a:alphaModFix/>
          </a:blip>
          <a:srcRect b="0" l="0" r="0" t="0"/>
          <a:stretch/>
        </p:blipFill>
        <p:spPr>
          <a:xfrm>
            <a:off x="914514" y="1104900"/>
            <a:ext cx="8902293" cy="105989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492" name="Shape 492"/>
        <p:cNvGrpSpPr/>
        <p:nvPr/>
      </p:nvGrpSpPr>
      <p:grpSpPr>
        <a:xfrm>
          <a:off x="0" y="0"/>
          <a:ext cx="0" cy="0"/>
          <a:chOff x="0" y="0"/>
          <a:chExt cx="0" cy="0"/>
        </a:xfrm>
      </p:grpSpPr>
      <p:pic>
        <p:nvPicPr>
          <p:cNvPr descr=" " id="493" name="Google Shape;493;g2bab08c6aca_0_1087"/>
          <p:cNvPicPr preferRelativeResize="0"/>
          <p:nvPr/>
        </p:nvPicPr>
        <p:blipFill rotWithShape="1">
          <a:blip r:embed="rId3">
            <a:alphaModFix/>
          </a:blip>
          <a:srcRect b="0" l="0" r="0" t="0"/>
          <a:stretch/>
        </p:blipFill>
        <p:spPr>
          <a:xfrm>
            <a:off x="-1041530" y="0"/>
            <a:ext cx="10415302" cy="3746500"/>
          </a:xfrm>
          <a:prstGeom prst="rect">
            <a:avLst/>
          </a:prstGeom>
          <a:noFill/>
          <a:ln>
            <a:noFill/>
          </a:ln>
        </p:spPr>
      </p:pic>
      <p:pic>
        <p:nvPicPr>
          <p:cNvPr descr=" " id="494" name="Google Shape;494;g2bab08c6aca_0_1087"/>
          <p:cNvPicPr preferRelativeResize="0"/>
          <p:nvPr/>
        </p:nvPicPr>
        <p:blipFill rotWithShape="1">
          <a:blip r:embed="rId4">
            <a:alphaModFix/>
          </a:blip>
          <a:srcRect b="0" l="0" r="0" t="0"/>
          <a:stretch/>
        </p:blipFill>
        <p:spPr>
          <a:xfrm>
            <a:off x="21575864" y="6494016"/>
            <a:ext cx="5474927" cy="9555361"/>
          </a:xfrm>
          <a:prstGeom prst="rect">
            <a:avLst/>
          </a:prstGeom>
          <a:noFill/>
          <a:ln>
            <a:noFill/>
          </a:ln>
        </p:spPr>
      </p:pic>
      <p:sp>
        <p:nvSpPr>
          <p:cNvPr id="495" name="Google Shape;495;g2bab08c6aca_0_10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6" name="Google Shape;496;g2bab08c6aca_0_10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97" name="Google Shape;497;g2bab08c6aca_0_1087"/>
          <p:cNvPicPr preferRelativeResize="0"/>
          <p:nvPr/>
        </p:nvPicPr>
        <p:blipFill rotWithShape="1">
          <a:blip r:embed="rId6">
            <a:alphaModFix/>
          </a:blip>
          <a:srcRect b="0" l="0" r="0" t="0"/>
          <a:stretch/>
        </p:blipFill>
        <p:spPr>
          <a:xfrm>
            <a:off x="0" y="914400"/>
            <a:ext cx="24387048" cy="12801600"/>
          </a:xfrm>
          <a:prstGeom prst="rect">
            <a:avLst/>
          </a:prstGeom>
          <a:noFill/>
          <a:ln>
            <a:noFill/>
          </a:ln>
        </p:spPr>
      </p:pic>
      <p:sp>
        <p:nvSpPr>
          <p:cNvPr id="498" name="Google Shape;498;g2bab08c6aca_0_1087"/>
          <p:cNvSpPr/>
          <p:nvPr/>
        </p:nvSpPr>
        <p:spPr>
          <a:xfrm>
            <a:off x="0" y="68834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9" name="Google Shape;499;g2bab08c6aca_0_1087"/>
          <p:cNvPicPr preferRelativeResize="0"/>
          <p:nvPr/>
        </p:nvPicPr>
        <p:blipFill rotWithShape="1">
          <a:blip r:embed="rId7">
            <a:alphaModFix/>
          </a:blip>
          <a:srcRect b="0" l="0" r="0" t="0"/>
          <a:stretch/>
        </p:blipFill>
        <p:spPr>
          <a:xfrm>
            <a:off x="0" y="6870700"/>
            <a:ext cx="24387048" cy="12700"/>
          </a:xfrm>
          <a:prstGeom prst="rect">
            <a:avLst/>
          </a:prstGeom>
          <a:noFill/>
          <a:ln>
            <a:noFill/>
          </a:ln>
        </p:spPr>
      </p:pic>
      <p:pic>
        <p:nvPicPr>
          <p:cNvPr descr=" " id="500" name="Google Shape;500;g2bab08c6aca_0_1087"/>
          <p:cNvPicPr preferRelativeResize="0"/>
          <p:nvPr/>
        </p:nvPicPr>
        <p:blipFill rotWithShape="1">
          <a:blip r:embed="rId8">
            <a:alphaModFix/>
          </a:blip>
          <a:srcRect b="0" l="0" r="0" t="0"/>
          <a:stretch/>
        </p:blipFill>
        <p:spPr>
          <a:xfrm>
            <a:off x="5207651" y="6781800"/>
            <a:ext cx="190524" cy="6934200"/>
          </a:xfrm>
          <a:prstGeom prst="rect">
            <a:avLst/>
          </a:prstGeom>
          <a:noFill/>
          <a:ln>
            <a:noFill/>
          </a:ln>
        </p:spPr>
      </p:pic>
      <p:pic>
        <p:nvPicPr>
          <p:cNvPr descr=" " id="501" name="Google Shape;501;g2bab08c6aca_0_1087"/>
          <p:cNvPicPr preferRelativeResize="0"/>
          <p:nvPr/>
        </p:nvPicPr>
        <p:blipFill rotWithShape="1">
          <a:blip r:embed="rId9">
            <a:alphaModFix/>
          </a:blip>
          <a:srcRect b="0" l="0" r="0" t="0"/>
          <a:stretch/>
        </p:blipFill>
        <p:spPr>
          <a:xfrm>
            <a:off x="9386473" y="4495800"/>
            <a:ext cx="190524" cy="2476500"/>
          </a:xfrm>
          <a:prstGeom prst="rect">
            <a:avLst/>
          </a:prstGeom>
          <a:noFill/>
          <a:ln>
            <a:noFill/>
          </a:ln>
        </p:spPr>
      </p:pic>
      <p:pic>
        <p:nvPicPr>
          <p:cNvPr descr=" " id="502" name="Google Shape;502;g2bab08c6aca_0_1087"/>
          <p:cNvPicPr preferRelativeResize="0"/>
          <p:nvPr/>
        </p:nvPicPr>
        <p:blipFill rotWithShape="1">
          <a:blip r:embed="rId10">
            <a:alphaModFix/>
          </a:blip>
          <a:srcRect b="0" l="0" r="0" t="0"/>
          <a:stretch/>
        </p:blipFill>
        <p:spPr>
          <a:xfrm>
            <a:off x="13565295" y="6781800"/>
            <a:ext cx="190524" cy="1854200"/>
          </a:xfrm>
          <a:prstGeom prst="rect">
            <a:avLst/>
          </a:prstGeom>
          <a:noFill/>
          <a:ln>
            <a:noFill/>
          </a:ln>
        </p:spPr>
      </p:pic>
      <p:pic>
        <p:nvPicPr>
          <p:cNvPr descr=" " id="503" name="Google Shape;503;g2bab08c6aca_0_1087"/>
          <p:cNvPicPr preferRelativeResize="0"/>
          <p:nvPr/>
        </p:nvPicPr>
        <p:blipFill rotWithShape="1">
          <a:blip r:embed="rId11">
            <a:alphaModFix/>
          </a:blip>
          <a:srcRect b="0" l="0" r="0" t="0"/>
          <a:stretch/>
        </p:blipFill>
        <p:spPr>
          <a:xfrm>
            <a:off x="17642505" y="1841500"/>
            <a:ext cx="393750" cy="5130800"/>
          </a:xfrm>
          <a:prstGeom prst="rect">
            <a:avLst/>
          </a:prstGeom>
          <a:noFill/>
          <a:ln>
            <a:noFill/>
          </a:ln>
        </p:spPr>
      </p:pic>
      <p:sp>
        <p:nvSpPr>
          <p:cNvPr id="504" name="Google Shape;504;g2bab08c6aca_0_1087"/>
          <p:cNvSpPr/>
          <p:nvPr/>
        </p:nvSpPr>
        <p:spPr>
          <a:xfrm>
            <a:off x="1371771" y="914400"/>
            <a:ext cx="6350700" cy="54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5" name="Google Shape;505;g2bab08c6aca_0_1087"/>
          <p:cNvPicPr preferRelativeResize="0"/>
          <p:nvPr/>
        </p:nvPicPr>
        <p:blipFill rotWithShape="1">
          <a:blip r:embed="rId12">
            <a:alphaModFix/>
          </a:blip>
          <a:srcRect b="0" l="0" r="0" t="0"/>
          <a:stretch/>
        </p:blipFill>
        <p:spPr>
          <a:xfrm>
            <a:off x="1371771" y="914400"/>
            <a:ext cx="6350794" cy="2882900"/>
          </a:xfrm>
          <a:prstGeom prst="rect">
            <a:avLst/>
          </a:prstGeom>
          <a:noFill/>
          <a:ln>
            <a:noFill/>
          </a:ln>
        </p:spPr>
      </p:pic>
      <p:sp>
        <p:nvSpPr>
          <p:cNvPr id="506" name="Google Shape;506;g2bab08c6aca_0_1087"/>
          <p:cNvSpPr/>
          <p:nvPr/>
        </p:nvSpPr>
        <p:spPr>
          <a:xfrm>
            <a:off x="1371771" y="4102100"/>
            <a:ext cx="21975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bab08c6aca_0_1087"/>
          <p:cNvSpPr/>
          <p:nvPr/>
        </p:nvSpPr>
        <p:spPr>
          <a:xfrm>
            <a:off x="1371771" y="4102100"/>
            <a:ext cx="23499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Eclipse</a:t>
            </a:r>
            <a:endParaRPr b="0" i="0" sz="3600" u="none" cap="none" strike="noStrike">
              <a:solidFill>
                <a:schemeClr val="dk1"/>
              </a:solidFill>
              <a:latin typeface="Calibri"/>
              <a:ea typeface="Calibri"/>
              <a:cs typeface="Calibri"/>
              <a:sym typeface="Calibri"/>
            </a:endParaRPr>
          </a:p>
        </p:txBody>
      </p:sp>
      <p:sp>
        <p:nvSpPr>
          <p:cNvPr id="508" name="Google Shape;508;g2bab08c6aca_0_1087"/>
          <p:cNvSpPr/>
          <p:nvPr/>
        </p:nvSpPr>
        <p:spPr>
          <a:xfrm>
            <a:off x="1371771" y="51562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bab08c6aca_0_1087"/>
          <p:cNvSpPr/>
          <p:nvPr/>
        </p:nvSpPr>
        <p:spPr>
          <a:xfrm>
            <a:off x="1371771" y="51562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510" name="Google Shape;510;g2bab08c6aca_0_1087"/>
          <p:cNvSpPr/>
          <p:nvPr/>
        </p:nvSpPr>
        <p:spPr>
          <a:xfrm>
            <a:off x="5550594" y="7391400"/>
            <a:ext cx="4128000" cy="57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bab08c6aca_0_1087"/>
          <p:cNvSpPr/>
          <p:nvPr/>
        </p:nvSpPr>
        <p:spPr>
          <a:xfrm>
            <a:off x="5550594" y="7391400"/>
            <a:ext cx="27690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bab08c6aca_0_1087"/>
          <p:cNvSpPr/>
          <p:nvPr/>
        </p:nvSpPr>
        <p:spPr>
          <a:xfrm>
            <a:off x="5550594" y="7391400"/>
            <a:ext cx="29214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Invasion</a:t>
            </a:r>
            <a:endParaRPr b="0" i="0" sz="3600" u="none" cap="none" strike="noStrike">
              <a:solidFill>
                <a:schemeClr val="dk1"/>
              </a:solidFill>
              <a:latin typeface="Calibri"/>
              <a:ea typeface="Calibri"/>
              <a:cs typeface="Calibri"/>
              <a:sym typeface="Calibri"/>
            </a:endParaRPr>
          </a:p>
        </p:txBody>
      </p:sp>
      <p:sp>
        <p:nvSpPr>
          <p:cNvPr id="513" name="Google Shape;513;g2bab08c6aca_0_1087"/>
          <p:cNvSpPr/>
          <p:nvPr/>
        </p:nvSpPr>
        <p:spPr>
          <a:xfrm>
            <a:off x="5550594" y="8445500"/>
            <a:ext cx="41280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bab08c6aca_0_1087"/>
          <p:cNvSpPr/>
          <p:nvPr/>
        </p:nvSpPr>
        <p:spPr>
          <a:xfrm>
            <a:off x="5550594" y="8445500"/>
            <a:ext cx="4263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pic>
        <p:nvPicPr>
          <p:cNvPr descr=" " id="515" name="Google Shape;515;g2bab08c6aca_0_1087"/>
          <p:cNvPicPr preferRelativeResize="0"/>
          <p:nvPr/>
        </p:nvPicPr>
        <p:blipFill rotWithShape="1">
          <a:blip r:embed="rId13">
            <a:alphaModFix/>
          </a:blip>
          <a:srcRect b="0" l="0" r="0" t="0"/>
          <a:stretch/>
        </p:blipFill>
        <p:spPr>
          <a:xfrm>
            <a:off x="5550594" y="9969500"/>
            <a:ext cx="4128016" cy="3187700"/>
          </a:xfrm>
          <a:prstGeom prst="rect">
            <a:avLst/>
          </a:prstGeom>
          <a:noFill/>
          <a:ln>
            <a:noFill/>
          </a:ln>
        </p:spPr>
      </p:pic>
      <p:sp>
        <p:nvSpPr>
          <p:cNvPr id="516" name="Google Shape;516;g2bab08c6aca_0_1087"/>
          <p:cNvSpPr/>
          <p:nvPr/>
        </p:nvSpPr>
        <p:spPr>
          <a:xfrm>
            <a:off x="13908238" y="7391400"/>
            <a:ext cx="99960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bab08c6aca_0_1087"/>
          <p:cNvSpPr/>
          <p:nvPr/>
        </p:nvSpPr>
        <p:spPr>
          <a:xfrm>
            <a:off x="13908238" y="7391400"/>
            <a:ext cx="28197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bab08c6aca_0_1087"/>
          <p:cNvSpPr/>
          <p:nvPr/>
        </p:nvSpPr>
        <p:spPr>
          <a:xfrm>
            <a:off x="13908238" y="7391400"/>
            <a:ext cx="29721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Betrayal</a:t>
            </a:r>
            <a:endParaRPr b="0" i="0" sz="3600" u="none" cap="none" strike="noStrike">
              <a:solidFill>
                <a:schemeClr val="dk1"/>
              </a:solidFill>
              <a:latin typeface="Calibri"/>
              <a:ea typeface="Calibri"/>
              <a:cs typeface="Calibri"/>
              <a:sym typeface="Calibri"/>
            </a:endParaRPr>
          </a:p>
        </p:txBody>
      </p:sp>
      <p:sp>
        <p:nvSpPr>
          <p:cNvPr id="519" name="Google Shape;519;g2bab08c6aca_0_1087"/>
          <p:cNvSpPr/>
          <p:nvPr/>
        </p:nvSpPr>
        <p:spPr>
          <a:xfrm>
            <a:off x="13908238" y="8445500"/>
            <a:ext cx="9996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bab08c6aca_0_1087"/>
          <p:cNvSpPr/>
          <p:nvPr/>
        </p:nvSpPr>
        <p:spPr>
          <a:xfrm>
            <a:off x="13908238" y="8445500"/>
            <a:ext cx="10131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
        <p:nvSpPr>
          <p:cNvPr id="521" name="Google Shape;521;g2bab08c6aca_0_1087"/>
          <p:cNvSpPr/>
          <p:nvPr/>
        </p:nvSpPr>
        <p:spPr>
          <a:xfrm>
            <a:off x="9729416" y="4406900"/>
            <a:ext cx="63507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bab08c6aca_0_1087"/>
          <p:cNvSpPr/>
          <p:nvPr/>
        </p:nvSpPr>
        <p:spPr>
          <a:xfrm>
            <a:off x="9729416" y="4406900"/>
            <a:ext cx="17910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bab08c6aca_0_1087"/>
          <p:cNvSpPr/>
          <p:nvPr/>
        </p:nvSpPr>
        <p:spPr>
          <a:xfrm>
            <a:off x="9729416" y="4406900"/>
            <a:ext cx="19434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Quest</a:t>
            </a:r>
            <a:endParaRPr b="0" i="0" sz="3600" u="none" cap="none" strike="noStrike">
              <a:solidFill>
                <a:schemeClr val="dk1"/>
              </a:solidFill>
              <a:latin typeface="Calibri"/>
              <a:ea typeface="Calibri"/>
              <a:cs typeface="Calibri"/>
              <a:sym typeface="Calibri"/>
            </a:endParaRPr>
          </a:p>
        </p:txBody>
      </p:sp>
      <p:sp>
        <p:nvSpPr>
          <p:cNvPr id="524" name="Google Shape;524;g2bab08c6aca_0_1087"/>
          <p:cNvSpPr/>
          <p:nvPr/>
        </p:nvSpPr>
        <p:spPr>
          <a:xfrm>
            <a:off x="9729416" y="54610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2bab08c6aca_0_1087"/>
          <p:cNvSpPr/>
          <p:nvPr/>
        </p:nvSpPr>
        <p:spPr>
          <a:xfrm>
            <a:off x="9729416" y="54610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sp>
        <p:nvSpPr>
          <p:cNvPr id="526" name="Google Shape;526;g2bab08c6aca_0_1087"/>
          <p:cNvSpPr/>
          <p:nvPr/>
        </p:nvSpPr>
        <p:spPr>
          <a:xfrm>
            <a:off x="18087061" y="1841500"/>
            <a:ext cx="4839300" cy="453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7" name="Google Shape;527;g2bab08c6aca_0_1087"/>
          <p:cNvPicPr preferRelativeResize="0"/>
          <p:nvPr/>
        </p:nvPicPr>
        <p:blipFill rotWithShape="1">
          <a:blip r:embed="rId14">
            <a:alphaModFix/>
          </a:blip>
          <a:srcRect b="0" l="0" r="0" t="0"/>
          <a:stretch/>
        </p:blipFill>
        <p:spPr>
          <a:xfrm>
            <a:off x="18087061" y="1841500"/>
            <a:ext cx="4839305" cy="1955800"/>
          </a:xfrm>
          <a:prstGeom prst="rect">
            <a:avLst/>
          </a:prstGeom>
          <a:noFill/>
          <a:ln>
            <a:noFill/>
          </a:ln>
        </p:spPr>
      </p:pic>
      <p:sp>
        <p:nvSpPr>
          <p:cNvPr id="528" name="Google Shape;528;g2bab08c6aca_0_1087"/>
          <p:cNvSpPr/>
          <p:nvPr/>
        </p:nvSpPr>
        <p:spPr>
          <a:xfrm>
            <a:off x="18087061" y="4102100"/>
            <a:ext cx="2146500" cy="7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bab08c6aca_0_1087"/>
          <p:cNvSpPr/>
          <p:nvPr/>
        </p:nvSpPr>
        <p:spPr>
          <a:xfrm>
            <a:off x="18087061" y="4102100"/>
            <a:ext cx="22989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Obtain</a:t>
            </a:r>
            <a:endParaRPr b="0" i="0" sz="3600" u="none" cap="none" strike="noStrike">
              <a:solidFill>
                <a:schemeClr val="dk1"/>
              </a:solidFill>
              <a:latin typeface="Calibri"/>
              <a:ea typeface="Calibri"/>
              <a:cs typeface="Calibri"/>
              <a:sym typeface="Calibri"/>
            </a:endParaRPr>
          </a:p>
        </p:txBody>
      </p:sp>
      <p:sp>
        <p:nvSpPr>
          <p:cNvPr id="530" name="Google Shape;530;g2bab08c6aca_0_1087"/>
          <p:cNvSpPr/>
          <p:nvPr/>
        </p:nvSpPr>
        <p:spPr>
          <a:xfrm>
            <a:off x="18087061" y="5156200"/>
            <a:ext cx="4839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bab08c6aca_0_1087"/>
          <p:cNvSpPr/>
          <p:nvPr/>
        </p:nvSpPr>
        <p:spPr>
          <a:xfrm>
            <a:off x="18087061" y="5156200"/>
            <a:ext cx="49749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pic>
        <p:nvPicPr>
          <p:cNvPr descr=" " id="532" name="Google Shape;532;g2bab08c6aca_0_1087"/>
          <p:cNvPicPr preferRelativeResize="0"/>
          <p:nvPr/>
        </p:nvPicPr>
        <p:blipFill rotWithShape="1">
          <a:blip r:embed="rId15">
            <a:alphaModFix/>
          </a:blip>
          <a:srcRect b="0" l="0" r="0" t="0"/>
          <a:stretch/>
        </p:blipFill>
        <p:spPr>
          <a:xfrm>
            <a:off x="1028828" y="914400"/>
            <a:ext cx="190524" cy="6057900"/>
          </a:xfrm>
          <a:prstGeom prst="rect">
            <a:avLst/>
          </a:prstGeom>
          <a:noFill/>
          <a:ln>
            <a:noFill/>
          </a:ln>
        </p:spPr>
      </p:pic>
      <p:sp>
        <p:nvSpPr>
          <p:cNvPr id="533" name="Google Shape;533;g2bab08c6aca_0_1087"/>
          <p:cNvSpPr/>
          <p:nvPr/>
        </p:nvSpPr>
        <p:spPr>
          <a:xfrm>
            <a:off x="10317923" y="11722100"/>
            <a:ext cx="12278100" cy="1989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538" name="Shape 538"/>
        <p:cNvGrpSpPr/>
        <p:nvPr/>
      </p:nvGrpSpPr>
      <p:grpSpPr>
        <a:xfrm>
          <a:off x="0" y="0"/>
          <a:ext cx="0" cy="0"/>
          <a:chOff x="0" y="0"/>
          <a:chExt cx="0" cy="0"/>
        </a:xfrm>
      </p:grpSpPr>
      <p:pic>
        <p:nvPicPr>
          <p:cNvPr descr=" " id="539" name="Google Shape;539;g2bab08c6aca_0_1132"/>
          <p:cNvPicPr preferRelativeResize="0"/>
          <p:nvPr/>
        </p:nvPicPr>
        <p:blipFill rotWithShape="1">
          <a:blip r:embed="rId3">
            <a:alphaModFix/>
          </a:blip>
          <a:srcRect b="0" l="0" r="0" t="0"/>
          <a:stretch/>
        </p:blipFill>
        <p:spPr>
          <a:xfrm>
            <a:off x="-1428688" y="8931498"/>
            <a:ext cx="7426399" cy="5670451"/>
          </a:xfrm>
          <a:prstGeom prst="rect">
            <a:avLst/>
          </a:prstGeom>
          <a:noFill/>
          <a:ln>
            <a:noFill/>
          </a:ln>
        </p:spPr>
      </p:pic>
      <p:pic>
        <p:nvPicPr>
          <p:cNvPr descr=" " id="540" name="Google Shape;540;g2bab08c6aca_0_1132"/>
          <p:cNvPicPr preferRelativeResize="0"/>
          <p:nvPr/>
        </p:nvPicPr>
        <p:blipFill rotWithShape="1">
          <a:blip r:embed="rId4">
            <a:alphaModFix/>
          </a:blip>
          <a:srcRect b="0" l="0" r="0" t="0"/>
          <a:stretch/>
        </p:blipFill>
        <p:spPr>
          <a:xfrm>
            <a:off x="18404600" y="381000"/>
            <a:ext cx="7801218" cy="2819400"/>
          </a:xfrm>
          <a:prstGeom prst="rect">
            <a:avLst/>
          </a:prstGeom>
          <a:noFill/>
          <a:ln>
            <a:noFill/>
          </a:ln>
        </p:spPr>
      </p:pic>
      <p:sp>
        <p:nvSpPr>
          <p:cNvPr id="541" name="Google Shape;541;g2bab08c6aca_0_11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2bab08c6aca_0_113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3" name="Google Shape;543;g2bab08c6aca_0_1132"/>
          <p:cNvSpPr/>
          <p:nvPr/>
        </p:nvSpPr>
        <p:spPr>
          <a:xfrm>
            <a:off x="7388090" y="1549400"/>
            <a:ext cx="9610800" cy="198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Our Team</a:t>
            </a:r>
            <a:endParaRPr b="0" i="0" sz="8000" u="none" cap="none" strike="noStrike">
              <a:solidFill>
                <a:schemeClr val="dk1"/>
              </a:solidFill>
              <a:latin typeface="Calibri"/>
              <a:ea typeface="Calibri"/>
              <a:cs typeface="Calibri"/>
              <a:sym typeface="Calibri"/>
            </a:endParaRPr>
          </a:p>
        </p:txBody>
      </p:sp>
      <p:sp>
        <p:nvSpPr>
          <p:cNvPr id="544" name="Google Shape;544;g2bab08c6aca_0_1132"/>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5" name="Google Shape;545;g2bab08c6aca_0_1132"/>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546" name="Google Shape;546;g2bab08c6aca_0_1132"/>
          <p:cNvSpPr/>
          <p:nvPr/>
        </p:nvSpPr>
        <p:spPr>
          <a:xfrm>
            <a:off x="6058657" y="44323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bab08c6aca_0_1132"/>
          <p:cNvSpPr/>
          <p:nvPr/>
        </p:nvSpPr>
        <p:spPr>
          <a:xfrm>
            <a:off x="6058657" y="44323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bab08c6aca_0_1132"/>
          <p:cNvSpPr/>
          <p:nvPr/>
        </p:nvSpPr>
        <p:spPr>
          <a:xfrm>
            <a:off x="6058657" y="44323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bab08c6aca_0_1132"/>
          <p:cNvSpPr/>
          <p:nvPr/>
        </p:nvSpPr>
        <p:spPr>
          <a:xfrm>
            <a:off x="6058657" y="4432300"/>
            <a:ext cx="35055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Eldruin</a:t>
            </a:r>
            <a:endParaRPr b="0" i="0" sz="4800" u="none" cap="none" strike="noStrike">
              <a:solidFill>
                <a:schemeClr val="dk1"/>
              </a:solidFill>
              <a:latin typeface="Calibri"/>
              <a:ea typeface="Calibri"/>
              <a:cs typeface="Calibri"/>
              <a:sym typeface="Calibri"/>
            </a:endParaRPr>
          </a:p>
        </p:txBody>
      </p:sp>
      <p:sp>
        <p:nvSpPr>
          <p:cNvPr id="550" name="Google Shape;550;g2bab08c6aca_0_1132"/>
          <p:cNvSpPr/>
          <p:nvPr/>
        </p:nvSpPr>
        <p:spPr>
          <a:xfrm>
            <a:off x="6058657" y="55753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51" name="Google Shape;551;g2bab08c6aca_0_1132"/>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g2bab08c6aca_0_1132"/>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53" name="Google Shape;553;g2bab08c6aca_0_1132"/>
          <p:cNvSpPr/>
          <p:nvPr/>
        </p:nvSpPr>
        <p:spPr>
          <a:xfrm>
            <a:off x="15381622" y="93091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bab08c6aca_0_1132"/>
          <p:cNvSpPr/>
          <p:nvPr/>
        </p:nvSpPr>
        <p:spPr>
          <a:xfrm>
            <a:off x="15381622" y="93091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bab08c6aca_0_1132"/>
          <p:cNvSpPr/>
          <p:nvPr/>
        </p:nvSpPr>
        <p:spPr>
          <a:xfrm>
            <a:off x="15381622" y="93091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bab08c6aca_0_1132"/>
          <p:cNvSpPr/>
          <p:nvPr/>
        </p:nvSpPr>
        <p:spPr>
          <a:xfrm>
            <a:off x="15381622" y="9309100"/>
            <a:ext cx="35055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Eldruin</a:t>
            </a:r>
            <a:endParaRPr b="0" i="0" sz="4800" u="none" cap="none" strike="noStrike">
              <a:solidFill>
                <a:schemeClr val="dk1"/>
              </a:solidFill>
              <a:latin typeface="Calibri"/>
              <a:ea typeface="Calibri"/>
              <a:cs typeface="Calibri"/>
              <a:sym typeface="Calibri"/>
            </a:endParaRPr>
          </a:p>
        </p:txBody>
      </p:sp>
      <p:sp>
        <p:nvSpPr>
          <p:cNvPr id="557" name="Google Shape;557;g2bab08c6aca_0_1132"/>
          <p:cNvSpPr/>
          <p:nvPr/>
        </p:nvSpPr>
        <p:spPr>
          <a:xfrm>
            <a:off x="15381622" y="104521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58" name="Google Shape;558;g2bab08c6aca_0_1132"/>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9" name="Google Shape;559;g2bab08c6aca_0_1132"/>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560" name="Google Shape;560;g2bab08c6aca_0_1132"/>
          <p:cNvSpPr/>
          <p:nvPr/>
        </p:nvSpPr>
        <p:spPr>
          <a:xfrm>
            <a:off x="6058657" y="93091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bab08c6aca_0_1132"/>
          <p:cNvSpPr/>
          <p:nvPr/>
        </p:nvSpPr>
        <p:spPr>
          <a:xfrm>
            <a:off x="6058657" y="93091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bab08c6aca_0_1132"/>
          <p:cNvSpPr/>
          <p:nvPr/>
        </p:nvSpPr>
        <p:spPr>
          <a:xfrm>
            <a:off x="6058657" y="93091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bab08c6aca_0_1132"/>
          <p:cNvSpPr/>
          <p:nvPr/>
        </p:nvSpPr>
        <p:spPr>
          <a:xfrm>
            <a:off x="6058657" y="9309100"/>
            <a:ext cx="53475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Elementalen</a:t>
            </a:r>
            <a:endParaRPr b="0" i="0" sz="4800" u="none" cap="none" strike="noStrike">
              <a:solidFill>
                <a:schemeClr val="dk1"/>
              </a:solidFill>
              <a:latin typeface="Calibri"/>
              <a:ea typeface="Calibri"/>
              <a:cs typeface="Calibri"/>
              <a:sym typeface="Calibri"/>
            </a:endParaRPr>
          </a:p>
        </p:txBody>
      </p:sp>
      <p:sp>
        <p:nvSpPr>
          <p:cNvPr id="564" name="Google Shape;564;g2bab08c6aca_0_1132"/>
          <p:cNvSpPr/>
          <p:nvPr/>
        </p:nvSpPr>
        <p:spPr>
          <a:xfrm>
            <a:off x="6058657" y="104521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65" name="Google Shape;565;g2bab08c6aca_0_1132"/>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6" name="Google Shape;566;g2bab08c6aca_0_1132"/>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567" name="Google Shape;567;g2bab08c6aca_0_1132"/>
          <p:cNvSpPr/>
          <p:nvPr/>
        </p:nvSpPr>
        <p:spPr>
          <a:xfrm>
            <a:off x="15381622" y="44323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bab08c6aca_0_1132"/>
          <p:cNvSpPr/>
          <p:nvPr/>
        </p:nvSpPr>
        <p:spPr>
          <a:xfrm>
            <a:off x="15381622" y="44323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bab08c6aca_0_1132"/>
          <p:cNvSpPr/>
          <p:nvPr/>
        </p:nvSpPr>
        <p:spPr>
          <a:xfrm>
            <a:off x="15381622" y="4432300"/>
            <a:ext cx="12600" cy="17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2bab08c6aca_0_1132"/>
          <p:cNvSpPr/>
          <p:nvPr/>
        </p:nvSpPr>
        <p:spPr>
          <a:xfrm>
            <a:off x="15381622" y="4432300"/>
            <a:ext cx="35184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Lunaria</a:t>
            </a:r>
            <a:endParaRPr b="0" i="0" sz="4800" u="none" cap="none" strike="noStrike">
              <a:solidFill>
                <a:schemeClr val="dk1"/>
              </a:solidFill>
              <a:latin typeface="Calibri"/>
              <a:ea typeface="Calibri"/>
              <a:cs typeface="Calibri"/>
              <a:sym typeface="Calibri"/>
            </a:endParaRPr>
          </a:p>
        </p:txBody>
      </p:sp>
      <p:sp>
        <p:nvSpPr>
          <p:cNvPr id="571" name="Google Shape;571;g2bab08c6aca_0_1132"/>
          <p:cNvSpPr/>
          <p:nvPr/>
        </p:nvSpPr>
        <p:spPr>
          <a:xfrm>
            <a:off x="15381622" y="55753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576" name="Shape 576"/>
        <p:cNvGrpSpPr/>
        <p:nvPr/>
      </p:nvGrpSpPr>
      <p:grpSpPr>
        <a:xfrm>
          <a:off x="0" y="0"/>
          <a:ext cx="0" cy="0"/>
          <a:chOff x="0" y="0"/>
          <a:chExt cx="0" cy="0"/>
        </a:xfrm>
      </p:grpSpPr>
      <p:pic>
        <p:nvPicPr>
          <p:cNvPr descr=" " id="577" name="Google Shape;577;g2bab08c6aca_0_1169"/>
          <p:cNvPicPr preferRelativeResize="0"/>
          <p:nvPr/>
        </p:nvPicPr>
        <p:blipFill rotWithShape="1">
          <a:blip r:embed="rId3">
            <a:alphaModFix/>
          </a:blip>
          <a:srcRect b="0" l="0" r="0" t="0"/>
          <a:stretch/>
        </p:blipFill>
        <p:spPr>
          <a:xfrm>
            <a:off x="-1041530" y="0"/>
            <a:ext cx="10415302" cy="3746500"/>
          </a:xfrm>
          <a:prstGeom prst="rect">
            <a:avLst/>
          </a:prstGeom>
          <a:noFill/>
          <a:ln>
            <a:noFill/>
          </a:ln>
        </p:spPr>
      </p:pic>
      <p:pic>
        <p:nvPicPr>
          <p:cNvPr descr=" " id="578" name="Google Shape;578;g2bab08c6aca_0_1169"/>
          <p:cNvPicPr preferRelativeResize="0"/>
          <p:nvPr/>
        </p:nvPicPr>
        <p:blipFill rotWithShape="1">
          <a:blip r:embed="rId4">
            <a:alphaModFix/>
          </a:blip>
          <a:srcRect b="0" l="0" r="0" t="0"/>
          <a:stretch/>
        </p:blipFill>
        <p:spPr>
          <a:xfrm>
            <a:off x="21575864" y="6494016"/>
            <a:ext cx="5474927" cy="9555361"/>
          </a:xfrm>
          <a:prstGeom prst="rect">
            <a:avLst/>
          </a:prstGeom>
          <a:noFill/>
          <a:ln>
            <a:noFill/>
          </a:ln>
        </p:spPr>
      </p:pic>
      <p:sp>
        <p:nvSpPr>
          <p:cNvPr id="579" name="Google Shape;579;g2bab08c6aca_0_11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2bab08c6aca_0_116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1" name="Google Shape;581;g2bab08c6aca_0_1169"/>
          <p:cNvSpPr/>
          <p:nvPr/>
        </p:nvSpPr>
        <p:spPr>
          <a:xfrm>
            <a:off x="787498" y="3759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2" name="Google Shape;582;g2bab08c6aca_0_1169"/>
          <p:cNvPicPr preferRelativeResize="0"/>
          <p:nvPr/>
        </p:nvPicPr>
        <p:blipFill rotWithShape="1">
          <a:blip r:embed="rId6">
            <a:alphaModFix/>
          </a:blip>
          <a:srcRect b="0" l="0" r="0" t="0"/>
          <a:stretch/>
        </p:blipFill>
        <p:spPr>
          <a:xfrm>
            <a:off x="10173972" y="3759200"/>
            <a:ext cx="5131441" cy="1549400"/>
          </a:xfrm>
          <a:prstGeom prst="rect">
            <a:avLst/>
          </a:prstGeom>
          <a:noFill/>
          <a:ln>
            <a:noFill/>
          </a:ln>
        </p:spPr>
      </p:pic>
      <p:sp>
        <p:nvSpPr>
          <p:cNvPr id="583" name="Google Shape;583;g2bab08c6aca_0_1169"/>
          <p:cNvSpPr/>
          <p:nvPr/>
        </p:nvSpPr>
        <p:spPr>
          <a:xfrm>
            <a:off x="10732841" y="36004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2bab08c6aca_0_1169"/>
          <p:cNvSpPr/>
          <p:nvPr/>
        </p:nvSpPr>
        <p:spPr>
          <a:xfrm>
            <a:off x="11444130" y="37528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Chloe Ng</a:t>
            </a:r>
            <a:endParaRPr b="0" i="0" sz="3600" u="none" cap="none" strike="noStrike">
              <a:solidFill>
                <a:schemeClr val="dk1"/>
              </a:solidFill>
              <a:latin typeface="Calibri"/>
              <a:ea typeface="Calibri"/>
              <a:cs typeface="Calibri"/>
              <a:sym typeface="Calibri"/>
            </a:endParaRPr>
          </a:p>
        </p:txBody>
      </p:sp>
      <p:sp>
        <p:nvSpPr>
          <p:cNvPr id="585" name="Google Shape;585;g2bab08c6aca_0_1169"/>
          <p:cNvSpPr/>
          <p:nvPr/>
        </p:nvSpPr>
        <p:spPr>
          <a:xfrm>
            <a:off x="11444130" y="47053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586" name="Google Shape;586;g2bab08c6aca_0_1169"/>
          <p:cNvPicPr preferRelativeResize="0"/>
          <p:nvPr/>
        </p:nvPicPr>
        <p:blipFill rotWithShape="1">
          <a:blip r:embed="rId7">
            <a:alphaModFix/>
          </a:blip>
          <a:srcRect b="0" l="0" r="0" t="0"/>
          <a:stretch/>
        </p:blipFill>
        <p:spPr>
          <a:xfrm>
            <a:off x="10173972" y="3975100"/>
            <a:ext cx="1117740" cy="1117600"/>
          </a:xfrm>
          <a:prstGeom prst="rect">
            <a:avLst/>
          </a:prstGeom>
          <a:noFill/>
          <a:ln>
            <a:noFill/>
          </a:ln>
        </p:spPr>
      </p:pic>
      <p:pic>
        <p:nvPicPr>
          <p:cNvPr descr=" " id="587" name="Google Shape;587;g2bab08c6aca_0_1169"/>
          <p:cNvPicPr preferRelativeResize="0"/>
          <p:nvPr/>
        </p:nvPicPr>
        <p:blipFill rotWithShape="1">
          <a:blip r:embed="rId6">
            <a:alphaModFix/>
          </a:blip>
          <a:srcRect b="0" l="0" r="0" t="0"/>
          <a:stretch/>
        </p:blipFill>
        <p:spPr>
          <a:xfrm>
            <a:off x="787498" y="6121400"/>
            <a:ext cx="5131441" cy="1549400"/>
          </a:xfrm>
          <a:prstGeom prst="rect">
            <a:avLst/>
          </a:prstGeom>
          <a:noFill/>
          <a:ln>
            <a:noFill/>
          </a:ln>
        </p:spPr>
      </p:pic>
      <p:sp>
        <p:nvSpPr>
          <p:cNvPr id="588" name="Google Shape;588;g2bab08c6aca_0_1169"/>
          <p:cNvSpPr/>
          <p:nvPr/>
        </p:nvSpPr>
        <p:spPr>
          <a:xfrm>
            <a:off x="1346368" y="59626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bab08c6aca_0_1169"/>
          <p:cNvSpPr/>
          <p:nvPr/>
        </p:nvSpPr>
        <p:spPr>
          <a:xfrm>
            <a:off x="2057657" y="61150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Valtorin</a:t>
            </a:r>
            <a:endParaRPr b="0" i="0" sz="3600" u="none" cap="none" strike="noStrike">
              <a:solidFill>
                <a:schemeClr val="dk1"/>
              </a:solidFill>
              <a:latin typeface="Calibri"/>
              <a:ea typeface="Calibri"/>
              <a:cs typeface="Calibri"/>
              <a:sym typeface="Calibri"/>
            </a:endParaRPr>
          </a:p>
        </p:txBody>
      </p:sp>
      <p:sp>
        <p:nvSpPr>
          <p:cNvPr id="590" name="Google Shape;590;g2bab08c6aca_0_1169"/>
          <p:cNvSpPr/>
          <p:nvPr/>
        </p:nvSpPr>
        <p:spPr>
          <a:xfrm>
            <a:off x="2057657" y="7067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591" name="Google Shape;591;g2bab08c6aca_0_1169"/>
          <p:cNvPicPr preferRelativeResize="0"/>
          <p:nvPr/>
        </p:nvPicPr>
        <p:blipFill rotWithShape="1">
          <a:blip r:embed="rId8">
            <a:alphaModFix/>
          </a:blip>
          <a:srcRect b="0" l="0" r="0" t="0"/>
          <a:stretch/>
        </p:blipFill>
        <p:spPr>
          <a:xfrm>
            <a:off x="787498" y="6337300"/>
            <a:ext cx="1117740" cy="1117600"/>
          </a:xfrm>
          <a:prstGeom prst="rect">
            <a:avLst/>
          </a:prstGeom>
          <a:noFill/>
          <a:ln>
            <a:noFill/>
          </a:ln>
        </p:spPr>
      </p:pic>
      <p:pic>
        <p:nvPicPr>
          <p:cNvPr descr=" " id="592" name="Google Shape;592;g2bab08c6aca_0_1169"/>
          <p:cNvPicPr preferRelativeResize="0"/>
          <p:nvPr/>
        </p:nvPicPr>
        <p:blipFill rotWithShape="1">
          <a:blip r:embed="rId6">
            <a:alphaModFix/>
          </a:blip>
          <a:srcRect b="0" l="0" r="0" t="0"/>
          <a:stretch/>
        </p:blipFill>
        <p:spPr>
          <a:xfrm>
            <a:off x="787498" y="8483600"/>
            <a:ext cx="5131441" cy="1549400"/>
          </a:xfrm>
          <a:prstGeom prst="rect">
            <a:avLst/>
          </a:prstGeom>
          <a:noFill/>
          <a:ln>
            <a:noFill/>
          </a:ln>
        </p:spPr>
      </p:pic>
      <p:sp>
        <p:nvSpPr>
          <p:cNvPr id="593" name="Google Shape;593;g2bab08c6aca_0_1169"/>
          <p:cNvSpPr/>
          <p:nvPr/>
        </p:nvSpPr>
        <p:spPr>
          <a:xfrm>
            <a:off x="1346368" y="83248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2bab08c6aca_0_1169"/>
          <p:cNvSpPr/>
          <p:nvPr/>
        </p:nvSpPr>
        <p:spPr>
          <a:xfrm>
            <a:off x="2057657" y="84772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Lyrisa</a:t>
            </a:r>
            <a:endParaRPr b="0" i="0" sz="3600" u="none" cap="none" strike="noStrike">
              <a:solidFill>
                <a:schemeClr val="dk1"/>
              </a:solidFill>
              <a:latin typeface="Calibri"/>
              <a:ea typeface="Calibri"/>
              <a:cs typeface="Calibri"/>
              <a:sym typeface="Calibri"/>
            </a:endParaRPr>
          </a:p>
        </p:txBody>
      </p:sp>
      <p:sp>
        <p:nvSpPr>
          <p:cNvPr id="595" name="Google Shape;595;g2bab08c6aca_0_1169"/>
          <p:cNvSpPr/>
          <p:nvPr/>
        </p:nvSpPr>
        <p:spPr>
          <a:xfrm>
            <a:off x="2057657" y="9429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596" name="Google Shape;596;g2bab08c6aca_0_1169"/>
          <p:cNvPicPr preferRelativeResize="0"/>
          <p:nvPr/>
        </p:nvPicPr>
        <p:blipFill rotWithShape="1">
          <a:blip r:embed="rId9">
            <a:alphaModFix/>
          </a:blip>
          <a:srcRect b="0" l="0" r="0" t="0"/>
          <a:stretch/>
        </p:blipFill>
        <p:spPr>
          <a:xfrm>
            <a:off x="787498" y="8699500"/>
            <a:ext cx="1117740" cy="1117600"/>
          </a:xfrm>
          <a:prstGeom prst="rect">
            <a:avLst/>
          </a:prstGeom>
          <a:noFill/>
          <a:ln>
            <a:noFill/>
          </a:ln>
        </p:spPr>
      </p:pic>
      <p:pic>
        <p:nvPicPr>
          <p:cNvPr descr=" " id="597" name="Google Shape;597;g2bab08c6aca_0_1169"/>
          <p:cNvPicPr preferRelativeResize="0"/>
          <p:nvPr/>
        </p:nvPicPr>
        <p:blipFill rotWithShape="1">
          <a:blip r:embed="rId6">
            <a:alphaModFix/>
          </a:blip>
          <a:srcRect b="0" l="0" r="0" t="0"/>
          <a:stretch/>
        </p:blipFill>
        <p:spPr>
          <a:xfrm>
            <a:off x="6681035" y="8483600"/>
            <a:ext cx="5131441" cy="1549400"/>
          </a:xfrm>
          <a:prstGeom prst="rect">
            <a:avLst/>
          </a:prstGeom>
          <a:noFill/>
          <a:ln>
            <a:noFill/>
          </a:ln>
        </p:spPr>
      </p:pic>
      <p:sp>
        <p:nvSpPr>
          <p:cNvPr id="598" name="Google Shape;598;g2bab08c6aca_0_1169"/>
          <p:cNvSpPr/>
          <p:nvPr/>
        </p:nvSpPr>
        <p:spPr>
          <a:xfrm>
            <a:off x="7239905" y="83248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2bab08c6aca_0_1169"/>
          <p:cNvSpPr/>
          <p:nvPr/>
        </p:nvSpPr>
        <p:spPr>
          <a:xfrm>
            <a:off x="7951194" y="84772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Lucian</a:t>
            </a:r>
            <a:endParaRPr b="0" i="0" sz="3600" u="none" cap="none" strike="noStrike">
              <a:solidFill>
                <a:schemeClr val="dk1"/>
              </a:solidFill>
              <a:latin typeface="Calibri"/>
              <a:ea typeface="Calibri"/>
              <a:cs typeface="Calibri"/>
              <a:sym typeface="Calibri"/>
            </a:endParaRPr>
          </a:p>
        </p:txBody>
      </p:sp>
      <p:sp>
        <p:nvSpPr>
          <p:cNvPr id="600" name="Google Shape;600;g2bab08c6aca_0_1169"/>
          <p:cNvSpPr/>
          <p:nvPr/>
        </p:nvSpPr>
        <p:spPr>
          <a:xfrm>
            <a:off x="7951194" y="9429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01" name="Google Shape;601;g2bab08c6aca_0_1169"/>
          <p:cNvPicPr preferRelativeResize="0"/>
          <p:nvPr/>
        </p:nvPicPr>
        <p:blipFill rotWithShape="1">
          <a:blip r:embed="rId10">
            <a:alphaModFix/>
          </a:blip>
          <a:srcRect b="0" l="0" r="0" t="0"/>
          <a:stretch/>
        </p:blipFill>
        <p:spPr>
          <a:xfrm>
            <a:off x="6681035" y="8699500"/>
            <a:ext cx="1117740" cy="1117600"/>
          </a:xfrm>
          <a:prstGeom prst="rect">
            <a:avLst/>
          </a:prstGeom>
          <a:noFill/>
          <a:ln>
            <a:noFill/>
          </a:ln>
        </p:spPr>
      </p:pic>
      <p:pic>
        <p:nvPicPr>
          <p:cNvPr descr=" " id="602" name="Google Shape;602;g2bab08c6aca_0_1169"/>
          <p:cNvPicPr preferRelativeResize="0"/>
          <p:nvPr/>
        </p:nvPicPr>
        <p:blipFill rotWithShape="1">
          <a:blip r:embed="rId6">
            <a:alphaModFix/>
          </a:blip>
          <a:srcRect b="0" l="0" r="0" t="0"/>
          <a:stretch/>
        </p:blipFill>
        <p:spPr>
          <a:xfrm>
            <a:off x="6681035" y="10845800"/>
            <a:ext cx="5131441" cy="1549400"/>
          </a:xfrm>
          <a:prstGeom prst="rect">
            <a:avLst/>
          </a:prstGeom>
          <a:noFill/>
          <a:ln>
            <a:noFill/>
          </a:ln>
        </p:spPr>
      </p:pic>
      <p:sp>
        <p:nvSpPr>
          <p:cNvPr id="603" name="Google Shape;603;g2bab08c6aca_0_1169"/>
          <p:cNvSpPr/>
          <p:nvPr/>
        </p:nvSpPr>
        <p:spPr>
          <a:xfrm>
            <a:off x="7239905" y="106870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2bab08c6aca_0_1169"/>
          <p:cNvSpPr/>
          <p:nvPr/>
        </p:nvSpPr>
        <p:spPr>
          <a:xfrm>
            <a:off x="7951194" y="108394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Cedric</a:t>
            </a:r>
            <a:endParaRPr b="0" i="0" sz="3600" u="none" cap="none" strike="noStrike">
              <a:solidFill>
                <a:schemeClr val="dk1"/>
              </a:solidFill>
              <a:latin typeface="Calibri"/>
              <a:ea typeface="Calibri"/>
              <a:cs typeface="Calibri"/>
              <a:sym typeface="Calibri"/>
            </a:endParaRPr>
          </a:p>
        </p:txBody>
      </p:sp>
      <p:sp>
        <p:nvSpPr>
          <p:cNvPr id="605" name="Google Shape;605;g2bab08c6aca_0_1169"/>
          <p:cNvSpPr/>
          <p:nvPr/>
        </p:nvSpPr>
        <p:spPr>
          <a:xfrm>
            <a:off x="7951194" y="117919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06" name="Google Shape;606;g2bab08c6aca_0_1169"/>
          <p:cNvPicPr preferRelativeResize="0"/>
          <p:nvPr/>
        </p:nvPicPr>
        <p:blipFill rotWithShape="1">
          <a:blip r:embed="rId11">
            <a:alphaModFix/>
          </a:blip>
          <a:srcRect b="0" l="0" r="0" t="0"/>
          <a:stretch/>
        </p:blipFill>
        <p:spPr>
          <a:xfrm>
            <a:off x="6681035" y="11061700"/>
            <a:ext cx="1117740" cy="1117600"/>
          </a:xfrm>
          <a:prstGeom prst="rect">
            <a:avLst/>
          </a:prstGeom>
          <a:noFill/>
          <a:ln>
            <a:noFill/>
          </a:ln>
        </p:spPr>
      </p:pic>
      <p:pic>
        <p:nvPicPr>
          <p:cNvPr descr=" " id="607" name="Google Shape;607;g2bab08c6aca_0_1169"/>
          <p:cNvPicPr preferRelativeResize="0"/>
          <p:nvPr/>
        </p:nvPicPr>
        <p:blipFill rotWithShape="1">
          <a:blip r:embed="rId6">
            <a:alphaModFix/>
          </a:blip>
          <a:srcRect b="0" l="0" r="0" t="0"/>
          <a:stretch/>
        </p:blipFill>
        <p:spPr>
          <a:xfrm>
            <a:off x="12574572" y="8483600"/>
            <a:ext cx="5131441" cy="1549400"/>
          </a:xfrm>
          <a:prstGeom prst="rect">
            <a:avLst/>
          </a:prstGeom>
          <a:noFill/>
          <a:ln>
            <a:noFill/>
          </a:ln>
        </p:spPr>
      </p:pic>
      <p:sp>
        <p:nvSpPr>
          <p:cNvPr id="608" name="Google Shape;608;g2bab08c6aca_0_1169"/>
          <p:cNvSpPr/>
          <p:nvPr/>
        </p:nvSpPr>
        <p:spPr>
          <a:xfrm>
            <a:off x="13133441" y="83248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2bab08c6aca_0_1169"/>
          <p:cNvSpPr/>
          <p:nvPr/>
        </p:nvSpPr>
        <p:spPr>
          <a:xfrm>
            <a:off x="13844730" y="84772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Elvina</a:t>
            </a:r>
            <a:endParaRPr b="0" i="0" sz="3600" u="none" cap="none" strike="noStrike">
              <a:solidFill>
                <a:schemeClr val="dk1"/>
              </a:solidFill>
              <a:latin typeface="Calibri"/>
              <a:ea typeface="Calibri"/>
              <a:cs typeface="Calibri"/>
              <a:sym typeface="Calibri"/>
            </a:endParaRPr>
          </a:p>
        </p:txBody>
      </p:sp>
      <p:sp>
        <p:nvSpPr>
          <p:cNvPr id="610" name="Google Shape;610;g2bab08c6aca_0_1169"/>
          <p:cNvSpPr/>
          <p:nvPr/>
        </p:nvSpPr>
        <p:spPr>
          <a:xfrm>
            <a:off x="13844730" y="9429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11" name="Google Shape;611;g2bab08c6aca_0_1169"/>
          <p:cNvPicPr preferRelativeResize="0"/>
          <p:nvPr/>
        </p:nvPicPr>
        <p:blipFill rotWithShape="1">
          <a:blip r:embed="rId12">
            <a:alphaModFix/>
          </a:blip>
          <a:srcRect b="0" l="0" r="0" t="0"/>
          <a:stretch/>
        </p:blipFill>
        <p:spPr>
          <a:xfrm>
            <a:off x="12574572" y="8699500"/>
            <a:ext cx="1117740" cy="1117600"/>
          </a:xfrm>
          <a:prstGeom prst="rect">
            <a:avLst/>
          </a:prstGeom>
          <a:noFill/>
          <a:ln>
            <a:noFill/>
          </a:ln>
        </p:spPr>
      </p:pic>
      <p:pic>
        <p:nvPicPr>
          <p:cNvPr descr=" " id="612" name="Google Shape;612;g2bab08c6aca_0_1169"/>
          <p:cNvPicPr preferRelativeResize="0"/>
          <p:nvPr/>
        </p:nvPicPr>
        <p:blipFill rotWithShape="1">
          <a:blip r:embed="rId6">
            <a:alphaModFix/>
          </a:blip>
          <a:srcRect b="0" l="0" r="0" t="0"/>
          <a:stretch/>
        </p:blipFill>
        <p:spPr>
          <a:xfrm>
            <a:off x="12574572" y="10845800"/>
            <a:ext cx="5131441" cy="1549400"/>
          </a:xfrm>
          <a:prstGeom prst="rect">
            <a:avLst/>
          </a:prstGeom>
          <a:noFill/>
          <a:ln>
            <a:noFill/>
          </a:ln>
        </p:spPr>
      </p:pic>
      <p:sp>
        <p:nvSpPr>
          <p:cNvPr id="613" name="Google Shape;613;g2bab08c6aca_0_1169"/>
          <p:cNvSpPr/>
          <p:nvPr/>
        </p:nvSpPr>
        <p:spPr>
          <a:xfrm>
            <a:off x="13133441" y="106870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bab08c6aca_0_1169"/>
          <p:cNvSpPr/>
          <p:nvPr/>
        </p:nvSpPr>
        <p:spPr>
          <a:xfrm>
            <a:off x="13844730" y="108394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Seraphina</a:t>
            </a:r>
            <a:endParaRPr b="0" i="0" sz="3600" u="none" cap="none" strike="noStrike">
              <a:solidFill>
                <a:schemeClr val="dk1"/>
              </a:solidFill>
              <a:latin typeface="Calibri"/>
              <a:ea typeface="Calibri"/>
              <a:cs typeface="Calibri"/>
              <a:sym typeface="Calibri"/>
            </a:endParaRPr>
          </a:p>
        </p:txBody>
      </p:sp>
      <p:sp>
        <p:nvSpPr>
          <p:cNvPr id="615" name="Google Shape;615;g2bab08c6aca_0_1169"/>
          <p:cNvSpPr/>
          <p:nvPr/>
        </p:nvSpPr>
        <p:spPr>
          <a:xfrm>
            <a:off x="13844730" y="117919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16" name="Google Shape;616;g2bab08c6aca_0_1169"/>
          <p:cNvPicPr preferRelativeResize="0"/>
          <p:nvPr/>
        </p:nvPicPr>
        <p:blipFill rotWithShape="1">
          <a:blip r:embed="rId13">
            <a:alphaModFix/>
          </a:blip>
          <a:srcRect b="0" l="0" r="0" t="0"/>
          <a:stretch/>
        </p:blipFill>
        <p:spPr>
          <a:xfrm>
            <a:off x="12574572" y="11061700"/>
            <a:ext cx="1117740" cy="1117600"/>
          </a:xfrm>
          <a:prstGeom prst="rect">
            <a:avLst/>
          </a:prstGeom>
          <a:noFill/>
          <a:ln>
            <a:noFill/>
          </a:ln>
        </p:spPr>
      </p:pic>
      <p:pic>
        <p:nvPicPr>
          <p:cNvPr descr=" " id="617" name="Google Shape;617;g2bab08c6aca_0_1169"/>
          <p:cNvPicPr preferRelativeResize="0"/>
          <p:nvPr/>
        </p:nvPicPr>
        <p:blipFill rotWithShape="1">
          <a:blip r:embed="rId6">
            <a:alphaModFix/>
          </a:blip>
          <a:srcRect b="0" l="0" r="0" t="0"/>
          <a:stretch/>
        </p:blipFill>
        <p:spPr>
          <a:xfrm>
            <a:off x="18468108" y="8483600"/>
            <a:ext cx="5131441" cy="1549400"/>
          </a:xfrm>
          <a:prstGeom prst="rect">
            <a:avLst/>
          </a:prstGeom>
          <a:noFill/>
          <a:ln>
            <a:noFill/>
          </a:ln>
        </p:spPr>
      </p:pic>
      <p:sp>
        <p:nvSpPr>
          <p:cNvPr id="618" name="Google Shape;618;g2bab08c6aca_0_1169"/>
          <p:cNvSpPr/>
          <p:nvPr/>
        </p:nvSpPr>
        <p:spPr>
          <a:xfrm>
            <a:off x="19026978" y="83248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bab08c6aca_0_1169"/>
          <p:cNvSpPr/>
          <p:nvPr/>
        </p:nvSpPr>
        <p:spPr>
          <a:xfrm>
            <a:off x="19738267" y="84772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Kaelen</a:t>
            </a:r>
            <a:endParaRPr b="0" i="0" sz="3600" u="none" cap="none" strike="noStrike">
              <a:solidFill>
                <a:schemeClr val="dk1"/>
              </a:solidFill>
              <a:latin typeface="Calibri"/>
              <a:ea typeface="Calibri"/>
              <a:cs typeface="Calibri"/>
              <a:sym typeface="Calibri"/>
            </a:endParaRPr>
          </a:p>
        </p:txBody>
      </p:sp>
      <p:sp>
        <p:nvSpPr>
          <p:cNvPr id="620" name="Google Shape;620;g2bab08c6aca_0_1169"/>
          <p:cNvSpPr/>
          <p:nvPr/>
        </p:nvSpPr>
        <p:spPr>
          <a:xfrm>
            <a:off x="19738267" y="9429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21" name="Google Shape;621;g2bab08c6aca_0_1169"/>
          <p:cNvPicPr preferRelativeResize="0"/>
          <p:nvPr/>
        </p:nvPicPr>
        <p:blipFill rotWithShape="1">
          <a:blip r:embed="rId14">
            <a:alphaModFix/>
          </a:blip>
          <a:srcRect b="0" l="0" r="0" t="0"/>
          <a:stretch/>
        </p:blipFill>
        <p:spPr>
          <a:xfrm>
            <a:off x="18468108" y="8699500"/>
            <a:ext cx="1117740" cy="1117600"/>
          </a:xfrm>
          <a:prstGeom prst="rect">
            <a:avLst/>
          </a:prstGeom>
          <a:noFill/>
          <a:ln>
            <a:noFill/>
          </a:ln>
        </p:spPr>
      </p:pic>
      <p:pic>
        <p:nvPicPr>
          <p:cNvPr descr=" " id="622" name="Google Shape;622;g2bab08c6aca_0_1169"/>
          <p:cNvPicPr preferRelativeResize="0"/>
          <p:nvPr/>
        </p:nvPicPr>
        <p:blipFill rotWithShape="1">
          <a:blip r:embed="rId6">
            <a:alphaModFix/>
          </a:blip>
          <a:srcRect b="0" l="0" r="0" t="0"/>
          <a:stretch/>
        </p:blipFill>
        <p:spPr>
          <a:xfrm>
            <a:off x="6681035" y="6121400"/>
            <a:ext cx="5131441" cy="1549400"/>
          </a:xfrm>
          <a:prstGeom prst="rect">
            <a:avLst/>
          </a:prstGeom>
          <a:noFill/>
          <a:ln>
            <a:noFill/>
          </a:ln>
        </p:spPr>
      </p:pic>
      <p:sp>
        <p:nvSpPr>
          <p:cNvPr id="623" name="Google Shape;623;g2bab08c6aca_0_1169"/>
          <p:cNvSpPr/>
          <p:nvPr/>
        </p:nvSpPr>
        <p:spPr>
          <a:xfrm>
            <a:off x="7239905" y="59626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2bab08c6aca_0_1169"/>
          <p:cNvSpPr/>
          <p:nvPr/>
        </p:nvSpPr>
        <p:spPr>
          <a:xfrm>
            <a:off x="7951194" y="61150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Aurielle</a:t>
            </a:r>
            <a:endParaRPr b="0" i="0" sz="3600" u="none" cap="none" strike="noStrike">
              <a:solidFill>
                <a:schemeClr val="dk1"/>
              </a:solidFill>
              <a:latin typeface="Calibri"/>
              <a:ea typeface="Calibri"/>
              <a:cs typeface="Calibri"/>
              <a:sym typeface="Calibri"/>
            </a:endParaRPr>
          </a:p>
        </p:txBody>
      </p:sp>
      <p:sp>
        <p:nvSpPr>
          <p:cNvPr id="625" name="Google Shape;625;g2bab08c6aca_0_1169"/>
          <p:cNvSpPr/>
          <p:nvPr/>
        </p:nvSpPr>
        <p:spPr>
          <a:xfrm>
            <a:off x="7951194" y="7067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26" name="Google Shape;626;g2bab08c6aca_0_1169"/>
          <p:cNvPicPr preferRelativeResize="0"/>
          <p:nvPr/>
        </p:nvPicPr>
        <p:blipFill rotWithShape="1">
          <a:blip r:embed="rId15">
            <a:alphaModFix/>
          </a:blip>
          <a:srcRect b="0" l="0" r="0" t="0"/>
          <a:stretch/>
        </p:blipFill>
        <p:spPr>
          <a:xfrm>
            <a:off x="6681035" y="6337300"/>
            <a:ext cx="1117740" cy="1117600"/>
          </a:xfrm>
          <a:prstGeom prst="rect">
            <a:avLst/>
          </a:prstGeom>
          <a:noFill/>
          <a:ln>
            <a:noFill/>
          </a:ln>
        </p:spPr>
      </p:pic>
      <p:pic>
        <p:nvPicPr>
          <p:cNvPr descr=" " id="627" name="Google Shape;627;g2bab08c6aca_0_1169"/>
          <p:cNvPicPr preferRelativeResize="0"/>
          <p:nvPr/>
        </p:nvPicPr>
        <p:blipFill rotWithShape="1">
          <a:blip r:embed="rId6">
            <a:alphaModFix/>
          </a:blip>
          <a:srcRect b="0" l="0" r="0" t="0"/>
          <a:stretch/>
        </p:blipFill>
        <p:spPr>
          <a:xfrm>
            <a:off x="18468108" y="6121400"/>
            <a:ext cx="5131441" cy="1549400"/>
          </a:xfrm>
          <a:prstGeom prst="rect">
            <a:avLst/>
          </a:prstGeom>
          <a:noFill/>
          <a:ln>
            <a:noFill/>
          </a:ln>
        </p:spPr>
      </p:pic>
      <p:sp>
        <p:nvSpPr>
          <p:cNvPr id="628" name="Google Shape;628;g2bab08c6aca_0_1169"/>
          <p:cNvSpPr/>
          <p:nvPr/>
        </p:nvSpPr>
        <p:spPr>
          <a:xfrm>
            <a:off x="19026978" y="59626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2bab08c6aca_0_1169"/>
          <p:cNvSpPr/>
          <p:nvPr/>
        </p:nvSpPr>
        <p:spPr>
          <a:xfrm>
            <a:off x="19738267" y="61150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Dariana</a:t>
            </a:r>
            <a:endParaRPr b="0" i="0" sz="3600" u="none" cap="none" strike="noStrike">
              <a:solidFill>
                <a:schemeClr val="dk1"/>
              </a:solidFill>
              <a:latin typeface="Calibri"/>
              <a:ea typeface="Calibri"/>
              <a:cs typeface="Calibri"/>
              <a:sym typeface="Calibri"/>
            </a:endParaRPr>
          </a:p>
        </p:txBody>
      </p:sp>
      <p:sp>
        <p:nvSpPr>
          <p:cNvPr id="630" name="Google Shape;630;g2bab08c6aca_0_1169"/>
          <p:cNvSpPr/>
          <p:nvPr/>
        </p:nvSpPr>
        <p:spPr>
          <a:xfrm>
            <a:off x="19738267" y="7067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31" name="Google Shape;631;g2bab08c6aca_0_1169"/>
          <p:cNvPicPr preferRelativeResize="0"/>
          <p:nvPr/>
        </p:nvPicPr>
        <p:blipFill rotWithShape="1">
          <a:blip r:embed="rId16">
            <a:alphaModFix/>
          </a:blip>
          <a:srcRect b="0" l="0" r="0" t="0"/>
          <a:stretch/>
        </p:blipFill>
        <p:spPr>
          <a:xfrm>
            <a:off x="18468108" y="6337300"/>
            <a:ext cx="1117740" cy="1117600"/>
          </a:xfrm>
          <a:prstGeom prst="rect">
            <a:avLst/>
          </a:prstGeom>
          <a:noFill/>
          <a:ln>
            <a:noFill/>
          </a:ln>
        </p:spPr>
      </p:pic>
      <p:pic>
        <p:nvPicPr>
          <p:cNvPr descr=" " id="632" name="Google Shape;632;g2bab08c6aca_0_1169"/>
          <p:cNvPicPr preferRelativeResize="0"/>
          <p:nvPr/>
        </p:nvPicPr>
        <p:blipFill rotWithShape="1">
          <a:blip r:embed="rId6">
            <a:alphaModFix/>
          </a:blip>
          <a:srcRect b="0" l="0" r="0" t="0"/>
          <a:stretch/>
        </p:blipFill>
        <p:spPr>
          <a:xfrm>
            <a:off x="12574572" y="6121400"/>
            <a:ext cx="5131441" cy="1549400"/>
          </a:xfrm>
          <a:prstGeom prst="rect">
            <a:avLst/>
          </a:prstGeom>
          <a:noFill/>
          <a:ln>
            <a:noFill/>
          </a:ln>
        </p:spPr>
      </p:pic>
      <p:sp>
        <p:nvSpPr>
          <p:cNvPr id="633" name="Google Shape;633;g2bab08c6aca_0_1169"/>
          <p:cNvSpPr/>
          <p:nvPr/>
        </p:nvSpPr>
        <p:spPr>
          <a:xfrm>
            <a:off x="13133441" y="5962650"/>
            <a:ext cx="4572600" cy="1866900"/>
          </a:xfrm>
          <a:prstGeom prst="roundRect">
            <a:avLst>
              <a:gd fmla="val 2939"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2bab08c6aca_0_1169"/>
          <p:cNvSpPr/>
          <p:nvPr/>
        </p:nvSpPr>
        <p:spPr>
          <a:xfrm>
            <a:off x="13844730" y="6115050"/>
            <a:ext cx="38106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Holtwood One SC"/>
              <a:buNone/>
            </a:pPr>
            <a:r>
              <a:rPr b="0" i="0" lang="en-US" sz="3600" u="none" cap="none" strike="noStrike">
                <a:solidFill>
                  <a:srgbClr val="0E0E0E"/>
                </a:solidFill>
                <a:latin typeface="Holtwood One SC"/>
                <a:ea typeface="Holtwood One SC"/>
                <a:cs typeface="Holtwood One SC"/>
                <a:sym typeface="Holtwood One SC"/>
              </a:rPr>
              <a:t>Theronis</a:t>
            </a:r>
            <a:endParaRPr b="0" i="0" sz="3600" u="none" cap="none" strike="noStrike">
              <a:solidFill>
                <a:schemeClr val="dk1"/>
              </a:solidFill>
              <a:latin typeface="Calibri"/>
              <a:ea typeface="Calibri"/>
              <a:cs typeface="Calibri"/>
              <a:sym typeface="Calibri"/>
            </a:endParaRPr>
          </a:p>
        </p:txBody>
      </p:sp>
      <p:sp>
        <p:nvSpPr>
          <p:cNvPr id="635" name="Google Shape;635;g2bab08c6aca_0_1169"/>
          <p:cNvSpPr/>
          <p:nvPr/>
        </p:nvSpPr>
        <p:spPr>
          <a:xfrm>
            <a:off x="13844730" y="7067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36" name="Google Shape;636;g2bab08c6aca_0_1169"/>
          <p:cNvPicPr preferRelativeResize="0"/>
          <p:nvPr/>
        </p:nvPicPr>
        <p:blipFill rotWithShape="1">
          <a:blip r:embed="rId17">
            <a:alphaModFix/>
          </a:blip>
          <a:srcRect b="0" l="0" r="0" t="0"/>
          <a:stretch/>
        </p:blipFill>
        <p:spPr>
          <a:xfrm>
            <a:off x="12574572" y="6337300"/>
            <a:ext cx="1117740" cy="1117600"/>
          </a:xfrm>
          <a:prstGeom prst="rect">
            <a:avLst/>
          </a:prstGeom>
          <a:noFill/>
          <a:ln>
            <a:noFill/>
          </a:ln>
        </p:spPr>
      </p:pic>
      <p:pic>
        <p:nvPicPr>
          <p:cNvPr descr=" " id="637" name="Google Shape;637;g2bab08c6aca_0_1169"/>
          <p:cNvPicPr preferRelativeResize="0"/>
          <p:nvPr/>
        </p:nvPicPr>
        <p:blipFill rotWithShape="1">
          <a:blip r:embed="rId18">
            <a:alphaModFix/>
          </a:blip>
          <a:srcRect b="0" l="0" r="0" t="0"/>
          <a:stretch/>
        </p:blipFill>
        <p:spPr>
          <a:xfrm>
            <a:off x="3353219" y="5702300"/>
            <a:ext cx="17680610" cy="12700"/>
          </a:xfrm>
          <a:prstGeom prst="rect">
            <a:avLst/>
          </a:prstGeom>
          <a:noFill/>
          <a:ln>
            <a:noFill/>
          </a:ln>
        </p:spPr>
      </p:pic>
      <p:pic>
        <p:nvPicPr>
          <p:cNvPr descr=" " id="638" name="Google Shape;638;g2bab08c6aca_0_1169"/>
          <p:cNvPicPr preferRelativeResize="0"/>
          <p:nvPr/>
        </p:nvPicPr>
        <p:blipFill rotWithShape="1">
          <a:blip r:embed="rId19">
            <a:alphaModFix/>
          </a:blip>
          <a:srcRect b="0" l="0" r="0" t="0"/>
          <a:stretch/>
        </p:blipFill>
        <p:spPr>
          <a:xfrm>
            <a:off x="13006426" y="5308600"/>
            <a:ext cx="12702" cy="406400"/>
          </a:xfrm>
          <a:prstGeom prst="rect">
            <a:avLst/>
          </a:prstGeom>
          <a:noFill/>
          <a:ln>
            <a:noFill/>
          </a:ln>
        </p:spPr>
      </p:pic>
      <p:pic>
        <p:nvPicPr>
          <p:cNvPr descr=" " id="639" name="Google Shape;639;g2bab08c6aca_0_1169"/>
          <p:cNvPicPr preferRelativeResize="0"/>
          <p:nvPr/>
        </p:nvPicPr>
        <p:blipFill rotWithShape="1">
          <a:blip r:embed="rId20">
            <a:alphaModFix/>
          </a:blip>
          <a:srcRect b="0" l="0" r="0" t="0"/>
          <a:stretch/>
        </p:blipFill>
        <p:spPr>
          <a:xfrm>
            <a:off x="3353219" y="5715000"/>
            <a:ext cx="12702" cy="419100"/>
          </a:xfrm>
          <a:prstGeom prst="rect">
            <a:avLst/>
          </a:prstGeom>
          <a:noFill/>
          <a:ln>
            <a:noFill/>
          </a:ln>
        </p:spPr>
      </p:pic>
      <p:pic>
        <p:nvPicPr>
          <p:cNvPr descr=" " id="640" name="Google Shape;640;g2bab08c6aca_0_1169"/>
          <p:cNvPicPr preferRelativeResize="0"/>
          <p:nvPr/>
        </p:nvPicPr>
        <p:blipFill rotWithShape="1">
          <a:blip r:embed="rId20">
            <a:alphaModFix/>
          </a:blip>
          <a:srcRect b="0" l="0" r="0" t="0"/>
          <a:stretch/>
        </p:blipFill>
        <p:spPr>
          <a:xfrm>
            <a:off x="9513489" y="5715000"/>
            <a:ext cx="12702" cy="419100"/>
          </a:xfrm>
          <a:prstGeom prst="rect">
            <a:avLst/>
          </a:prstGeom>
          <a:noFill/>
          <a:ln>
            <a:noFill/>
          </a:ln>
        </p:spPr>
      </p:pic>
      <p:pic>
        <p:nvPicPr>
          <p:cNvPr descr=" " id="641" name="Google Shape;641;g2bab08c6aca_0_1169"/>
          <p:cNvPicPr preferRelativeResize="0"/>
          <p:nvPr/>
        </p:nvPicPr>
        <p:blipFill rotWithShape="1">
          <a:blip r:embed="rId20">
            <a:alphaModFix/>
          </a:blip>
          <a:srcRect b="0" l="0" r="0" t="0"/>
          <a:stretch/>
        </p:blipFill>
        <p:spPr>
          <a:xfrm>
            <a:off x="15407026" y="5715000"/>
            <a:ext cx="12702" cy="419100"/>
          </a:xfrm>
          <a:prstGeom prst="rect">
            <a:avLst/>
          </a:prstGeom>
          <a:noFill/>
          <a:ln>
            <a:noFill/>
          </a:ln>
        </p:spPr>
      </p:pic>
      <p:pic>
        <p:nvPicPr>
          <p:cNvPr descr=" " id="642" name="Google Shape;642;g2bab08c6aca_0_1169"/>
          <p:cNvPicPr preferRelativeResize="0"/>
          <p:nvPr/>
        </p:nvPicPr>
        <p:blipFill rotWithShape="1">
          <a:blip r:embed="rId20">
            <a:alphaModFix/>
          </a:blip>
          <a:srcRect b="0" l="0" r="0" t="0"/>
          <a:stretch/>
        </p:blipFill>
        <p:spPr>
          <a:xfrm>
            <a:off x="21021127" y="5715000"/>
            <a:ext cx="12702" cy="419100"/>
          </a:xfrm>
          <a:prstGeom prst="rect">
            <a:avLst/>
          </a:prstGeom>
          <a:noFill/>
          <a:ln>
            <a:noFill/>
          </a:ln>
        </p:spPr>
      </p:pic>
      <p:pic>
        <p:nvPicPr>
          <p:cNvPr descr=" " id="643" name="Google Shape;643;g2bab08c6aca_0_1169"/>
          <p:cNvPicPr preferRelativeResize="0"/>
          <p:nvPr/>
        </p:nvPicPr>
        <p:blipFill rotWithShape="1">
          <a:blip r:embed="rId21">
            <a:alphaModFix/>
          </a:blip>
          <a:srcRect b="0" l="0" r="0" t="0"/>
          <a:stretch/>
        </p:blipFill>
        <p:spPr>
          <a:xfrm>
            <a:off x="3353219" y="7670800"/>
            <a:ext cx="12702" cy="812800"/>
          </a:xfrm>
          <a:prstGeom prst="rect">
            <a:avLst/>
          </a:prstGeom>
          <a:noFill/>
          <a:ln>
            <a:noFill/>
          </a:ln>
        </p:spPr>
      </p:pic>
      <p:pic>
        <p:nvPicPr>
          <p:cNvPr descr=" " id="644" name="Google Shape;644;g2bab08c6aca_0_1169"/>
          <p:cNvPicPr preferRelativeResize="0"/>
          <p:nvPr/>
        </p:nvPicPr>
        <p:blipFill rotWithShape="1">
          <a:blip r:embed="rId21">
            <a:alphaModFix/>
          </a:blip>
          <a:srcRect b="0" l="0" r="0" t="0"/>
          <a:stretch/>
        </p:blipFill>
        <p:spPr>
          <a:xfrm>
            <a:off x="9513489" y="7670800"/>
            <a:ext cx="12702" cy="812800"/>
          </a:xfrm>
          <a:prstGeom prst="rect">
            <a:avLst/>
          </a:prstGeom>
          <a:noFill/>
          <a:ln>
            <a:noFill/>
          </a:ln>
        </p:spPr>
      </p:pic>
      <p:pic>
        <p:nvPicPr>
          <p:cNvPr descr=" " id="645" name="Google Shape;645;g2bab08c6aca_0_1169"/>
          <p:cNvPicPr preferRelativeResize="0"/>
          <p:nvPr/>
        </p:nvPicPr>
        <p:blipFill rotWithShape="1">
          <a:blip r:embed="rId21">
            <a:alphaModFix/>
          </a:blip>
          <a:srcRect b="0" l="0" r="0" t="0"/>
          <a:stretch/>
        </p:blipFill>
        <p:spPr>
          <a:xfrm>
            <a:off x="15407026" y="7670800"/>
            <a:ext cx="12702" cy="812800"/>
          </a:xfrm>
          <a:prstGeom prst="rect">
            <a:avLst/>
          </a:prstGeom>
          <a:noFill/>
          <a:ln>
            <a:noFill/>
          </a:ln>
        </p:spPr>
      </p:pic>
      <p:pic>
        <p:nvPicPr>
          <p:cNvPr descr=" " id="646" name="Google Shape;646;g2bab08c6aca_0_1169"/>
          <p:cNvPicPr preferRelativeResize="0"/>
          <p:nvPr/>
        </p:nvPicPr>
        <p:blipFill rotWithShape="1">
          <a:blip r:embed="rId21">
            <a:alphaModFix/>
          </a:blip>
          <a:srcRect b="0" l="0" r="0" t="0"/>
          <a:stretch/>
        </p:blipFill>
        <p:spPr>
          <a:xfrm>
            <a:off x="21021127" y="7670800"/>
            <a:ext cx="12702" cy="812800"/>
          </a:xfrm>
          <a:prstGeom prst="rect">
            <a:avLst/>
          </a:prstGeom>
          <a:noFill/>
          <a:ln>
            <a:noFill/>
          </a:ln>
        </p:spPr>
      </p:pic>
      <p:pic>
        <p:nvPicPr>
          <p:cNvPr descr=" " id="647" name="Google Shape;647;g2bab08c6aca_0_1169"/>
          <p:cNvPicPr preferRelativeResize="0"/>
          <p:nvPr/>
        </p:nvPicPr>
        <p:blipFill rotWithShape="1">
          <a:blip r:embed="rId21">
            <a:alphaModFix/>
          </a:blip>
          <a:srcRect b="0" l="0" r="0" t="0"/>
          <a:stretch/>
        </p:blipFill>
        <p:spPr>
          <a:xfrm>
            <a:off x="9513489" y="10033000"/>
            <a:ext cx="12702" cy="812800"/>
          </a:xfrm>
          <a:prstGeom prst="rect">
            <a:avLst/>
          </a:prstGeom>
          <a:noFill/>
          <a:ln>
            <a:noFill/>
          </a:ln>
        </p:spPr>
      </p:pic>
      <p:pic>
        <p:nvPicPr>
          <p:cNvPr descr=" " id="648" name="Google Shape;648;g2bab08c6aca_0_1169"/>
          <p:cNvPicPr preferRelativeResize="0"/>
          <p:nvPr/>
        </p:nvPicPr>
        <p:blipFill rotWithShape="1">
          <a:blip r:embed="rId21">
            <a:alphaModFix/>
          </a:blip>
          <a:srcRect b="0" l="0" r="0" t="0"/>
          <a:stretch/>
        </p:blipFill>
        <p:spPr>
          <a:xfrm>
            <a:off x="15407026" y="10033000"/>
            <a:ext cx="12702" cy="812800"/>
          </a:xfrm>
          <a:prstGeom prst="rect">
            <a:avLst/>
          </a:prstGeom>
          <a:noFill/>
          <a:ln>
            <a:noFill/>
          </a:ln>
        </p:spPr>
      </p:pic>
      <p:sp>
        <p:nvSpPr>
          <p:cNvPr id="649" name="Google Shape;649;g2bab08c6aca_0_1169"/>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50" name="Google Shape;650;g2bab08c6aca_0_1169"/>
          <p:cNvSpPr/>
          <p:nvPr/>
        </p:nvSpPr>
        <p:spPr>
          <a:xfrm>
            <a:off x="3437896" y="1676400"/>
            <a:ext cx="17511300" cy="198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3E8E"/>
        </a:solidFill>
      </p:bgPr>
    </p:bg>
    <p:spTree>
      <p:nvGrpSpPr>
        <p:cNvPr id="655" name="Shape 655"/>
        <p:cNvGrpSpPr/>
        <p:nvPr/>
      </p:nvGrpSpPr>
      <p:grpSpPr>
        <a:xfrm>
          <a:off x="0" y="0"/>
          <a:ext cx="0" cy="0"/>
          <a:chOff x="0" y="0"/>
          <a:chExt cx="0" cy="0"/>
        </a:xfrm>
      </p:grpSpPr>
      <p:pic>
        <p:nvPicPr>
          <p:cNvPr descr=" " id="656" name="Google Shape;656;g2bab08c6aca_0_1247"/>
          <p:cNvPicPr preferRelativeResize="0"/>
          <p:nvPr/>
        </p:nvPicPr>
        <p:blipFill rotWithShape="1">
          <a:blip r:embed="rId3">
            <a:alphaModFix/>
          </a:blip>
          <a:srcRect b="0" l="0" r="0" t="0"/>
          <a:stretch/>
        </p:blipFill>
        <p:spPr>
          <a:xfrm>
            <a:off x="7545" y="2142009"/>
            <a:ext cx="24650369" cy="10002143"/>
          </a:xfrm>
          <a:prstGeom prst="rect">
            <a:avLst/>
          </a:prstGeom>
          <a:noFill/>
          <a:ln>
            <a:noFill/>
          </a:ln>
        </p:spPr>
      </p:pic>
      <p:sp>
        <p:nvSpPr>
          <p:cNvPr id="657" name="Google Shape;657;g2bab08c6aca_0_1247"/>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4">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58" name="Google Shape;658;g2bab08c6aca_0_1247"/>
          <p:cNvPicPr preferRelativeResize="0"/>
          <p:nvPr/>
        </p:nvPicPr>
        <p:blipFill rotWithShape="1">
          <a:blip r:embed="rId5">
            <a:alphaModFix/>
          </a:blip>
          <a:srcRect b="0" l="0" r="0" t="0"/>
          <a:stretch/>
        </p:blipFill>
        <p:spPr>
          <a:xfrm>
            <a:off x="14035254" y="4457700"/>
            <a:ext cx="9928557" cy="7801372"/>
          </a:xfrm>
          <a:prstGeom prst="rect">
            <a:avLst/>
          </a:prstGeom>
          <a:noFill/>
          <a:ln>
            <a:noFill/>
          </a:ln>
        </p:spPr>
      </p:pic>
      <p:sp>
        <p:nvSpPr>
          <p:cNvPr id="659" name="Google Shape;659;g2bab08c6aca_0_1247"/>
          <p:cNvSpPr/>
          <p:nvPr/>
        </p:nvSpPr>
        <p:spPr>
          <a:xfrm>
            <a:off x="3188098" y="5918200"/>
            <a:ext cx="11998800" cy="430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60" name="Google Shape;660;g2bab08c6aca_0_1247"/>
          <p:cNvSpPr/>
          <p:nvPr/>
        </p:nvSpPr>
        <p:spPr>
          <a:xfrm>
            <a:off x="2895962" y="2451100"/>
            <a:ext cx="13764300" cy="364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Thank you for choosing EaTemp</a:t>
            </a:r>
            <a:endParaRPr b="0" i="0" sz="8000" u="none" cap="none" strike="noStrike">
              <a:solidFill>
                <a:schemeClr val="dk1"/>
              </a:solidFill>
              <a:latin typeface="Calibri"/>
              <a:ea typeface="Calibri"/>
              <a:cs typeface="Calibri"/>
              <a:sym typeface="Calibri"/>
            </a:endParaRPr>
          </a:p>
        </p:txBody>
      </p:sp>
      <p:sp>
        <p:nvSpPr>
          <p:cNvPr id="661" name="Google Shape;661;g2bab08c6aca_0_1247"/>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2" name="Google Shape;662;g2bab08c6aca_0_1247"/>
          <p:cNvPicPr preferRelativeResize="0"/>
          <p:nvPr/>
        </p:nvPicPr>
        <p:blipFill rotWithShape="1">
          <a:blip r:embed="rId6">
            <a:alphaModFix/>
          </a:blip>
          <a:srcRect b="0" l="0" r="0" t="0"/>
          <a:stretch/>
        </p:blipFill>
        <p:spPr>
          <a:xfrm>
            <a:off x="23523340" y="8788400"/>
            <a:ext cx="711289"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39" name="Shape 39"/>
        <p:cNvGrpSpPr/>
        <p:nvPr/>
      </p:nvGrpSpPr>
      <p:grpSpPr>
        <a:xfrm>
          <a:off x="0" y="0"/>
          <a:ext cx="0" cy="0"/>
          <a:chOff x="0" y="0"/>
          <a:chExt cx="0" cy="0"/>
        </a:xfrm>
      </p:grpSpPr>
      <p:pic>
        <p:nvPicPr>
          <p:cNvPr descr=" " id="40" name="Google Shape;40;g2bab08c6aca_0_651"/>
          <p:cNvPicPr preferRelativeResize="0"/>
          <p:nvPr/>
        </p:nvPicPr>
        <p:blipFill rotWithShape="1">
          <a:blip r:embed="rId3">
            <a:alphaModFix/>
          </a:blip>
          <a:srcRect b="0" l="0" r="0" t="0"/>
          <a:stretch/>
        </p:blipFill>
        <p:spPr>
          <a:xfrm>
            <a:off x="19467288" y="5678590"/>
            <a:ext cx="6388638" cy="4629386"/>
          </a:xfrm>
          <a:prstGeom prst="rect">
            <a:avLst/>
          </a:prstGeom>
          <a:noFill/>
          <a:ln>
            <a:noFill/>
          </a:ln>
        </p:spPr>
      </p:pic>
      <p:pic>
        <p:nvPicPr>
          <p:cNvPr descr=" " id="41" name="Google Shape;41;g2bab08c6aca_0_651"/>
          <p:cNvPicPr preferRelativeResize="0"/>
          <p:nvPr/>
        </p:nvPicPr>
        <p:blipFill rotWithShape="1">
          <a:blip r:embed="rId4">
            <a:alphaModFix/>
          </a:blip>
          <a:srcRect b="0" l="0" r="0" t="0"/>
          <a:stretch/>
        </p:blipFill>
        <p:spPr>
          <a:xfrm>
            <a:off x="13345123" y="10618890"/>
            <a:ext cx="6388638" cy="4629386"/>
          </a:xfrm>
          <a:prstGeom prst="rect">
            <a:avLst/>
          </a:prstGeom>
          <a:noFill/>
          <a:ln>
            <a:noFill/>
          </a:ln>
        </p:spPr>
      </p:pic>
      <p:pic>
        <p:nvPicPr>
          <p:cNvPr descr=" " id="42" name="Google Shape;42;g2bab08c6aca_0_651"/>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3" name="Google Shape;43;g2bab08c6aca_0_651"/>
          <p:cNvSpPr/>
          <p:nvPr/>
        </p:nvSpPr>
        <p:spPr>
          <a:xfrm rot="-5400000">
            <a:off x="-2323522" y="4453773"/>
            <a:ext cx="11604900" cy="582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Holtwood One SC"/>
              <a:buNone/>
            </a:pPr>
            <a:r>
              <a:rPr b="0" i="0" lang="en-US" sz="12800" u="none" cap="none" strike="noStrike">
                <a:solidFill>
                  <a:srgbClr val="272727"/>
                </a:solidFill>
                <a:latin typeface="Holtwood One SC"/>
                <a:ea typeface="Holtwood One SC"/>
                <a:cs typeface="Holtwood One SC"/>
                <a:sym typeface="Holtwood One SC"/>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2bab08c6aca_0_651"/>
          <p:cNvSpPr/>
          <p:nvPr/>
        </p:nvSpPr>
        <p:spPr>
          <a:xfrm>
            <a:off x="10199375" y="1638300"/>
            <a:ext cx="77607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 name="Google Shape;45;g2bab08c6aca_0_651"/>
          <p:cNvPicPr preferRelativeResize="0"/>
          <p:nvPr/>
        </p:nvPicPr>
        <p:blipFill rotWithShape="1">
          <a:blip r:embed="rId6">
            <a:alphaModFix/>
          </a:blip>
          <a:srcRect b="0" l="0" r="0" t="0"/>
          <a:stretch/>
        </p:blipFill>
        <p:spPr>
          <a:xfrm>
            <a:off x="10199375" y="1676400"/>
            <a:ext cx="1625803" cy="1625600"/>
          </a:xfrm>
          <a:prstGeom prst="rect">
            <a:avLst/>
          </a:prstGeom>
          <a:noFill/>
          <a:ln>
            <a:noFill/>
          </a:ln>
        </p:spPr>
      </p:pic>
      <p:sp>
        <p:nvSpPr>
          <p:cNvPr id="46" name="Google Shape;46;g2bab08c6aca_0_651"/>
          <p:cNvSpPr/>
          <p:nvPr/>
        </p:nvSpPr>
        <p:spPr>
          <a:xfrm>
            <a:off x="10199375" y="1676400"/>
            <a:ext cx="1625700" cy="1625700"/>
          </a:xfrm>
          <a:prstGeom prst="roundRect">
            <a:avLst>
              <a:gd fmla="val 781313" name="adj"/>
            </a:avLst>
          </a:prstGeom>
          <a:noFill/>
          <a:ln cap="flat" cmpd="sng" w="12700">
            <a:solidFill>
              <a:srgbClr val="013E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bab08c6aca_0_651"/>
          <p:cNvSpPr/>
          <p:nvPr/>
        </p:nvSpPr>
        <p:spPr>
          <a:xfrm>
            <a:off x="10485160" y="1892300"/>
            <a:ext cx="1054200" cy="1193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01</a:t>
            </a:r>
            <a:endParaRPr b="0" i="0" sz="4800" u="none" cap="none" strike="noStrike">
              <a:solidFill>
                <a:schemeClr val="dk1"/>
              </a:solidFill>
              <a:latin typeface="Calibri"/>
              <a:ea typeface="Calibri"/>
              <a:cs typeface="Calibri"/>
              <a:sym typeface="Calibri"/>
            </a:endParaRPr>
          </a:p>
        </p:txBody>
      </p:sp>
      <p:sp>
        <p:nvSpPr>
          <p:cNvPr id="48" name="Google Shape;48;g2bab08c6aca_0_651"/>
          <p:cNvSpPr/>
          <p:nvPr/>
        </p:nvSpPr>
        <p:spPr>
          <a:xfrm>
            <a:off x="12028403" y="1638300"/>
            <a:ext cx="5931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bab08c6aca_0_651"/>
          <p:cNvSpPr/>
          <p:nvPr/>
        </p:nvSpPr>
        <p:spPr>
          <a:xfrm>
            <a:off x="12028403" y="1638300"/>
            <a:ext cx="6135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Introduction</a:t>
            </a:r>
            <a:endParaRPr b="0" i="0" sz="4800" u="none" cap="none" strike="noStrike">
              <a:solidFill>
                <a:schemeClr val="dk1"/>
              </a:solidFill>
              <a:latin typeface="Calibri"/>
              <a:ea typeface="Calibri"/>
              <a:cs typeface="Calibri"/>
              <a:sym typeface="Calibri"/>
            </a:endParaRPr>
          </a:p>
        </p:txBody>
      </p:sp>
      <p:sp>
        <p:nvSpPr>
          <p:cNvPr id="50" name="Google Shape;50;g2bab08c6aca_0_651"/>
          <p:cNvSpPr/>
          <p:nvPr/>
        </p:nvSpPr>
        <p:spPr>
          <a:xfrm>
            <a:off x="12028403" y="27305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bab08c6aca_0_651"/>
          <p:cNvSpPr/>
          <p:nvPr/>
        </p:nvSpPr>
        <p:spPr>
          <a:xfrm>
            <a:off x="12028403" y="4356100"/>
            <a:ext cx="77607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 name="Google Shape;52;g2bab08c6aca_0_651"/>
          <p:cNvPicPr preferRelativeResize="0"/>
          <p:nvPr/>
        </p:nvPicPr>
        <p:blipFill rotWithShape="1">
          <a:blip r:embed="rId6">
            <a:alphaModFix/>
          </a:blip>
          <a:srcRect b="0" l="0" r="0" t="0"/>
          <a:stretch/>
        </p:blipFill>
        <p:spPr>
          <a:xfrm>
            <a:off x="12028403" y="4394200"/>
            <a:ext cx="1625803" cy="1625600"/>
          </a:xfrm>
          <a:prstGeom prst="rect">
            <a:avLst/>
          </a:prstGeom>
          <a:noFill/>
          <a:ln>
            <a:noFill/>
          </a:ln>
        </p:spPr>
      </p:pic>
      <p:sp>
        <p:nvSpPr>
          <p:cNvPr id="53" name="Google Shape;53;g2bab08c6aca_0_651"/>
          <p:cNvSpPr/>
          <p:nvPr/>
        </p:nvSpPr>
        <p:spPr>
          <a:xfrm>
            <a:off x="12028403" y="4394200"/>
            <a:ext cx="1625700" cy="1625700"/>
          </a:xfrm>
          <a:prstGeom prst="roundRect">
            <a:avLst>
              <a:gd fmla="val 781313" name="adj"/>
            </a:avLst>
          </a:prstGeom>
          <a:noFill/>
          <a:ln cap="flat" cmpd="sng" w="12700">
            <a:solidFill>
              <a:srgbClr val="D80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bab08c6aca_0_651"/>
          <p:cNvSpPr/>
          <p:nvPr/>
        </p:nvSpPr>
        <p:spPr>
          <a:xfrm>
            <a:off x="12250681" y="4610100"/>
            <a:ext cx="1181100" cy="1193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80242"/>
              </a:buClr>
              <a:buSzPts val="4800"/>
              <a:buFont typeface="Holtwood One SC"/>
              <a:buNone/>
            </a:pPr>
            <a:r>
              <a:rPr b="0" i="0" lang="en-US" sz="4800" u="none" cap="none" strike="noStrike">
                <a:solidFill>
                  <a:srgbClr val="D80242"/>
                </a:solidFill>
                <a:latin typeface="Holtwood One SC"/>
                <a:ea typeface="Holtwood One SC"/>
                <a:cs typeface="Holtwood One SC"/>
                <a:sym typeface="Holtwood One SC"/>
              </a:rPr>
              <a:t>02</a:t>
            </a:r>
            <a:endParaRPr b="0" i="0" sz="4800" u="none" cap="none" strike="noStrike">
              <a:solidFill>
                <a:schemeClr val="dk1"/>
              </a:solidFill>
              <a:latin typeface="Calibri"/>
              <a:ea typeface="Calibri"/>
              <a:cs typeface="Calibri"/>
              <a:sym typeface="Calibri"/>
            </a:endParaRPr>
          </a:p>
        </p:txBody>
      </p:sp>
      <p:sp>
        <p:nvSpPr>
          <p:cNvPr id="55" name="Google Shape;55;g2bab08c6aca_0_651"/>
          <p:cNvSpPr/>
          <p:nvPr/>
        </p:nvSpPr>
        <p:spPr>
          <a:xfrm>
            <a:off x="13857432" y="4356100"/>
            <a:ext cx="5931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bab08c6aca_0_651"/>
          <p:cNvSpPr/>
          <p:nvPr/>
        </p:nvSpPr>
        <p:spPr>
          <a:xfrm>
            <a:off x="13857432" y="4356100"/>
            <a:ext cx="6135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Encounters</a:t>
            </a:r>
            <a:endParaRPr b="0" i="0" sz="4800" u="none" cap="none" strike="noStrike">
              <a:solidFill>
                <a:schemeClr val="dk1"/>
              </a:solidFill>
              <a:latin typeface="Calibri"/>
              <a:ea typeface="Calibri"/>
              <a:cs typeface="Calibri"/>
              <a:sym typeface="Calibri"/>
            </a:endParaRPr>
          </a:p>
        </p:txBody>
      </p:sp>
      <p:sp>
        <p:nvSpPr>
          <p:cNvPr id="57" name="Google Shape;57;g2bab08c6aca_0_651"/>
          <p:cNvSpPr/>
          <p:nvPr/>
        </p:nvSpPr>
        <p:spPr>
          <a:xfrm>
            <a:off x="13857432" y="54483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8" name="Google Shape;58;g2bab08c6aca_0_651"/>
          <p:cNvSpPr/>
          <p:nvPr/>
        </p:nvSpPr>
        <p:spPr>
          <a:xfrm>
            <a:off x="13857432" y="7073900"/>
            <a:ext cx="77607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g2bab08c6aca_0_651"/>
          <p:cNvPicPr preferRelativeResize="0"/>
          <p:nvPr/>
        </p:nvPicPr>
        <p:blipFill rotWithShape="1">
          <a:blip r:embed="rId6">
            <a:alphaModFix/>
          </a:blip>
          <a:srcRect b="0" l="0" r="0" t="0"/>
          <a:stretch/>
        </p:blipFill>
        <p:spPr>
          <a:xfrm>
            <a:off x="13857432" y="7112000"/>
            <a:ext cx="1625803" cy="1625600"/>
          </a:xfrm>
          <a:prstGeom prst="rect">
            <a:avLst/>
          </a:prstGeom>
          <a:noFill/>
          <a:ln>
            <a:noFill/>
          </a:ln>
        </p:spPr>
      </p:pic>
      <p:sp>
        <p:nvSpPr>
          <p:cNvPr id="60" name="Google Shape;60;g2bab08c6aca_0_651"/>
          <p:cNvSpPr/>
          <p:nvPr/>
        </p:nvSpPr>
        <p:spPr>
          <a:xfrm>
            <a:off x="13857432" y="7112000"/>
            <a:ext cx="1625700" cy="1625700"/>
          </a:xfrm>
          <a:prstGeom prst="roundRect">
            <a:avLst>
              <a:gd fmla="val 781313" name="adj"/>
            </a:avLst>
          </a:prstGeom>
          <a:noFill/>
          <a:ln cap="flat" cmpd="sng" w="12700">
            <a:solidFill>
              <a:srgbClr val="013E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bab08c6aca_0_651"/>
          <p:cNvSpPr/>
          <p:nvPr/>
        </p:nvSpPr>
        <p:spPr>
          <a:xfrm>
            <a:off x="14060657" y="7327900"/>
            <a:ext cx="1219500" cy="1193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03</a:t>
            </a:r>
            <a:endParaRPr b="0" i="0" sz="4800" u="none" cap="none" strike="noStrike">
              <a:solidFill>
                <a:schemeClr val="dk1"/>
              </a:solidFill>
              <a:latin typeface="Calibri"/>
              <a:ea typeface="Calibri"/>
              <a:cs typeface="Calibri"/>
              <a:sym typeface="Calibri"/>
            </a:endParaRPr>
          </a:p>
        </p:txBody>
      </p:sp>
      <p:sp>
        <p:nvSpPr>
          <p:cNvPr id="62" name="Google Shape;62;g2bab08c6aca_0_651"/>
          <p:cNvSpPr/>
          <p:nvPr/>
        </p:nvSpPr>
        <p:spPr>
          <a:xfrm>
            <a:off x="15686461" y="7073900"/>
            <a:ext cx="5931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bab08c6aca_0_651"/>
          <p:cNvSpPr/>
          <p:nvPr/>
        </p:nvSpPr>
        <p:spPr>
          <a:xfrm>
            <a:off x="15686461" y="7073900"/>
            <a:ext cx="6135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Wonders</a:t>
            </a:r>
            <a:endParaRPr b="0" i="0" sz="4800" u="none" cap="none" strike="noStrike">
              <a:solidFill>
                <a:schemeClr val="dk1"/>
              </a:solidFill>
              <a:latin typeface="Calibri"/>
              <a:ea typeface="Calibri"/>
              <a:cs typeface="Calibri"/>
              <a:sym typeface="Calibri"/>
            </a:endParaRPr>
          </a:p>
        </p:txBody>
      </p:sp>
      <p:sp>
        <p:nvSpPr>
          <p:cNvPr id="64" name="Google Shape;64;g2bab08c6aca_0_651"/>
          <p:cNvSpPr/>
          <p:nvPr/>
        </p:nvSpPr>
        <p:spPr>
          <a:xfrm>
            <a:off x="15686461" y="81661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5" name="Google Shape;65;g2bab08c6aca_0_651"/>
          <p:cNvSpPr/>
          <p:nvPr/>
        </p:nvSpPr>
        <p:spPr>
          <a:xfrm>
            <a:off x="15686461" y="9791700"/>
            <a:ext cx="77607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2bab08c6aca_0_651"/>
          <p:cNvPicPr preferRelativeResize="0"/>
          <p:nvPr/>
        </p:nvPicPr>
        <p:blipFill rotWithShape="1">
          <a:blip r:embed="rId6">
            <a:alphaModFix/>
          </a:blip>
          <a:srcRect b="0" l="0" r="0" t="0"/>
          <a:stretch/>
        </p:blipFill>
        <p:spPr>
          <a:xfrm>
            <a:off x="15686461" y="9829800"/>
            <a:ext cx="1625803" cy="1625600"/>
          </a:xfrm>
          <a:prstGeom prst="rect">
            <a:avLst/>
          </a:prstGeom>
          <a:noFill/>
          <a:ln>
            <a:noFill/>
          </a:ln>
        </p:spPr>
      </p:pic>
      <p:sp>
        <p:nvSpPr>
          <p:cNvPr id="67" name="Google Shape;67;g2bab08c6aca_0_651"/>
          <p:cNvSpPr/>
          <p:nvPr/>
        </p:nvSpPr>
        <p:spPr>
          <a:xfrm>
            <a:off x="15686461" y="9829800"/>
            <a:ext cx="1625700" cy="1625700"/>
          </a:xfrm>
          <a:prstGeom prst="roundRect">
            <a:avLst>
              <a:gd fmla="val 781313" name="adj"/>
            </a:avLst>
          </a:prstGeom>
          <a:noFill/>
          <a:ln cap="flat" cmpd="sng" w="12700">
            <a:solidFill>
              <a:srgbClr val="D80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bab08c6aca_0_651"/>
          <p:cNvSpPr/>
          <p:nvPr/>
        </p:nvSpPr>
        <p:spPr>
          <a:xfrm>
            <a:off x="15883335" y="10045700"/>
            <a:ext cx="1232100" cy="1193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80242"/>
              </a:buClr>
              <a:buSzPts val="4800"/>
              <a:buFont typeface="Holtwood One SC"/>
              <a:buNone/>
            </a:pPr>
            <a:r>
              <a:rPr b="0" i="0" lang="en-US" sz="4800" u="none" cap="none" strike="noStrike">
                <a:solidFill>
                  <a:srgbClr val="D80242"/>
                </a:solidFill>
                <a:latin typeface="Holtwood One SC"/>
                <a:ea typeface="Holtwood One SC"/>
                <a:cs typeface="Holtwood One SC"/>
                <a:sym typeface="Holtwood One SC"/>
              </a:rPr>
              <a:t>04</a:t>
            </a:r>
            <a:endParaRPr b="0" i="0" sz="4800" u="none" cap="none" strike="noStrike">
              <a:solidFill>
                <a:schemeClr val="dk1"/>
              </a:solidFill>
              <a:latin typeface="Calibri"/>
              <a:ea typeface="Calibri"/>
              <a:cs typeface="Calibri"/>
              <a:sym typeface="Calibri"/>
            </a:endParaRPr>
          </a:p>
        </p:txBody>
      </p:sp>
      <p:sp>
        <p:nvSpPr>
          <p:cNvPr id="69" name="Google Shape;69;g2bab08c6aca_0_651"/>
          <p:cNvSpPr/>
          <p:nvPr/>
        </p:nvSpPr>
        <p:spPr>
          <a:xfrm>
            <a:off x="17515489" y="9791700"/>
            <a:ext cx="5931600" cy="17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bab08c6aca_0_651"/>
          <p:cNvSpPr/>
          <p:nvPr/>
        </p:nvSpPr>
        <p:spPr>
          <a:xfrm>
            <a:off x="17515489" y="9791700"/>
            <a:ext cx="6135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Magic</a:t>
            </a:r>
            <a:endParaRPr b="0" i="0" sz="4800" u="none" cap="none" strike="noStrike">
              <a:solidFill>
                <a:schemeClr val="dk1"/>
              </a:solidFill>
              <a:latin typeface="Calibri"/>
              <a:ea typeface="Calibri"/>
              <a:cs typeface="Calibri"/>
              <a:sym typeface="Calibri"/>
            </a:endParaRPr>
          </a:p>
        </p:txBody>
      </p:sp>
      <p:sp>
        <p:nvSpPr>
          <p:cNvPr id="71" name="Google Shape;71;g2bab08c6aca_0_651"/>
          <p:cNvSpPr/>
          <p:nvPr/>
        </p:nvSpPr>
        <p:spPr>
          <a:xfrm>
            <a:off x="17515489" y="108839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72" name="Google Shape;72;g2bab08c6aca_0_651"/>
          <p:cNvSpPr/>
          <p:nvPr/>
        </p:nvSpPr>
        <p:spPr>
          <a:xfrm>
            <a:off x="10262883" y="3810000"/>
            <a:ext cx="932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 name="Google Shape;73;g2bab08c6aca_0_651"/>
          <p:cNvPicPr preferRelativeResize="0"/>
          <p:nvPr/>
        </p:nvPicPr>
        <p:blipFill rotWithShape="1">
          <a:blip r:embed="rId7">
            <a:alphaModFix/>
          </a:blip>
          <a:srcRect b="0" l="0" r="0" t="0"/>
          <a:stretch/>
        </p:blipFill>
        <p:spPr>
          <a:xfrm>
            <a:off x="10262883" y="3771900"/>
            <a:ext cx="9322965" cy="38100"/>
          </a:xfrm>
          <a:prstGeom prst="rect">
            <a:avLst/>
          </a:prstGeom>
          <a:noFill/>
          <a:ln>
            <a:noFill/>
          </a:ln>
        </p:spPr>
      </p:pic>
      <p:sp>
        <p:nvSpPr>
          <p:cNvPr id="74" name="Google Shape;74;g2bab08c6aca_0_651"/>
          <p:cNvSpPr/>
          <p:nvPr/>
        </p:nvSpPr>
        <p:spPr>
          <a:xfrm>
            <a:off x="12193524" y="6527800"/>
            <a:ext cx="932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5" name="Google Shape;75;g2bab08c6aca_0_651"/>
          <p:cNvPicPr preferRelativeResize="0"/>
          <p:nvPr/>
        </p:nvPicPr>
        <p:blipFill rotWithShape="1">
          <a:blip r:embed="rId7">
            <a:alphaModFix/>
          </a:blip>
          <a:srcRect b="0" l="0" r="0" t="0"/>
          <a:stretch/>
        </p:blipFill>
        <p:spPr>
          <a:xfrm>
            <a:off x="12193524" y="6489700"/>
            <a:ext cx="9322965" cy="38100"/>
          </a:xfrm>
          <a:prstGeom prst="rect">
            <a:avLst/>
          </a:prstGeom>
          <a:noFill/>
          <a:ln>
            <a:noFill/>
          </a:ln>
        </p:spPr>
      </p:pic>
      <p:sp>
        <p:nvSpPr>
          <p:cNvPr id="76" name="Google Shape;76;g2bab08c6aca_0_651"/>
          <p:cNvSpPr/>
          <p:nvPr/>
        </p:nvSpPr>
        <p:spPr>
          <a:xfrm>
            <a:off x="13857432" y="9245600"/>
            <a:ext cx="9323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 name="Google Shape;77;g2bab08c6aca_0_651"/>
          <p:cNvPicPr preferRelativeResize="0"/>
          <p:nvPr/>
        </p:nvPicPr>
        <p:blipFill rotWithShape="1">
          <a:blip r:embed="rId7">
            <a:alphaModFix/>
          </a:blip>
          <a:srcRect b="0" l="0" r="0" t="0"/>
          <a:stretch/>
        </p:blipFill>
        <p:spPr>
          <a:xfrm>
            <a:off x="13857432" y="9207500"/>
            <a:ext cx="9322965" cy="38100"/>
          </a:xfrm>
          <a:prstGeom prst="rect">
            <a:avLst/>
          </a:prstGeom>
          <a:noFill/>
          <a:ln>
            <a:noFill/>
          </a:ln>
        </p:spPr>
      </p:pic>
      <p:pic>
        <p:nvPicPr>
          <p:cNvPr descr=" " id="78" name="Google Shape;78;g2bab08c6aca_0_651"/>
          <p:cNvPicPr preferRelativeResize="0"/>
          <p:nvPr/>
        </p:nvPicPr>
        <p:blipFill rotWithShape="1">
          <a:blip r:embed="rId8">
            <a:alphaModFix/>
          </a:blip>
          <a:srcRect b="0" l="0" r="0" t="0"/>
          <a:stretch/>
        </p:blipFill>
        <p:spPr>
          <a:xfrm>
            <a:off x="5499787" y="4048029"/>
            <a:ext cx="8809022" cy="82176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83" name="Shape 83"/>
        <p:cNvGrpSpPr/>
        <p:nvPr/>
      </p:nvGrpSpPr>
      <p:grpSpPr>
        <a:xfrm>
          <a:off x="0" y="0"/>
          <a:ext cx="0" cy="0"/>
          <a:chOff x="0" y="0"/>
          <a:chExt cx="0" cy="0"/>
        </a:xfrm>
      </p:grpSpPr>
      <p:pic>
        <p:nvPicPr>
          <p:cNvPr descr=" " id="84" name="Google Shape;84;g2bab08c6aca_0_694"/>
          <p:cNvPicPr preferRelativeResize="0"/>
          <p:nvPr/>
        </p:nvPicPr>
        <p:blipFill rotWithShape="1">
          <a:blip r:embed="rId3">
            <a:alphaModFix/>
          </a:blip>
          <a:srcRect b="0" l="0" r="0" t="0"/>
          <a:stretch/>
        </p:blipFill>
        <p:spPr>
          <a:xfrm>
            <a:off x="-1041530" y="9969500"/>
            <a:ext cx="10415302" cy="3746500"/>
          </a:xfrm>
          <a:prstGeom prst="rect">
            <a:avLst/>
          </a:prstGeom>
          <a:noFill/>
          <a:ln>
            <a:noFill/>
          </a:ln>
        </p:spPr>
      </p:pic>
      <p:pic>
        <p:nvPicPr>
          <p:cNvPr descr=" " id="85" name="Google Shape;85;g2bab08c6aca_0_694"/>
          <p:cNvPicPr preferRelativeResize="0"/>
          <p:nvPr/>
        </p:nvPicPr>
        <p:blipFill rotWithShape="1">
          <a:blip r:embed="rId4">
            <a:alphaModFix/>
          </a:blip>
          <a:srcRect b="0" l="0" r="0" t="0"/>
          <a:stretch/>
        </p:blipFill>
        <p:spPr>
          <a:xfrm>
            <a:off x="21575864" y="-2333371"/>
            <a:ext cx="5474927" cy="9555357"/>
          </a:xfrm>
          <a:prstGeom prst="rect">
            <a:avLst/>
          </a:prstGeom>
          <a:noFill/>
          <a:ln>
            <a:noFill/>
          </a:ln>
        </p:spPr>
      </p:pic>
      <p:sp>
        <p:nvSpPr>
          <p:cNvPr id="86" name="Google Shape;86;g2bab08c6aca_0_6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7" name="Google Shape;87;g2bab08c6aca_0_6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8" name="Google Shape;88;g2bab08c6aca_0_694"/>
          <p:cNvSpPr/>
          <p:nvPr/>
        </p:nvSpPr>
        <p:spPr>
          <a:xfrm>
            <a:off x="2959470" y="2603500"/>
            <a:ext cx="73119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The Realm</a:t>
            </a:r>
            <a:endParaRPr b="0" i="0" sz="8000" u="none" cap="none" strike="noStrike">
              <a:solidFill>
                <a:schemeClr val="dk1"/>
              </a:solidFill>
              <a:latin typeface="Calibri"/>
              <a:ea typeface="Calibri"/>
              <a:cs typeface="Calibri"/>
              <a:sym typeface="Calibri"/>
            </a:endParaRPr>
          </a:p>
        </p:txBody>
      </p:sp>
      <p:sp>
        <p:nvSpPr>
          <p:cNvPr id="89" name="Google Shape;89;g2bab08c6aca_0_694"/>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0" name="Google Shape;90;g2bab08c6aca_0_694"/>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95" name="Shape 95"/>
        <p:cNvGrpSpPr/>
        <p:nvPr/>
      </p:nvGrpSpPr>
      <p:grpSpPr>
        <a:xfrm>
          <a:off x="0" y="0"/>
          <a:ext cx="0" cy="0"/>
          <a:chOff x="0" y="0"/>
          <a:chExt cx="0" cy="0"/>
        </a:xfrm>
      </p:grpSpPr>
      <p:pic>
        <p:nvPicPr>
          <p:cNvPr descr=" " id="96" name="Google Shape;96;g2bab08c6aca_0_705"/>
          <p:cNvPicPr preferRelativeResize="0"/>
          <p:nvPr/>
        </p:nvPicPr>
        <p:blipFill rotWithShape="1">
          <a:blip r:embed="rId3">
            <a:alphaModFix/>
          </a:blip>
          <a:srcRect b="0" l="0" r="0" t="0"/>
          <a:stretch/>
        </p:blipFill>
        <p:spPr>
          <a:xfrm>
            <a:off x="-1428688" y="8931504"/>
            <a:ext cx="7426399" cy="5670451"/>
          </a:xfrm>
          <a:prstGeom prst="rect">
            <a:avLst/>
          </a:prstGeom>
          <a:noFill/>
          <a:ln>
            <a:noFill/>
          </a:ln>
        </p:spPr>
      </p:pic>
      <p:pic>
        <p:nvPicPr>
          <p:cNvPr descr=" " id="97" name="Google Shape;97;g2bab08c6aca_0_705"/>
          <p:cNvPicPr preferRelativeResize="0"/>
          <p:nvPr/>
        </p:nvPicPr>
        <p:blipFill rotWithShape="1">
          <a:blip r:embed="rId4">
            <a:alphaModFix/>
          </a:blip>
          <a:srcRect b="0" l="0" r="0" t="0"/>
          <a:stretch/>
        </p:blipFill>
        <p:spPr>
          <a:xfrm>
            <a:off x="18404600" y="381000"/>
            <a:ext cx="7801218" cy="2819400"/>
          </a:xfrm>
          <a:prstGeom prst="rect">
            <a:avLst/>
          </a:prstGeom>
          <a:noFill/>
          <a:ln>
            <a:noFill/>
          </a:ln>
        </p:spPr>
      </p:pic>
      <p:sp>
        <p:nvSpPr>
          <p:cNvPr id="98" name="Google Shape;98;g2bab08c6aca_0_7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9" name="Google Shape;99;g2bab08c6aca_0_70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0" name="Google Shape;100;g2bab08c6aca_0_705"/>
          <p:cNvPicPr preferRelativeResize="0"/>
          <p:nvPr/>
        </p:nvPicPr>
        <p:blipFill rotWithShape="1">
          <a:blip r:embed="rId6">
            <a:alphaModFix/>
          </a:blip>
          <a:srcRect b="0" l="0" r="0" t="0"/>
          <a:stretch/>
        </p:blipFill>
        <p:spPr>
          <a:xfrm>
            <a:off x="13260457" y="1270000"/>
            <a:ext cx="9818327" cy="12446000"/>
          </a:xfrm>
          <a:prstGeom prst="rect">
            <a:avLst/>
          </a:prstGeom>
          <a:noFill/>
          <a:ln>
            <a:noFill/>
          </a:ln>
        </p:spPr>
      </p:pic>
      <p:sp>
        <p:nvSpPr>
          <p:cNvPr id="101" name="Google Shape;101;g2bab08c6aca_0_705"/>
          <p:cNvSpPr/>
          <p:nvPr/>
        </p:nvSpPr>
        <p:spPr>
          <a:xfrm>
            <a:off x="2502213" y="2489200"/>
            <a:ext cx="78750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bab08c6aca_0_705"/>
          <p:cNvPicPr preferRelativeResize="0"/>
          <p:nvPr/>
        </p:nvPicPr>
        <p:blipFill rotWithShape="1">
          <a:blip r:embed="rId7">
            <a:alphaModFix/>
          </a:blip>
          <a:srcRect b="0" l="0" r="0" t="0"/>
          <a:stretch/>
        </p:blipFill>
        <p:spPr>
          <a:xfrm>
            <a:off x="2502213" y="2489200"/>
            <a:ext cx="1623574" cy="1016000"/>
          </a:xfrm>
          <a:prstGeom prst="rect">
            <a:avLst/>
          </a:prstGeom>
          <a:noFill/>
          <a:ln>
            <a:noFill/>
          </a:ln>
        </p:spPr>
      </p:pic>
      <p:sp>
        <p:nvSpPr>
          <p:cNvPr id="103" name="Google Shape;103;g2bab08c6aca_0_705"/>
          <p:cNvSpPr/>
          <p:nvPr/>
        </p:nvSpPr>
        <p:spPr>
          <a:xfrm>
            <a:off x="2502213" y="3810000"/>
            <a:ext cx="7875000" cy="36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bab08c6aca_0_705"/>
          <p:cNvSpPr/>
          <p:nvPr/>
        </p:nvSpPr>
        <p:spPr>
          <a:xfrm>
            <a:off x="2502213" y="3810000"/>
            <a:ext cx="80781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Unicorn Sightings</a:t>
            </a:r>
            <a:endParaRPr b="0" i="0" sz="4800" u="none" cap="none" strike="noStrike">
              <a:solidFill>
                <a:schemeClr val="dk1"/>
              </a:solidFill>
              <a:latin typeface="Calibri"/>
              <a:ea typeface="Calibri"/>
              <a:cs typeface="Calibri"/>
              <a:sym typeface="Calibri"/>
            </a:endParaRPr>
          </a:p>
        </p:txBody>
      </p:sp>
      <p:sp>
        <p:nvSpPr>
          <p:cNvPr id="105" name="Google Shape;105;g2bab08c6aca_0_705"/>
          <p:cNvSpPr/>
          <p:nvPr/>
        </p:nvSpPr>
        <p:spPr>
          <a:xfrm>
            <a:off x="2502213" y="50038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6" name="Google Shape;106;g2bab08c6aca_0_705"/>
          <p:cNvSpPr/>
          <p:nvPr/>
        </p:nvSpPr>
        <p:spPr>
          <a:xfrm>
            <a:off x="2502213" y="8001000"/>
            <a:ext cx="78750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2bab08c6aca_0_705"/>
          <p:cNvPicPr preferRelativeResize="0"/>
          <p:nvPr/>
        </p:nvPicPr>
        <p:blipFill rotWithShape="1">
          <a:blip r:embed="rId8">
            <a:alphaModFix/>
          </a:blip>
          <a:srcRect b="0" l="0" r="0" t="0"/>
          <a:stretch/>
        </p:blipFill>
        <p:spPr>
          <a:xfrm>
            <a:off x="2502213" y="8001000"/>
            <a:ext cx="1180764" cy="1016000"/>
          </a:xfrm>
          <a:prstGeom prst="rect">
            <a:avLst/>
          </a:prstGeom>
          <a:noFill/>
          <a:ln>
            <a:noFill/>
          </a:ln>
        </p:spPr>
      </p:pic>
      <p:sp>
        <p:nvSpPr>
          <p:cNvPr id="108" name="Google Shape;108;g2bab08c6aca_0_705"/>
          <p:cNvSpPr/>
          <p:nvPr/>
        </p:nvSpPr>
        <p:spPr>
          <a:xfrm>
            <a:off x="2502213" y="9321800"/>
            <a:ext cx="7875000" cy="363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bab08c6aca_0_705"/>
          <p:cNvSpPr/>
          <p:nvPr/>
        </p:nvSpPr>
        <p:spPr>
          <a:xfrm>
            <a:off x="2502213" y="9321800"/>
            <a:ext cx="80781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Dragon Taming</a:t>
            </a:r>
            <a:endParaRPr b="0" i="0" sz="4800" u="none" cap="none" strike="noStrike">
              <a:solidFill>
                <a:schemeClr val="dk1"/>
              </a:solidFill>
              <a:latin typeface="Calibri"/>
              <a:ea typeface="Calibri"/>
              <a:cs typeface="Calibri"/>
              <a:sym typeface="Calibri"/>
            </a:endParaRPr>
          </a:p>
        </p:txBody>
      </p:sp>
      <p:sp>
        <p:nvSpPr>
          <p:cNvPr id="110" name="Google Shape;110;g2bab08c6aca_0_705"/>
          <p:cNvSpPr/>
          <p:nvPr/>
        </p:nvSpPr>
        <p:spPr>
          <a:xfrm>
            <a:off x="2502213" y="10515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115" name="Shape 115"/>
        <p:cNvGrpSpPr/>
        <p:nvPr/>
      </p:nvGrpSpPr>
      <p:grpSpPr>
        <a:xfrm>
          <a:off x="0" y="0"/>
          <a:ext cx="0" cy="0"/>
          <a:chOff x="0" y="0"/>
          <a:chExt cx="0" cy="0"/>
        </a:xfrm>
      </p:grpSpPr>
      <p:pic>
        <p:nvPicPr>
          <p:cNvPr descr=" " id="116" name="Google Shape;116;g2bab08c6aca_0_724"/>
          <p:cNvPicPr preferRelativeResize="0"/>
          <p:nvPr/>
        </p:nvPicPr>
        <p:blipFill rotWithShape="1">
          <a:blip r:embed="rId3">
            <a:alphaModFix/>
          </a:blip>
          <a:srcRect b="0" l="0" r="0" t="0"/>
          <a:stretch/>
        </p:blipFill>
        <p:spPr>
          <a:xfrm>
            <a:off x="19467288" y="5678593"/>
            <a:ext cx="6388638" cy="4629386"/>
          </a:xfrm>
          <a:prstGeom prst="rect">
            <a:avLst/>
          </a:prstGeom>
          <a:noFill/>
          <a:ln>
            <a:noFill/>
          </a:ln>
        </p:spPr>
      </p:pic>
      <p:pic>
        <p:nvPicPr>
          <p:cNvPr descr=" " id="117" name="Google Shape;117;g2bab08c6aca_0_724"/>
          <p:cNvPicPr preferRelativeResize="0"/>
          <p:nvPr/>
        </p:nvPicPr>
        <p:blipFill rotWithShape="1">
          <a:blip r:embed="rId4">
            <a:alphaModFix/>
          </a:blip>
          <a:srcRect b="0" l="0" r="0" t="0"/>
          <a:stretch/>
        </p:blipFill>
        <p:spPr>
          <a:xfrm>
            <a:off x="13345123" y="10618893"/>
            <a:ext cx="6388638" cy="4629386"/>
          </a:xfrm>
          <a:prstGeom prst="rect">
            <a:avLst/>
          </a:prstGeom>
          <a:noFill/>
          <a:ln>
            <a:noFill/>
          </a:ln>
        </p:spPr>
      </p:pic>
      <p:sp>
        <p:nvSpPr>
          <p:cNvPr id="118" name="Google Shape;118;g2bab08c6aca_0_7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g2bab08c6aca_0_72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0" name="Google Shape;120;g2bab08c6aca_0_724"/>
          <p:cNvSpPr/>
          <p:nvPr/>
        </p:nvSpPr>
        <p:spPr>
          <a:xfrm>
            <a:off x="800200"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2bab08c6aca_0_724"/>
          <p:cNvPicPr preferRelativeResize="0"/>
          <p:nvPr/>
        </p:nvPicPr>
        <p:blipFill rotWithShape="1">
          <a:blip r:embed="rId6">
            <a:alphaModFix/>
          </a:blip>
          <a:srcRect b="0" l="0" r="0" t="0"/>
          <a:stretch/>
        </p:blipFill>
        <p:spPr>
          <a:xfrm>
            <a:off x="800200" y="1181100"/>
            <a:ext cx="7049381" cy="4965700"/>
          </a:xfrm>
          <a:prstGeom prst="rect">
            <a:avLst/>
          </a:prstGeom>
          <a:noFill/>
          <a:ln>
            <a:noFill/>
          </a:ln>
        </p:spPr>
      </p:pic>
      <p:sp>
        <p:nvSpPr>
          <p:cNvPr id="122" name="Google Shape;122;g2bab08c6aca_0_724"/>
          <p:cNvSpPr/>
          <p:nvPr/>
        </p:nvSpPr>
        <p:spPr>
          <a:xfrm>
            <a:off x="2572071" y="6756400"/>
            <a:ext cx="35055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bab08c6aca_0_724"/>
          <p:cNvSpPr/>
          <p:nvPr/>
        </p:nvSpPr>
        <p:spPr>
          <a:xfrm>
            <a:off x="2572071" y="6756400"/>
            <a:ext cx="37089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Unicorn</a:t>
            </a:r>
            <a:endParaRPr b="0" i="0" sz="4800" u="none" cap="none" strike="noStrike">
              <a:solidFill>
                <a:schemeClr val="dk1"/>
              </a:solidFill>
              <a:latin typeface="Calibri"/>
              <a:ea typeface="Calibri"/>
              <a:cs typeface="Calibri"/>
              <a:sym typeface="Calibri"/>
            </a:endParaRPr>
          </a:p>
        </p:txBody>
      </p:sp>
      <p:sp>
        <p:nvSpPr>
          <p:cNvPr id="124" name="Google Shape;124;g2bab08c6aca_0_724"/>
          <p:cNvSpPr/>
          <p:nvPr/>
        </p:nvSpPr>
        <p:spPr>
          <a:xfrm>
            <a:off x="800200" y="8356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bab08c6aca_0_724"/>
          <p:cNvSpPr/>
          <p:nvPr/>
        </p:nvSpPr>
        <p:spPr>
          <a:xfrm>
            <a:off x="732458" y="8356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6" name="Google Shape;126;g2bab08c6aca_0_724"/>
          <p:cNvSpPr/>
          <p:nvPr/>
        </p:nvSpPr>
        <p:spPr>
          <a:xfrm>
            <a:off x="3340518" y="11404600"/>
            <a:ext cx="19686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bab08c6aca_0_724"/>
          <p:cNvSpPr/>
          <p:nvPr/>
        </p:nvSpPr>
        <p:spPr>
          <a:xfrm>
            <a:off x="3340518" y="11404600"/>
            <a:ext cx="2172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45%</a:t>
            </a:r>
            <a:endParaRPr b="0" i="0" sz="4800" u="none" cap="none" strike="noStrike">
              <a:solidFill>
                <a:schemeClr val="dk1"/>
              </a:solidFill>
              <a:latin typeface="Calibri"/>
              <a:ea typeface="Calibri"/>
              <a:cs typeface="Calibri"/>
              <a:sym typeface="Calibri"/>
            </a:endParaRPr>
          </a:p>
        </p:txBody>
      </p:sp>
      <p:sp>
        <p:nvSpPr>
          <p:cNvPr id="128" name="Google Shape;128;g2bab08c6aca_0_724"/>
          <p:cNvSpPr/>
          <p:nvPr/>
        </p:nvSpPr>
        <p:spPr>
          <a:xfrm>
            <a:off x="16016702"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bab08c6aca_0_724"/>
          <p:cNvPicPr preferRelativeResize="0"/>
          <p:nvPr/>
        </p:nvPicPr>
        <p:blipFill rotWithShape="1">
          <a:blip r:embed="rId7">
            <a:alphaModFix/>
          </a:blip>
          <a:srcRect b="0" l="0" r="0" t="0"/>
          <a:stretch/>
        </p:blipFill>
        <p:spPr>
          <a:xfrm>
            <a:off x="16016702" y="1181100"/>
            <a:ext cx="7049381" cy="4965700"/>
          </a:xfrm>
          <a:prstGeom prst="rect">
            <a:avLst/>
          </a:prstGeom>
          <a:noFill/>
          <a:ln>
            <a:noFill/>
          </a:ln>
        </p:spPr>
      </p:pic>
      <p:sp>
        <p:nvSpPr>
          <p:cNvPr id="130" name="Google Shape;130;g2bab08c6aca_0_724"/>
          <p:cNvSpPr/>
          <p:nvPr/>
        </p:nvSpPr>
        <p:spPr>
          <a:xfrm>
            <a:off x="17788573" y="6756400"/>
            <a:ext cx="35055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bab08c6aca_0_724"/>
          <p:cNvSpPr/>
          <p:nvPr/>
        </p:nvSpPr>
        <p:spPr>
          <a:xfrm>
            <a:off x="17788573" y="6756400"/>
            <a:ext cx="37089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Unicorn </a:t>
            </a:r>
            <a:endParaRPr b="0" i="0" sz="4800" u="none" cap="none" strike="noStrike">
              <a:solidFill>
                <a:schemeClr val="dk1"/>
              </a:solidFill>
              <a:latin typeface="Calibri"/>
              <a:ea typeface="Calibri"/>
              <a:cs typeface="Calibri"/>
              <a:sym typeface="Calibri"/>
            </a:endParaRPr>
          </a:p>
        </p:txBody>
      </p:sp>
      <p:sp>
        <p:nvSpPr>
          <p:cNvPr id="132" name="Google Shape;132;g2bab08c6aca_0_724"/>
          <p:cNvSpPr/>
          <p:nvPr/>
        </p:nvSpPr>
        <p:spPr>
          <a:xfrm>
            <a:off x="16016702" y="8356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bab08c6aca_0_724"/>
          <p:cNvSpPr/>
          <p:nvPr/>
        </p:nvSpPr>
        <p:spPr>
          <a:xfrm>
            <a:off x="15948960" y="8356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4" name="Google Shape;134;g2bab08c6aca_0_724"/>
          <p:cNvSpPr/>
          <p:nvPr/>
        </p:nvSpPr>
        <p:spPr>
          <a:xfrm>
            <a:off x="18557019" y="11404600"/>
            <a:ext cx="19686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bab08c6aca_0_724"/>
          <p:cNvSpPr/>
          <p:nvPr/>
        </p:nvSpPr>
        <p:spPr>
          <a:xfrm>
            <a:off x="18557019" y="11404600"/>
            <a:ext cx="21720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45%</a:t>
            </a:r>
            <a:endParaRPr b="0" i="0" sz="4800" u="none" cap="none" strike="noStrike">
              <a:solidFill>
                <a:schemeClr val="dk1"/>
              </a:solidFill>
              <a:latin typeface="Calibri"/>
              <a:ea typeface="Calibri"/>
              <a:cs typeface="Calibri"/>
              <a:sym typeface="Calibri"/>
            </a:endParaRPr>
          </a:p>
        </p:txBody>
      </p:sp>
      <p:sp>
        <p:nvSpPr>
          <p:cNvPr id="136" name="Google Shape;136;g2bab08c6aca_0_724"/>
          <p:cNvSpPr/>
          <p:nvPr/>
        </p:nvSpPr>
        <p:spPr>
          <a:xfrm>
            <a:off x="8408451"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bab08c6aca_0_724"/>
          <p:cNvSpPr/>
          <p:nvPr/>
        </p:nvSpPr>
        <p:spPr>
          <a:xfrm>
            <a:off x="10364495" y="1181100"/>
            <a:ext cx="31374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bab08c6aca_0_724"/>
          <p:cNvSpPr/>
          <p:nvPr/>
        </p:nvSpPr>
        <p:spPr>
          <a:xfrm>
            <a:off x="10364495" y="1181100"/>
            <a:ext cx="33405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Dragon </a:t>
            </a:r>
            <a:endParaRPr b="0" i="0" sz="4800" u="none" cap="none" strike="noStrike">
              <a:solidFill>
                <a:schemeClr val="dk1"/>
              </a:solidFill>
              <a:latin typeface="Calibri"/>
              <a:ea typeface="Calibri"/>
              <a:cs typeface="Calibri"/>
              <a:sym typeface="Calibri"/>
            </a:endParaRPr>
          </a:p>
        </p:txBody>
      </p:sp>
      <p:sp>
        <p:nvSpPr>
          <p:cNvPr id="139" name="Google Shape;139;g2bab08c6aca_0_724"/>
          <p:cNvSpPr/>
          <p:nvPr/>
        </p:nvSpPr>
        <p:spPr>
          <a:xfrm>
            <a:off x="8408451" y="27813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bab08c6aca_0_724"/>
          <p:cNvSpPr/>
          <p:nvPr/>
        </p:nvSpPr>
        <p:spPr>
          <a:xfrm>
            <a:off x="8340709" y="27813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1" name="Google Shape;141;g2bab08c6aca_0_724"/>
          <p:cNvPicPr preferRelativeResize="0"/>
          <p:nvPr/>
        </p:nvPicPr>
        <p:blipFill rotWithShape="1">
          <a:blip r:embed="rId8">
            <a:alphaModFix/>
          </a:blip>
          <a:srcRect b="0" l="0" r="0" t="0"/>
          <a:stretch/>
        </p:blipFill>
        <p:spPr>
          <a:xfrm>
            <a:off x="8408451" y="5829300"/>
            <a:ext cx="7049381" cy="4965700"/>
          </a:xfrm>
          <a:prstGeom prst="rect">
            <a:avLst/>
          </a:prstGeom>
          <a:noFill/>
          <a:ln>
            <a:noFill/>
          </a:ln>
        </p:spPr>
      </p:pic>
      <p:sp>
        <p:nvSpPr>
          <p:cNvPr id="142" name="Google Shape;142;g2bab08c6aca_0_724"/>
          <p:cNvSpPr/>
          <p:nvPr/>
        </p:nvSpPr>
        <p:spPr>
          <a:xfrm>
            <a:off x="10980522" y="11404600"/>
            <a:ext cx="19053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bab08c6aca_0_724"/>
          <p:cNvSpPr/>
          <p:nvPr/>
        </p:nvSpPr>
        <p:spPr>
          <a:xfrm>
            <a:off x="10980522" y="11404600"/>
            <a:ext cx="2108400" cy="119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67%</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148" name="Shape 148"/>
        <p:cNvGrpSpPr/>
        <p:nvPr/>
      </p:nvGrpSpPr>
      <p:grpSpPr>
        <a:xfrm>
          <a:off x="0" y="0"/>
          <a:ext cx="0" cy="0"/>
          <a:chOff x="0" y="0"/>
          <a:chExt cx="0" cy="0"/>
        </a:xfrm>
      </p:grpSpPr>
      <p:pic>
        <p:nvPicPr>
          <p:cNvPr descr=" " id="149" name="Google Shape;149;g2bab08c6aca_0_756"/>
          <p:cNvPicPr preferRelativeResize="0"/>
          <p:nvPr/>
        </p:nvPicPr>
        <p:blipFill rotWithShape="1">
          <a:blip r:embed="rId3">
            <a:alphaModFix/>
          </a:blip>
          <a:srcRect b="0" l="0" r="0" t="0"/>
          <a:stretch/>
        </p:blipFill>
        <p:spPr>
          <a:xfrm>
            <a:off x="-270867" y="2142009"/>
            <a:ext cx="24650369" cy="10002155"/>
          </a:xfrm>
          <a:prstGeom prst="rect">
            <a:avLst/>
          </a:prstGeom>
          <a:noFill/>
          <a:ln>
            <a:noFill/>
          </a:ln>
        </p:spPr>
      </p:pic>
      <p:sp>
        <p:nvSpPr>
          <p:cNvPr id="150" name="Google Shape;150;g2bab08c6aca_0_7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1" name="Google Shape;151;g2bab08c6aca_0_75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52" name="Google Shape;152;g2bab08c6aca_0_756"/>
          <p:cNvPicPr preferRelativeResize="0"/>
          <p:nvPr/>
        </p:nvPicPr>
        <p:blipFill rotWithShape="1">
          <a:blip r:embed="rId5">
            <a:alphaModFix/>
          </a:blip>
          <a:srcRect b="0" l="0" r="0" t="0"/>
          <a:stretch/>
        </p:blipFill>
        <p:spPr>
          <a:xfrm>
            <a:off x="0" y="-330200"/>
            <a:ext cx="5966698" cy="4437887"/>
          </a:xfrm>
          <a:prstGeom prst="rect">
            <a:avLst/>
          </a:prstGeom>
          <a:noFill/>
          <a:ln>
            <a:noFill/>
          </a:ln>
        </p:spPr>
      </p:pic>
      <p:sp>
        <p:nvSpPr>
          <p:cNvPr id="153" name="Google Shape;153;g2bab08c6aca_0_756"/>
          <p:cNvSpPr/>
          <p:nvPr/>
        </p:nvSpPr>
        <p:spPr>
          <a:xfrm>
            <a:off x="5398175" y="2374900"/>
            <a:ext cx="13603500" cy="897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bab08c6aca_0_756"/>
          <p:cNvSpPr/>
          <p:nvPr/>
        </p:nvSpPr>
        <p:spPr>
          <a:xfrm>
            <a:off x="5398175" y="2374900"/>
            <a:ext cx="13806600" cy="812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Holtwood One SC"/>
              <a:buNone/>
            </a:pPr>
            <a:r>
              <a:rPr b="0" i="0" lang="en-US" sz="4800" u="none" cap="none" strike="noStrike">
                <a:solidFill>
                  <a:srgbClr val="FFFFFF"/>
                </a:solidFill>
                <a:latin typeface="Holtwood One SC"/>
                <a:ea typeface="Holtwood One SC"/>
                <a:cs typeface="Holtwood One SC"/>
                <a:sym typeface="Holtwood One SC"/>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5" name="Google Shape;155;g2bab08c6aca_0_756"/>
          <p:cNvSpPr/>
          <p:nvPr/>
        </p:nvSpPr>
        <p:spPr>
          <a:xfrm>
            <a:off x="13184248" y="10604500"/>
            <a:ext cx="5969700" cy="901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80242"/>
              </a:buClr>
              <a:buSzPts val="3600"/>
              <a:buFont typeface="Holtwood One SC"/>
              <a:buNone/>
            </a:pPr>
            <a:r>
              <a:rPr b="0" i="0" lang="en-US" sz="3600" u="none" cap="none" strike="noStrike">
                <a:solidFill>
                  <a:srgbClr val="D80242"/>
                </a:solidFill>
                <a:latin typeface="Holtwood One SC"/>
                <a:ea typeface="Holtwood One SC"/>
                <a:cs typeface="Holtwood One SC"/>
                <a:sym typeface="Holtwood One SC"/>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160" name="Shape 160"/>
        <p:cNvGrpSpPr/>
        <p:nvPr/>
      </p:nvGrpSpPr>
      <p:grpSpPr>
        <a:xfrm>
          <a:off x="0" y="0"/>
          <a:ext cx="0" cy="0"/>
          <a:chOff x="0" y="0"/>
          <a:chExt cx="0" cy="0"/>
        </a:xfrm>
      </p:grpSpPr>
      <p:pic>
        <p:nvPicPr>
          <p:cNvPr descr=" " id="161" name="Google Shape;161;g2bab08c6aca_0_767"/>
          <p:cNvPicPr preferRelativeResize="0"/>
          <p:nvPr/>
        </p:nvPicPr>
        <p:blipFill rotWithShape="1">
          <a:blip r:embed="rId3">
            <a:alphaModFix/>
          </a:blip>
          <a:srcRect b="0" l="0" r="0" t="0"/>
          <a:stretch/>
        </p:blipFill>
        <p:spPr>
          <a:xfrm>
            <a:off x="-1041530" y="0"/>
            <a:ext cx="10415302" cy="3746500"/>
          </a:xfrm>
          <a:prstGeom prst="rect">
            <a:avLst/>
          </a:prstGeom>
          <a:noFill/>
          <a:ln>
            <a:noFill/>
          </a:ln>
        </p:spPr>
      </p:pic>
      <p:pic>
        <p:nvPicPr>
          <p:cNvPr descr=" " id="162" name="Google Shape;162;g2bab08c6aca_0_767"/>
          <p:cNvPicPr preferRelativeResize="0"/>
          <p:nvPr/>
        </p:nvPicPr>
        <p:blipFill rotWithShape="1">
          <a:blip r:embed="rId4">
            <a:alphaModFix/>
          </a:blip>
          <a:srcRect b="0" l="0" r="0" t="0"/>
          <a:stretch/>
        </p:blipFill>
        <p:spPr>
          <a:xfrm>
            <a:off x="21575864" y="6494016"/>
            <a:ext cx="5474927" cy="9555350"/>
          </a:xfrm>
          <a:prstGeom prst="rect">
            <a:avLst/>
          </a:prstGeom>
          <a:noFill/>
          <a:ln>
            <a:noFill/>
          </a:ln>
        </p:spPr>
      </p:pic>
      <p:sp>
        <p:nvSpPr>
          <p:cNvPr id="163" name="Google Shape;163;g2bab08c6aca_0_767"/>
          <p:cNvSpPr/>
          <p:nvPr/>
        </p:nvSpPr>
        <p:spPr>
          <a:xfrm>
            <a:off x="1621569" y="1422400"/>
            <a:ext cx="20216700" cy="198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The Magic of Dragons</a:t>
            </a:r>
            <a:endParaRPr b="0" i="0" sz="8000" u="none" cap="none" strike="noStrike">
              <a:solidFill>
                <a:schemeClr val="dk1"/>
              </a:solidFill>
              <a:latin typeface="Calibri"/>
              <a:ea typeface="Calibri"/>
              <a:cs typeface="Calibri"/>
              <a:sym typeface="Calibri"/>
            </a:endParaRPr>
          </a:p>
        </p:txBody>
      </p:sp>
      <p:sp>
        <p:nvSpPr>
          <p:cNvPr id="164" name="Google Shape;164;g2bab08c6aca_0_7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5" name="Google Shape;165;g2bab08c6aca_0_7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6" name="Google Shape;166;g2bab08c6aca_0_767"/>
          <p:cNvSpPr/>
          <p:nvPr/>
        </p:nvSpPr>
        <p:spPr>
          <a:xfrm>
            <a:off x="2121165" y="3695700"/>
            <a:ext cx="6096900" cy="6096000"/>
          </a:xfrm>
          <a:prstGeom prst="roundRect">
            <a:avLst>
              <a:gd fmla="val 2083350" name="adj"/>
            </a:avLst>
          </a:prstGeom>
          <a:noFill/>
          <a:ln cap="flat" cmpd="sng" w="38100">
            <a:solidFill>
              <a:srgbClr val="013E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7" name="Google Shape;167;g2bab08c6aca_0_767"/>
          <p:cNvPicPr preferRelativeResize="0"/>
          <p:nvPr/>
        </p:nvPicPr>
        <p:blipFill rotWithShape="1">
          <a:blip r:embed="rId6">
            <a:alphaModFix/>
          </a:blip>
          <a:srcRect b="0" l="0" r="0" t="0"/>
          <a:stretch/>
        </p:blipFill>
        <p:spPr>
          <a:xfrm>
            <a:off x="4645838" y="4787900"/>
            <a:ext cx="1047416" cy="1625600"/>
          </a:xfrm>
          <a:prstGeom prst="rect">
            <a:avLst/>
          </a:prstGeom>
          <a:noFill/>
          <a:ln>
            <a:noFill/>
          </a:ln>
        </p:spPr>
      </p:pic>
      <p:sp>
        <p:nvSpPr>
          <p:cNvPr id="168" name="Google Shape;168;g2bab08c6aca_0_767"/>
          <p:cNvSpPr/>
          <p:nvPr/>
        </p:nvSpPr>
        <p:spPr>
          <a:xfrm>
            <a:off x="2273584" y="6718300"/>
            <a:ext cx="57918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bab08c6aca_0_767"/>
          <p:cNvSpPr/>
          <p:nvPr/>
        </p:nvSpPr>
        <p:spPr>
          <a:xfrm>
            <a:off x="2171971" y="6718300"/>
            <a:ext cx="5995200" cy="218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Unicorn Sighting</a:t>
            </a:r>
            <a:endParaRPr b="0" i="0" sz="4800" u="none" cap="none" strike="noStrike">
              <a:solidFill>
                <a:schemeClr val="dk1"/>
              </a:solidFill>
              <a:latin typeface="Calibri"/>
              <a:ea typeface="Calibri"/>
              <a:cs typeface="Calibri"/>
              <a:sym typeface="Calibri"/>
            </a:endParaRPr>
          </a:p>
        </p:txBody>
      </p:sp>
      <p:sp>
        <p:nvSpPr>
          <p:cNvPr id="170" name="Google Shape;170;g2bab08c6aca_0_767"/>
          <p:cNvSpPr/>
          <p:nvPr/>
        </p:nvSpPr>
        <p:spPr>
          <a:xfrm>
            <a:off x="9145143" y="3695700"/>
            <a:ext cx="6096900" cy="6096000"/>
          </a:xfrm>
          <a:prstGeom prst="roundRect">
            <a:avLst>
              <a:gd fmla="val 2083350" name="adj"/>
            </a:avLst>
          </a:prstGeom>
          <a:noFill/>
          <a:ln cap="flat" cmpd="sng" w="38100">
            <a:solidFill>
              <a:srgbClr val="D80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1" name="Google Shape;171;g2bab08c6aca_0_767"/>
          <p:cNvPicPr preferRelativeResize="0"/>
          <p:nvPr/>
        </p:nvPicPr>
        <p:blipFill rotWithShape="1">
          <a:blip r:embed="rId7">
            <a:alphaModFix/>
          </a:blip>
          <a:srcRect b="0" l="0" r="0" t="0"/>
          <a:stretch/>
        </p:blipFill>
        <p:spPr>
          <a:xfrm>
            <a:off x="11200812" y="4787900"/>
            <a:ext cx="1985426" cy="1625600"/>
          </a:xfrm>
          <a:prstGeom prst="rect">
            <a:avLst/>
          </a:prstGeom>
          <a:noFill/>
          <a:ln>
            <a:noFill/>
          </a:ln>
        </p:spPr>
      </p:pic>
      <p:sp>
        <p:nvSpPr>
          <p:cNvPr id="172" name="Google Shape;172;g2bab08c6aca_0_767"/>
          <p:cNvSpPr/>
          <p:nvPr/>
        </p:nvSpPr>
        <p:spPr>
          <a:xfrm>
            <a:off x="9297562" y="6718300"/>
            <a:ext cx="57918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bab08c6aca_0_767"/>
          <p:cNvSpPr/>
          <p:nvPr/>
        </p:nvSpPr>
        <p:spPr>
          <a:xfrm>
            <a:off x="9195949" y="6718300"/>
            <a:ext cx="5995200" cy="218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Dragon Taming</a:t>
            </a:r>
            <a:endParaRPr b="0" i="0" sz="4800" u="none" cap="none" strike="noStrike">
              <a:solidFill>
                <a:schemeClr val="dk1"/>
              </a:solidFill>
              <a:latin typeface="Calibri"/>
              <a:ea typeface="Calibri"/>
              <a:cs typeface="Calibri"/>
              <a:sym typeface="Calibri"/>
            </a:endParaRPr>
          </a:p>
        </p:txBody>
      </p:sp>
      <p:sp>
        <p:nvSpPr>
          <p:cNvPr id="174" name="Google Shape;174;g2bab08c6aca_0_767"/>
          <p:cNvSpPr/>
          <p:nvPr/>
        </p:nvSpPr>
        <p:spPr>
          <a:xfrm>
            <a:off x="16169121" y="3695700"/>
            <a:ext cx="6096900" cy="6096000"/>
          </a:xfrm>
          <a:prstGeom prst="roundRect">
            <a:avLst>
              <a:gd fmla="val 2083350" name="adj"/>
            </a:avLst>
          </a:prstGeom>
          <a:noFill/>
          <a:ln cap="flat" cmpd="sng" w="38100">
            <a:solidFill>
              <a:srgbClr val="013E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2bab08c6aca_0_767"/>
          <p:cNvPicPr preferRelativeResize="0"/>
          <p:nvPr/>
        </p:nvPicPr>
        <p:blipFill rotWithShape="1">
          <a:blip r:embed="rId8">
            <a:alphaModFix/>
          </a:blip>
          <a:srcRect b="0" l="0" r="0" t="0"/>
          <a:stretch/>
        </p:blipFill>
        <p:spPr>
          <a:xfrm>
            <a:off x="18535992" y="4787900"/>
            <a:ext cx="1363024" cy="1625600"/>
          </a:xfrm>
          <a:prstGeom prst="rect">
            <a:avLst/>
          </a:prstGeom>
          <a:noFill/>
          <a:ln>
            <a:noFill/>
          </a:ln>
        </p:spPr>
      </p:pic>
      <p:sp>
        <p:nvSpPr>
          <p:cNvPr id="176" name="Google Shape;176;g2bab08c6aca_0_767"/>
          <p:cNvSpPr/>
          <p:nvPr/>
        </p:nvSpPr>
        <p:spPr>
          <a:xfrm>
            <a:off x="16321540" y="6718300"/>
            <a:ext cx="57918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bab08c6aca_0_767"/>
          <p:cNvSpPr/>
          <p:nvPr/>
        </p:nvSpPr>
        <p:spPr>
          <a:xfrm>
            <a:off x="16219927" y="6718300"/>
            <a:ext cx="5995200" cy="218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Rainbow Seeing</a:t>
            </a:r>
            <a:endParaRPr b="0" i="0" sz="4800" u="none" cap="none" strike="noStrike">
              <a:solidFill>
                <a:schemeClr val="dk1"/>
              </a:solidFill>
              <a:latin typeface="Calibri"/>
              <a:ea typeface="Calibri"/>
              <a:cs typeface="Calibri"/>
              <a:sym typeface="Calibri"/>
            </a:endParaRPr>
          </a:p>
        </p:txBody>
      </p:sp>
      <p:sp>
        <p:nvSpPr>
          <p:cNvPr id="178" name="Google Shape;178;g2bab08c6aca_0_767"/>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bab08c6aca_0_767"/>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bab08c6aca_0_767"/>
          <p:cNvSpPr/>
          <p:nvPr/>
        </p:nvSpPr>
        <p:spPr>
          <a:xfrm>
            <a:off x="2146568" y="10401300"/>
            <a:ext cx="6232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1" name="Google Shape;181;g2bab08c6aca_0_767"/>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bab08c6aca_0_767"/>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bab08c6aca_0_767"/>
          <p:cNvSpPr/>
          <p:nvPr/>
        </p:nvSpPr>
        <p:spPr>
          <a:xfrm>
            <a:off x="9145143" y="10401300"/>
            <a:ext cx="6232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4" name="Google Shape;184;g2bab08c6aca_0_767"/>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bab08c6aca_0_767"/>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bab08c6aca_0_767"/>
          <p:cNvSpPr/>
          <p:nvPr/>
        </p:nvSpPr>
        <p:spPr>
          <a:xfrm>
            <a:off x="16169121" y="10401300"/>
            <a:ext cx="6232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D"/>
        </a:solidFill>
      </p:bgPr>
    </p:bg>
    <p:spTree>
      <p:nvGrpSpPr>
        <p:cNvPr id="191" name="Shape 191"/>
        <p:cNvGrpSpPr/>
        <p:nvPr/>
      </p:nvGrpSpPr>
      <p:grpSpPr>
        <a:xfrm>
          <a:off x="0" y="0"/>
          <a:ext cx="0" cy="0"/>
          <a:chOff x="0" y="0"/>
          <a:chExt cx="0" cy="0"/>
        </a:xfrm>
      </p:grpSpPr>
      <p:pic>
        <p:nvPicPr>
          <p:cNvPr descr=" " id="192" name="Google Shape;192;g2bab08c6aca_0_797"/>
          <p:cNvPicPr preferRelativeResize="0"/>
          <p:nvPr/>
        </p:nvPicPr>
        <p:blipFill rotWithShape="1">
          <a:blip r:embed="rId3">
            <a:alphaModFix/>
          </a:blip>
          <a:srcRect b="0" l="0" r="0" t="0"/>
          <a:stretch/>
        </p:blipFill>
        <p:spPr>
          <a:xfrm>
            <a:off x="19467288" y="5678587"/>
            <a:ext cx="6388638" cy="4629386"/>
          </a:xfrm>
          <a:prstGeom prst="rect">
            <a:avLst/>
          </a:prstGeom>
          <a:noFill/>
          <a:ln>
            <a:noFill/>
          </a:ln>
        </p:spPr>
      </p:pic>
      <p:pic>
        <p:nvPicPr>
          <p:cNvPr descr=" " id="193" name="Google Shape;193;g2bab08c6aca_0_797"/>
          <p:cNvPicPr preferRelativeResize="0"/>
          <p:nvPr/>
        </p:nvPicPr>
        <p:blipFill rotWithShape="1">
          <a:blip r:embed="rId4">
            <a:alphaModFix/>
          </a:blip>
          <a:srcRect b="0" l="0" r="0" t="0"/>
          <a:stretch/>
        </p:blipFill>
        <p:spPr>
          <a:xfrm>
            <a:off x="13345123" y="10618887"/>
            <a:ext cx="6388638" cy="4629386"/>
          </a:xfrm>
          <a:prstGeom prst="rect">
            <a:avLst/>
          </a:prstGeom>
          <a:noFill/>
          <a:ln>
            <a:noFill/>
          </a:ln>
        </p:spPr>
      </p:pic>
      <p:sp>
        <p:nvSpPr>
          <p:cNvPr id="194" name="Google Shape;194;g2bab08c6aca_0_7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2bab08c6aca_0_7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6" name="Google Shape;196;g2bab08c6aca_0_797"/>
          <p:cNvSpPr/>
          <p:nvPr/>
        </p:nvSpPr>
        <p:spPr>
          <a:xfrm>
            <a:off x="1778222" y="469900"/>
            <a:ext cx="9166200" cy="19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Holtwood One SC"/>
              <a:buNone/>
            </a:pPr>
            <a:r>
              <a:rPr b="0" i="0" lang="en-US" sz="8000" u="none" cap="none" strike="noStrike">
                <a:solidFill>
                  <a:srgbClr val="272727"/>
                </a:solidFill>
                <a:latin typeface="Holtwood One SC"/>
                <a:ea typeface="Holtwood One SC"/>
                <a:cs typeface="Holtwood One SC"/>
                <a:sym typeface="Holtwood One SC"/>
              </a:rPr>
              <a:t>Pricing Plan</a:t>
            </a:r>
            <a:endParaRPr b="0" i="0" sz="8000" u="none" cap="none" strike="noStrike">
              <a:solidFill>
                <a:schemeClr val="dk1"/>
              </a:solidFill>
              <a:latin typeface="Calibri"/>
              <a:ea typeface="Calibri"/>
              <a:cs typeface="Calibri"/>
              <a:sym typeface="Calibri"/>
            </a:endParaRPr>
          </a:p>
        </p:txBody>
      </p:sp>
      <p:sp>
        <p:nvSpPr>
          <p:cNvPr id="197" name="Google Shape;197;g2bab08c6aca_0_797"/>
          <p:cNvSpPr/>
          <p:nvPr/>
        </p:nvSpPr>
        <p:spPr>
          <a:xfrm>
            <a:off x="1778222" y="2286000"/>
            <a:ext cx="20843400" cy="1071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bab08c6aca_0_797"/>
          <p:cNvSpPr/>
          <p:nvPr/>
        </p:nvSpPr>
        <p:spPr>
          <a:xfrm>
            <a:off x="1778222" y="2286000"/>
            <a:ext cx="6439800" cy="10718700"/>
          </a:xfrm>
          <a:prstGeom prst="roundRect">
            <a:avLst>
              <a:gd fmla="val 3124"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9" name="Google Shape;199;g2bab08c6aca_0_797"/>
          <p:cNvPicPr preferRelativeResize="0"/>
          <p:nvPr/>
        </p:nvPicPr>
        <p:blipFill rotWithShape="1">
          <a:blip r:embed="rId6">
            <a:alphaModFix/>
          </a:blip>
          <a:srcRect b="0" l="0" r="0" t="0"/>
          <a:stretch/>
        </p:blipFill>
        <p:spPr>
          <a:xfrm>
            <a:off x="4429781" y="2743200"/>
            <a:ext cx="1136584" cy="1625600"/>
          </a:xfrm>
          <a:prstGeom prst="rect">
            <a:avLst/>
          </a:prstGeom>
          <a:noFill/>
          <a:ln>
            <a:noFill/>
          </a:ln>
        </p:spPr>
      </p:pic>
      <p:sp>
        <p:nvSpPr>
          <p:cNvPr id="200" name="Google Shape;200;g2bab08c6aca_0_797"/>
          <p:cNvSpPr/>
          <p:nvPr/>
        </p:nvSpPr>
        <p:spPr>
          <a:xfrm>
            <a:off x="3785073" y="4673600"/>
            <a:ext cx="24261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Basic</a:t>
            </a:r>
            <a:endParaRPr b="0" i="0" sz="4800" u="none" cap="none" strike="noStrike">
              <a:solidFill>
                <a:schemeClr val="dk1"/>
              </a:solidFill>
              <a:latin typeface="Calibri"/>
              <a:ea typeface="Calibri"/>
              <a:cs typeface="Calibri"/>
              <a:sym typeface="Calibri"/>
            </a:endParaRPr>
          </a:p>
        </p:txBody>
      </p:sp>
      <p:sp>
        <p:nvSpPr>
          <p:cNvPr id="201" name="Google Shape;201;g2bab08c6aca_0_797"/>
          <p:cNvSpPr/>
          <p:nvPr/>
        </p:nvSpPr>
        <p:spPr>
          <a:xfrm>
            <a:off x="2235479" y="5969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2" name="Google Shape;202;g2bab08c6aca_0_797"/>
          <p:cNvSpPr/>
          <p:nvPr/>
        </p:nvSpPr>
        <p:spPr>
          <a:xfrm>
            <a:off x="2680035" y="11557000"/>
            <a:ext cx="46362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$10/month</a:t>
            </a:r>
            <a:endParaRPr b="0" i="0" sz="4800" u="none" cap="none" strike="noStrike">
              <a:solidFill>
                <a:schemeClr val="dk1"/>
              </a:solidFill>
              <a:latin typeface="Calibri"/>
              <a:ea typeface="Calibri"/>
              <a:cs typeface="Calibri"/>
              <a:sym typeface="Calibri"/>
            </a:endParaRPr>
          </a:p>
        </p:txBody>
      </p:sp>
      <p:sp>
        <p:nvSpPr>
          <p:cNvPr id="203" name="Google Shape;203;g2bab08c6aca_0_797"/>
          <p:cNvSpPr/>
          <p:nvPr/>
        </p:nvSpPr>
        <p:spPr>
          <a:xfrm>
            <a:off x="8980022" y="2286000"/>
            <a:ext cx="6439800" cy="10718700"/>
          </a:xfrm>
          <a:prstGeom prst="roundRect">
            <a:avLst>
              <a:gd fmla="val 3124"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bab08c6aca_0_797"/>
          <p:cNvPicPr preferRelativeResize="0"/>
          <p:nvPr/>
        </p:nvPicPr>
        <p:blipFill rotWithShape="1">
          <a:blip r:embed="rId7">
            <a:alphaModFix/>
          </a:blip>
          <a:srcRect b="0" l="0" r="0" t="0"/>
          <a:stretch/>
        </p:blipFill>
        <p:spPr>
          <a:xfrm>
            <a:off x="11025353" y="2743200"/>
            <a:ext cx="2349043" cy="1625600"/>
          </a:xfrm>
          <a:prstGeom prst="rect">
            <a:avLst/>
          </a:prstGeom>
          <a:noFill/>
          <a:ln>
            <a:noFill/>
          </a:ln>
        </p:spPr>
      </p:pic>
      <p:sp>
        <p:nvSpPr>
          <p:cNvPr id="205" name="Google Shape;205;g2bab08c6aca_0_797"/>
          <p:cNvSpPr/>
          <p:nvPr/>
        </p:nvSpPr>
        <p:spPr>
          <a:xfrm>
            <a:off x="11107538" y="4673600"/>
            <a:ext cx="21846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Elite</a:t>
            </a:r>
            <a:endParaRPr b="0" i="0" sz="4800" u="none" cap="none" strike="noStrike">
              <a:solidFill>
                <a:schemeClr val="dk1"/>
              </a:solidFill>
              <a:latin typeface="Calibri"/>
              <a:ea typeface="Calibri"/>
              <a:cs typeface="Calibri"/>
              <a:sym typeface="Calibri"/>
            </a:endParaRPr>
          </a:p>
        </p:txBody>
      </p:sp>
      <p:sp>
        <p:nvSpPr>
          <p:cNvPr id="206" name="Google Shape;206;g2bab08c6aca_0_797"/>
          <p:cNvSpPr/>
          <p:nvPr/>
        </p:nvSpPr>
        <p:spPr>
          <a:xfrm>
            <a:off x="9437280" y="5969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bab08c6aca_0_797"/>
          <p:cNvSpPr/>
          <p:nvPr/>
        </p:nvSpPr>
        <p:spPr>
          <a:xfrm>
            <a:off x="9818327" y="11557000"/>
            <a:ext cx="47631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$50/month</a:t>
            </a:r>
            <a:endParaRPr b="0" i="0" sz="4800" u="none" cap="none" strike="noStrike">
              <a:solidFill>
                <a:schemeClr val="dk1"/>
              </a:solidFill>
              <a:latin typeface="Calibri"/>
              <a:ea typeface="Calibri"/>
              <a:cs typeface="Calibri"/>
              <a:sym typeface="Calibri"/>
            </a:endParaRPr>
          </a:p>
        </p:txBody>
      </p:sp>
      <p:sp>
        <p:nvSpPr>
          <p:cNvPr id="208" name="Google Shape;208;g2bab08c6aca_0_797"/>
          <p:cNvSpPr/>
          <p:nvPr/>
        </p:nvSpPr>
        <p:spPr>
          <a:xfrm>
            <a:off x="16181822" y="2286000"/>
            <a:ext cx="6439800" cy="10718700"/>
          </a:xfrm>
          <a:prstGeom prst="roundRect">
            <a:avLst>
              <a:gd fmla="val 3124"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bab08c6aca_0_797"/>
          <p:cNvPicPr preferRelativeResize="0"/>
          <p:nvPr/>
        </p:nvPicPr>
        <p:blipFill rotWithShape="1">
          <a:blip r:embed="rId8">
            <a:alphaModFix/>
          </a:blip>
          <a:srcRect b="0" l="0" r="0" t="0"/>
          <a:stretch/>
        </p:blipFill>
        <p:spPr>
          <a:xfrm>
            <a:off x="18803544" y="2743200"/>
            <a:ext cx="1196259" cy="1625600"/>
          </a:xfrm>
          <a:prstGeom prst="rect">
            <a:avLst/>
          </a:prstGeom>
          <a:noFill/>
          <a:ln>
            <a:noFill/>
          </a:ln>
        </p:spPr>
      </p:pic>
      <p:sp>
        <p:nvSpPr>
          <p:cNvPr id="210" name="Google Shape;210;g2bab08c6aca_0_797"/>
          <p:cNvSpPr/>
          <p:nvPr/>
        </p:nvSpPr>
        <p:spPr>
          <a:xfrm>
            <a:off x="17121740" y="4673600"/>
            <a:ext cx="45600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3E8E"/>
              </a:buClr>
              <a:buSzPts val="4800"/>
              <a:buFont typeface="Holtwood One SC"/>
              <a:buNone/>
            </a:pPr>
            <a:r>
              <a:rPr b="0" i="0" lang="en-US" sz="4800" u="none" cap="none" strike="noStrike">
                <a:solidFill>
                  <a:srgbClr val="013E8E"/>
                </a:solidFill>
                <a:latin typeface="Holtwood One SC"/>
                <a:ea typeface="Holtwood One SC"/>
                <a:cs typeface="Holtwood One SC"/>
                <a:sym typeface="Holtwood One SC"/>
              </a:rPr>
              <a:t>Legendary</a:t>
            </a:r>
            <a:endParaRPr b="0" i="0" sz="4800" u="none" cap="none" strike="noStrike">
              <a:solidFill>
                <a:schemeClr val="dk1"/>
              </a:solidFill>
              <a:latin typeface="Calibri"/>
              <a:ea typeface="Calibri"/>
              <a:cs typeface="Calibri"/>
              <a:sym typeface="Calibri"/>
            </a:endParaRPr>
          </a:p>
        </p:txBody>
      </p:sp>
      <p:sp>
        <p:nvSpPr>
          <p:cNvPr id="211" name="Google Shape;211;g2bab08c6aca_0_797"/>
          <p:cNvSpPr/>
          <p:nvPr/>
        </p:nvSpPr>
        <p:spPr>
          <a:xfrm>
            <a:off x="16639080" y="5969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2" name="Google Shape;212;g2bab08c6aca_0_797"/>
          <p:cNvSpPr/>
          <p:nvPr/>
        </p:nvSpPr>
        <p:spPr>
          <a:xfrm>
            <a:off x="16816902" y="11557000"/>
            <a:ext cx="5169600" cy="119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Holtwood One SC"/>
              <a:buNone/>
            </a:pPr>
            <a:r>
              <a:rPr b="0" i="0" lang="en-US" sz="4800" u="none" cap="none" strike="noStrike">
                <a:solidFill>
                  <a:srgbClr val="0E0E0E"/>
                </a:solidFill>
                <a:latin typeface="Holtwood One SC"/>
                <a:ea typeface="Holtwood One SC"/>
                <a:cs typeface="Holtwood One SC"/>
                <a:sym typeface="Holtwood One SC"/>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2024-02-20T03:06:47Z</dcterms:created>
  <dc:creator>PptxGenJS</dc:creator>
</cp:coreProperties>
</file>