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2" r:id="rId3"/>
    <p:sldId id="293" r:id="rId4"/>
    <p:sldId id="294" r:id="rId5"/>
    <p:sldId id="297" r:id="rId6"/>
    <p:sldId id="295" r:id="rId7"/>
    <p:sldId id="298" r:id="rId8"/>
    <p:sldId id="296" r:id="rId9"/>
    <p:sldId id="29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280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 ơi hãy nhớ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Người ơi hãy nhớ nhớ thân phận mình là bụi đất thôi. Một mai theo tiếng chuông sầu, người thân đưa tiễn ta mãi ra mộ sâu.</a:t>
            </a:r>
            <a:endParaRPr lang="vi-VN" sz="6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906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389A59-839D-2F5A-ACA6-AE857A920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57B34-1B69-1F50-04D4-2FA6E975F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AD0BC4-FCA2-153C-840B-442F337199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C6B541E-C5A0-E99A-276F-BB22CF3B579C}"/>
              </a:ext>
            </a:extLst>
          </p:cNvPr>
          <p:cNvSpPr/>
          <p:nvPr/>
        </p:nvSpPr>
        <p:spPr>
          <a:xfrm>
            <a:off x="406400" y="605138"/>
            <a:ext cx="113792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Xin người đừng tiếc gì đừng lưu luyến chi. Tìm theo chân lý muôn đời, hạnh phúc miên viễn không vơi.</a:t>
            </a:r>
            <a:endParaRPr lang="vi-VN" sz="6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872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BE631-DB1C-EEE3-CA1D-9564095F6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FA624-5FCA-5809-D1F4-7EA14649D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DE7C55-7683-96AF-0096-843E4D94FB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C0DF23E-FBF5-396D-892E-9E98AEBFB8DD}"/>
              </a:ext>
            </a:extLst>
          </p:cNvPr>
          <p:cNvSpPr/>
          <p:nvPr/>
        </p:nvSpPr>
        <p:spPr>
          <a:xfrm>
            <a:off x="406400" y="605138"/>
            <a:ext cx="113792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Người ơi hãy nhớ nhớ thân phận mình tựa một đoá hoa. Bình minh hoa mới khoe mầu, hoàng hôn hương sắc tơi tả ôi còn đâu.</a:t>
            </a:r>
            <a:endParaRPr lang="vi-VN" sz="6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112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782C0-97DD-DBF6-7F1C-B46B8D9A0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D1AEB-43E6-300F-BA8A-BDCD04B7C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41C7C7-03B7-F5E4-6803-45B79D96A2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7ABD9BD-746B-9260-33E6-641C724C40F1}"/>
              </a:ext>
            </a:extLst>
          </p:cNvPr>
          <p:cNvSpPr/>
          <p:nvPr/>
        </p:nvSpPr>
        <p:spPr>
          <a:xfrm>
            <a:off x="406400" y="605138"/>
            <a:ext cx="113792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Xin người đừng tiếc gì đừng lưu luyến chi. Tìm theo chân lý muôn đời, hạnh phúc miên viễn không vơi.</a:t>
            </a:r>
            <a:endParaRPr lang="vi-VN" sz="6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124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4D0B8-8744-8CF8-119E-811A8ED0A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10E7C-066E-AD9D-F2C2-666B0A455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CD0B03-1BA7-E1F7-BFB0-5213F794DB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2D2D3D1-494B-05D5-FA88-219F57AB59A5}"/>
              </a:ext>
            </a:extLst>
          </p:cNvPr>
          <p:cNvSpPr/>
          <p:nvPr/>
        </p:nvSpPr>
        <p:spPr>
          <a:xfrm>
            <a:off x="406400" y="605138"/>
            <a:ext cx="113792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Người ơi hãy nhớ nhớ thân phận mình tựa một giấc mơ. Mộng mơ như nước qua cầu, tàn canh hun hút xa thẳm muôn dặm câu.</a:t>
            </a:r>
            <a:endParaRPr lang="vi-VN" sz="6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24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FDA49-7747-9DD1-729D-1C769F42F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E8B91-5588-B81F-90A9-7813EA698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F364FD-B6F8-A151-2088-0AE8B57392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1A1A5B8-9A8E-5B2B-1A64-885F3A9D4A19}"/>
              </a:ext>
            </a:extLst>
          </p:cNvPr>
          <p:cNvSpPr/>
          <p:nvPr/>
        </p:nvSpPr>
        <p:spPr>
          <a:xfrm>
            <a:off x="406400" y="605138"/>
            <a:ext cx="113792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Xin người đừng tiếc gì đừng lưu luyến chi. Tìm theo chân lý muôn đời, hạnh phúc miên viễn không vơi.</a:t>
            </a:r>
            <a:endParaRPr lang="vi-VN" sz="6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42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4B066-3782-B7FF-EEF5-E01F982EB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CFEB5-2FF8-E743-7AF2-1A88A8E71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7E288A-EC3C-C305-ADAC-3796AB0944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BC1A53A-6808-69D0-3BB3-1E4B94277C24}"/>
              </a:ext>
            </a:extLst>
          </p:cNvPr>
          <p:cNvSpPr/>
          <p:nvPr/>
        </p:nvSpPr>
        <p:spPr>
          <a:xfrm>
            <a:off x="406400" y="605138"/>
            <a:ext cx="113792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Người ơi hãy nhớ nhớ thân phận mình tựa một áng mây. Kìa trông muôn lớp mây ngàn, vừa khi cơn gió phe phẩy mây vội tan.</a:t>
            </a:r>
            <a:endParaRPr lang="vi-VN" sz="6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133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98C83-0128-92B5-9B2D-683B9CA4B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57838-22AF-CB4D-97F9-E5615D2FA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2503F4-CB74-FED7-79B1-3DB58F17DC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4C744EF-CEA1-A1B6-10D3-03EB2FD1348D}"/>
              </a:ext>
            </a:extLst>
          </p:cNvPr>
          <p:cNvSpPr/>
          <p:nvPr/>
        </p:nvSpPr>
        <p:spPr>
          <a:xfrm>
            <a:off x="406400" y="605138"/>
            <a:ext cx="113792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Xin người đừng tiếc gì đừng lưu luyến chi. Tìm theo chân lý muôn đời, hạnh phúc miên viễn không vơi.</a:t>
            </a:r>
            <a:endParaRPr lang="vi-VN" sz="65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3785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77</TotalTime>
  <Words>236</Words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Garamond</vt:lpstr>
      <vt:lpstr>Savon</vt:lpstr>
      <vt:lpstr>Người ơi hãy nhớ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2024-12-09T09:39:37Z</dcterms:created>
  <dcterms:modified xsi:type="dcterms:W3CDTF">2025-09-24T04:03:53Z</dcterms:modified>
</cp:coreProperties>
</file>