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Lato"/>
      <p:regular r:id="rId30"/>
      <p:bold r:id="rId31"/>
      <p:italic r:id="rId32"/>
      <p:boldItalic r:id="rId33"/>
    </p:embeddedFont>
    <p:embeddedFont>
      <p:font typeface="Montserrat"/>
      <p:regular r:id="rId34"/>
      <p:bold r:id="rId35"/>
      <p:italic r:id="rId36"/>
      <p:boldItalic r:id="rId37"/>
    </p:embeddedFont>
    <p:embeddedFont>
      <p:font typeface="Inter"/>
      <p:regular r:id="rId38"/>
      <p:bold r:id="rId39"/>
    </p:embeddedFont>
    <p:embeddedFont>
      <p:font typeface="DM Sans"/>
      <p:bold r:id="rId40"/>
      <p:boldItalic r:id="rId41"/>
    </p:embeddedFont>
    <p:embeddedFont>
      <p:font typeface="Vampiro One"/>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i75QI0NR3Kzsn30cb9iR22kmrv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DMSans-bold.fntdata"/><Relationship Id="rId20" Type="http://schemas.openxmlformats.org/officeDocument/2006/relationships/slide" Target="slides/slide16.xml"/><Relationship Id="rId42" Type="http://schemas.openxmlformats.org/officeDocument/2006/relationships/font" Target="fonts/VampiroOne-regular.fntdata"/><Relationship Id="rId41" Type="http://schemas.openxmlformats.org/officeDocument/2006/relationships/font" Target="fonts/DMSans-bold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Montserrat-bold.fntdata"/><Relationship Id="rId12" Type="http://schemas.openxmlformats.org/officeDocument/2006/relationships/slide" Target="slides/slide8.xml"/><Relationship Id="rId34" Type="http://schemas.openxmlformats.org/officeDocument/2006/relationships/font" Target="fonts/Montserrat-regular.fntdata"/><Relationship Id="rId15" Type="http://schemas.openxmlformats.org/officeDocument/2006/relationships/slide" Target="slides/slide11.xml"/><Relationship Id="rId37" Type="http://schemas.openxmlformats.org/officeDocument/2006/relationships/font" Target="fonts/Montserrat-boldItalic.fntdata"/><Relationship Id="rId14" Type="http://schemas.openxmlformats.org/officeDocument/2006/relationships/slide" Target="slides/slide10.xml"/><Relationship Id="rId36" Type="http://schemas.openxmlformats.org/officeDocument/2006/relationships/font" Target="fonts/Montserrat-italic.fntdata"/><Relationship Id="rId17" Type="http://schemas.openxmlformats.org/officeDocument/2006/relationships/slide" Target="slides/slide13.xml"/><Relationship Id="rId39" Type="http://schemas.openxmlformats.org/officeDocument/2006/relationships/font" Target="fonts/Inter-bold.fntdata"/><Relationship Id="rId16" Type="http://schemas.openxmlformats.org/officeDocument/2006/relationships/slide" Target="slides/slide12.xml"/><Relationship Id="rId38" Type="http://schemas.openxmlformats.org/officeDocument/2006/relationships/font" Target="fonts/Inter-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baae7306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baae7306e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baae7306e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baae7306e5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2baae7306e5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2baae7306e5_0_2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baae7306e5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2baae7306e5_0_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2baae7306e5_0_2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baae7306e5_0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2baae7306e5_0_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2baae7306e5_0_2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baae7306e5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baae7306e5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2baae7306e5_0_3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baae7306e5_0_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2baae7306e5_0_3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2baae7306e5_0_3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baae7306e5_0_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2baae7306e5_0_3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2baae7306e5_0_3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baae7306e5_0_4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2baae7306e5_0_4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2baae7306e5_0_4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baae7306e5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2baae7306e5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2baae7306e5_0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baae7306e5_0_4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2baae7306e5_0_4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g2baae7306e5_0_4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baae7306e5_0_4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g2baae7306e5_0_4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2baae7306e5_0_4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baae7306e5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g2baae7306e5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g2baae7306e5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baae7306e5_0_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2baae7306e5_0_4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g2baae7306e5_0_4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baae7306e5_0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g2baae7306e5_0_5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g2baae7306e5_0_5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baae7306e5_0_5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2baae7306e5_0_5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g2baae7306e5_0_5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baae7306e5_0_5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g2baae7306e5_0_5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g2baae7306e5_0_5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baae7306e5_0_6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g2baae7306e5_0_6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g2baae7306e5_0_6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2baae7306e5_0_6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0" name="Google Shape;720;g2baae7306e5_0_6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g2baae7306e5_0_6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2baae7306e5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g2baae7306e5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g2baae7306e5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aae7306e5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2baae7306e5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2baae7306e5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baae7306e5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2baae7306e5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2baae7306e5_0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baae7306e5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2baae7306e5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2baae7306e5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aae7306e5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baae7306e5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2baae7306e5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aae7306e5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baae7306e5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2baae7306e5_0_1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baae7306e5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baae7306e5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2baae7306e5_0_1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46.png"/><Relationship Id="rId5" Type="http://schemas.openxmlformats.org/officeDocument/2006/relationships/image" Target="../media/image9.png"/><Relationship Id="rId6" Type="http://schemas.openxmlformats.org/officeDocument/2006/relationships/image" Target="../media/image17.png"/><Relationship Id="rId7" Type="http://schemas.openxmlformats.org/officeDocument/2006/relationships/image" Target="../media/image5.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65.png"/><Relationship Id="rId5" Type="http://schemas.openxmlformats.org/officeDocument/2006/relationships/image" Target="../media/image41.png"/><Relationship Id="rId6" Type="http://schemas.openxmlformats.org/officeDocument/2006/relationships/image" Target="../media/image5.png"/><Relationship Id="rId7" Type="http://schemas.openxmlformats.org/officeDocument/2006/relationships/image" Target="../media/image63.png"/><Relationship Id="rId8" Type="http://schemas.openxmlformats.org/officeDocument/2006/relationships/image" Target="../media/image60.png"/></Relationships>
</file>

<file path=ppt/slides/_rels/slide11.xml.rels><?xml version="1.0" encoding="UTF-8" standalone="yes"?><Relationships xmlns="http://schemas.openxmlformats.org/package/2006/relationships"><Relationship Id="rId11" Type="http://schemas.openxmlformats.org/officeDocument/2006/relationships/image" Target="../media/image78.png"/><Relationship Id="rId10" Type="http://schemas.openxmlformats.org/officeDocument/2006/relationships/image" Target="../media/image7.png"/><Relationship Id="rId13" Type="http://schemas.openxmlformats.org/officeDocument/2006/relationships/image" Target="../media/image73.png"/><Relationship Id="rId12" Type="http://schemas.openxmlformats.org/officeDocument/2006/relationships/image" Target="../media/image90.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87.png"/><Relationship Id="rId5" Type="http://schemas.openxmlformats.org/officeDocument/2006/relationships/image" Target="../media/image25.png"/><Relationship Id="rId6" Type="http://schemas.openxmlformats.org/officeDocument/2006/relationships/image" Target="../media/image5.png"/><Relationship Id="rId7" Type="http://schemas.openxmlformats.org/officeDocument/2006/relationships/image" Target="../media/image75.png"/><Relationship Id="rId8" Type="http://schemas.openxmlformats.org/officeDocument/2006/relationships/image" Target="../media/image7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94.png"/><Relationship Id="rId5" Type="http://schemas.openxmlformats.org/officeDocument/2006/relationships/image" Target="../media/image41.png"/><Relationship Id="rId6" Type="http://schemas.openxmlformats.org/officeDocument/2006/relationships/image" Target="../media/image5.png"/><Relationship Id="rId7" Type="http://schemas.openxmlformats.org/officeDocument/2006/relationships/image" Target="../media/image114.png"/><Relationship Id="rId8" Type="http://schemas.openxmlformats.org/officeDocument/2006/relationships/image" Target="../media/image1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5.png"/><Relationship Id="rId7" Type="http://schemas.openxmlformats.org/officeDocument/2006/relationships/image" Target="../media/image92.png"/></Relationships>
</file>

<file path=ppt/slides/_rels/slide15.xml.rels><?xml version="1.0" encoding="UTF-8" standalone="yes"?><Relationships xmlns="http://schemas.openxmlformats.org/package/2006/relationships"><Relationship Id="rId20" Type="http://schemas.openxmlformats.org/officeDocument/2006/relationships/image" Target="../media/image111.png"/><Relationship Id="rId22" Type="http://schemas.openxmlformats.org/officeDocument/2006/relationships/image" Target="../media/image125.png"/><Relationship Id="rId21" Type="http://schemas.openxmlformats.org/officeDocument/2006/relationships/image" Target="../media/image106.png"/><Relationship Id="rId24" Type="http://schemas.openxmlformats.org/officeDocument/2006/relationships/image" Target="../media/image107.png"/><Relationship Id="rId23" Type="http://schemas.openxmlformats.org/officeDocument/2006/relationships/image" Target="../media/image118.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0.png"/><Relationship Id="rId4" Type="http://schemas.openxmlformats.org/officeDocument/2006/relationships/image" Target="../media/image97.png"/><Relationship Id="rId9" Type="http://schemas.openxmlformats.org/officeDocument/2006/relationships/image" Target="../media/image95.png"/><Relationship Id="rId26" Type="http://schemas.openxmlformats.org/officeDocument/2006/relationships/image" Target="../media/image116.png"/><Relationship Id="rId25" Type="http://schemas.openxmlformats.org/officeDocument/2006/relationships/image" Target="../media/image108.png"/><Relationship Id="rId28" Type="http://schemas.openxmlformats.org/officeDocument/2006/relationships/image" Target="../media/image112.png"/><Relationship Id="rId27" Type="http://schemas.openxmlformats.org/officeDocument/2006/relationships/image" Target="../media/image135.png"/><Relationship Id="rId5" Type="http://schemas.openxmlformats.org/officeDocument/2006/relationships/image" Target="../media/image5.png"/><Relationship Id="rId6" Type="http://schemas.openxmlformats.org/officeDocument/2006/relationships/image" Target="../media/image102.png"/><Relationship Id="rId29" Type="http://schemas.openxmlformats.org/officeDocument/2006/relationships/image" Target="../media/image131.png"/><Relationship Id="rId7" Type="http://schemas.openxmlformats.org/officeDocument/2006/relationships/image" Target="../media/image93.png"/><Relationship Id="rId8" Type="http://schemas.openxmlformats.org/officeDocument/2006/relationships/image" Target="../media/image101.png"/><Relationship Id="rId11" Type="http://schemas.openxmlformats.org/officeDocument/2006/relationships/image" Target="../media/image99.png"/><Relationship Id="rId10" Type="http://schemas.openxmlformats.org/officeDocument/2006/relationships/image" Target="../media/image100.png"/><Relationship Id="rId13" Type="http://schemas.openxmlformats.org/officeDocument/2006/relationships/image" Target="../media/image105.png"/><Relationship Id="rId12" Type="http://schemas.openxmlformats.org/officeDocument/2006/relationships/image" Target="../media/image104.png"/><Relationship Id="rId15" Type="http://schemas.openxmlformats.org/officeDocument/2006/relationships/image" Target="../media/image113.png"/><Relationship Id="rId14" Type="http://schemas.openxmlformats.org/officeDocument/2006/relationships/image" Target="../media/image148.png"/><Relationship Id="rId17" Type="http://schemas.openxmlformats.org/officeDocument/2006/relationships/image" Target="../media/image115.png"/><Relationship Id="rId16" Type="http://schemas.openxmlformats.org/officeDocument/2006/relationships/image" Target="../media/image159.png"/><Relationship Id="rId19" Type="http://schemas.openxmlformats.org/officeDocument/2006/relationships/image" Target="../media/image117.png"/><Relationship Id="rId18" Type="http://schemas.openxmlformats.org/officeDocument/2006/relationships/image" Target="../media/image10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46.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26.png"/><Relationship Id="rId8" Type="http://schemas.openxmlformats.org/officeDocument/2006/relationships/image" Target="../media/image1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5.png"/><Relationship Id="rId7" Type="http://schemas.openxmlformats.org/officeDocument/2006/relationships/image" Target="../media/image134.png"/><Relationship Id="rId8" Type="http://schemas.openxmlformats.org/officeDocument/2006/relationships/image" Target="../media/image1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41.png"/><Relationship Id="rId6" Type="http://schemas.openxmlformats.org/officeDocument/2006/relationships/image" Target="../media/image5.png"/><Relationship Id="rId7" Type="http://schemas.openxmlformats.org/officeDocument/2006/relationships/image" Target="../media/image144.png"/><Relationship Id="rId8" Type="http://schemas.openxmlformats.org/officeDocument/2006/relationships/image" Target="../media/image16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46.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50.png"/><Relationship Id="rId8" Type="http://schemas.openxmlformats.org/officeDocument/2006/relationships/image" Target="../media/image1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152.png"/><Relationship Id="rId5" Type="http://schemas.openxmlformats.org/officeDocument/2006/relationships/image" Target="../media/image25.png"/><Relationship Id="rId6" Type="http://schemas.openxmlformats.org/officeDocument/2006/relationships/image" Target="../media/image5.png"/><Relationship Id="rId7" Type="http://schemas.openxmlformats.org/officeDocument/2006/relationships/image" Target="../media/image158.png"/><Relationship Id="rId8" Type="http://schemas.openxmlformats.org/officeDocument/2006/relationships/image" Target="../media/image151.png"/><Relationship Id="rId10" Type="http://schemas.openxmlformats.org/officeDocument/2006/relationships/image" Target="../media/image1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153.png"/><Relationship Id="rId5" Type="http://schemas.openxmlformats.org/officeDocument/2006/relationships/image" Target="../media/image41.png"/><Relationship Id="rId6" Type="http://schemas.openxmlformats.org/officeDocument/2006/relationships/image" Target="../media/image5.png"/><Relationship Id="rId7" Type="http://schemas.openxmlformats.org/officeDocument/2006/relationships/image" Target="../media/image171.png"/><Relationship Id="rId8" Type="http://schemas.openxmlformats.org/officeDocument/2006/relationships/image" Target="../media/image180.png"/><Relationship Id="rId11" Type="http://schemas.openxmlformats.org/officeDocument/2006/relationships/image" Target="../media/image164.png"/><Relationship Id="rId10" Type="http://schemas.openxmlformats.org/officeDocument/2006/relationships/image" Target="../media/image155.png"/><Relationship Id="rId12" Type="http://schemas.openxmlformats.org/officeDocument/2006/relationships/image" Target="../media/image17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46.png"/><Relationship Id="rId9" Type="http://schemas.openxmlformats.org/officeDocument/2006/relationships/image" Target="../media/image174.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72.png"/><Relationship Id="rId8" Type="http://schemas.openxmlformats.org/officeDocument/2006/relationships/image" Target="../media/image188.png"/><Relationship Id="rId10" Type="http://schemas.openxmlformats.org/officeDocument/2006/relationships/image" Target="../media/image177.png"/></Relationships>
</file>

<file path=ppt/slides/_rels/slide24.xml.rels><?xml version="1.0" encoding="UTF-8" standalone="yes"?><Relationships xmlns="http://schemas.openxmlformats.org/package/2006/relationships"><Relationship Id="rId20" Type="http://schemas.openxmlformats.org/officeDocument/2006/relationships/image" Target="../media/image198.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203.png"/><Relationship Id="rId5" Type="http://schemas.openxmlformats.org/officeDocument/2006/relationships/image" Target="../media/image41.png"/><Relationship Id="rId6" Type="http://schemas.openxmlformats.org/officeDocument/2006/relationships/image" Target="../media/image5.png"/><Relationship Id="rId7" Type="http://schemas.openxmlformats.org/officeDocument/2006/relationships/image" Target="../media/image176.png"/><Relationship Id="rId8" Type="http://schemas.openxmlformats.org/officeDocument/2006/relationships/image" Target="../media/image192.png"/><Relationship Id="rId11" Type="http://schemas.openxmlformats.org/officeDocument/2006/relationships/image" Target="../media/image181.png"/><Relationship Id="rId10" Type="http://schemas.openxmlformats.org/officeDocument/2006/relationships/image" Target="../media/image187.png"/><Relationship Id="rId13" Type="http://schemas.openxmlformats.org/officeDocument/2006/relationships/image" Target="../media/image184.png"/><Relationship Id="rId12" Type="http://schemas.openxmlformats.org/officeDocument/2006/relationships/image" Target="../media/image195.png"/><Relationship Id="rId15" Type="http://schemas.openxmlformats.org/officeDocument/2006/relationships/image" Target="../media/image189.png"/><Relationship Id="rId14" Type="http://schemas.openxmlformats.org/officeDocument/2006/relationships/image" Target="../media/image182.png"/><Relationship Id="rId17" Type="http://schemas.openxmlformats.org/officeDocument/2006/relationships/image" Target="../media/image186.png"/><Relationship Id="rId16" Type="http://schemas.openxmlformats.org/officeDocument/2006/relationships/image" Target="../media/image183.png"/><Relationship Id="rId19" Type="http://schemas.openxmlformats.org/officeDocument/2006/relationships/image" Target="../media/image191.png"/><Relationship Id="rId18" Type="http://schemas.openxmlformats.org/officeDocument/2006/relationships/image" Target="../media/image20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image" Target="../media/image6.png"/><Relationship Id="rId5" Type="http://schemas.openxmlformats.org/officeDocument/2006/relationships/image" Target="../media/image199.png"/><Relationship Id="rId6" Type="http://schemas.openxmlformats.org/officeDocument/2006/relationships/image" Target="../media/image201.png"/><Relationship Id="rId7" Type="http://schemas.openxmlformats.org/officeDocument/2006/relationships/image" Target="../media/image5.png"/><Relationship Id="rId8"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41.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46.png"/><Relationship Id="rId9" Type="http://schemas.openxmlformats.org/officeDocument/2006/relationships/image" Target="../media/image31.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27.png"/><Relationship Id="rId8"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50.png"/><Relationship Id="rId5" Type="http://schemas.openxmlformats.org/officeDocument/2006/relationships/image" Target="../media/image25.png"/><Relationship Id="rId6" Type="http://schemas.openxmlformats.org/officeDocument/2006/relationships/image" Target="../media/image5.png"/><Relationship Id="rId7" Type="http://schemas.openxmlformats.org/officeDocument/2006/relationships/image" Target="../media/image39.png"/><Relationship Id="rId8"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40.png"/><Relationship Id="rId8"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41.png"/><Relationship Id="rId6" Type="http://schemas.openxmlformats.org/officeDocument/2006/relationships/image" Target="../media/image5.png"/><Relationship Id="rId7" Type="http://schemas.openxmlformats.org/officeDocument/2006/relationships/image" Target="../media/image53.png"/><Relationship Id="rId8" Type="http://schemas.openxmlformats.org/officeDocument/2006/relationships/image" Target="../media/image8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46.png"/><Relationship Id="rId9"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61.png"/><Relationship Id="rId7" Type="http://schemas.openxmlformats.org/officeDocument/2006/relationships/image" Target="../media/image52.png"/><Relationship Id="rId8"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15" name="Shape 15"/>
        <p:cNvGrpSpPr/>
        <p:nvPr/>
      </p:nvGrpSpPr>
      <p:grpSpPr>
        <a:xfrm>
          <a:off x="0" y="0"/>
          <a:ext cx="0" cy="0"/>
          <a:chOff x="0" y="0"/>
          <a:chExt cx="0" cy="0"/>
        </a:xfrm>
      </p:grpSpPr>
      <p:pic>
        <p:nvPicPr>
          <p:cNvPr descr=" " id="16" name="Google Shape;16;g2baae7306e5_0_0"/>
          <p:cNvPicPr preferRelativeResize="0"/>
          <p:nvPr/>
        </p:nvPicPr>
        <p:blipFill rotWithShape="1">
          <a:blip r:embed="rId3">
            <a:alphaModFix/>
          </a:blip>
          <a:srcRect b="0" l="0" r="0" t="0"/>
          <a:stretch/>
        </p:blipFill>
        <p:spPr>
          <a:xfrm>
            <a:off x="0" y="8648700"/>
            <a:ext cx="24387048" cy="5067300"/>
          </a:xfrm>
          <a:prstGeom prst="rect">
            <a:avLst/>
          </a:prstGeom>
          <a:noFill/>
          <a:ln>
            <a:noFill/>
          </a:ln>
        </p:spPr>
      </p:pic>
      <p:pic>
        <p:nvPicPr>
          <p:cNvPr descr=" " id="17" name="Google Shape;17;g2baae7306e5_0_0"/>
          <p:cNvPicPr preferRelativeResize="0"/>
          <p:nvPr/>
        </p:nvPicPr>
        <p:blipFill rotWithShape="1">
          <a:blip r:embed="rId4">
            <a:alphaModFix/>
          </a:blip>
          <a:srcRect b="0" l="0" r="0" t="0"/>
          <a:stretch/>
        </p:blipFill>
        <p:spPr>
          <a:xfrm>
            <a:off x="19065083" y="0"/>
            <a:ext cx="5321965" cy="3199600"/>
          </a:xfrm>
          <a:prstGeom prst="rect">
            <a:avLst/>
          </a:prstGeom>
          <a:noFill/>
          <a:ln>
            <a:noFill/>
          </a:ln>
        </p:spPr>
      </p:pic>
      <p:pic>
        <p:nvPicPr>
          <p:cNvPr descr=" " id="18" name="Google Shape;18;g2baae7306e5_0_0"/>
          <p:cNvPicPr preferRelativeResize="0"/>
          <p:nvPr/>
        </p:nvPicPr>
        <p:blipFill rotWithShape="1">
          <a:blip r:embed="rId5">
            <a:alphaModFix/>
          </a:blip>
          <a:srcRect b="0" l="0" r="0" t="0"/>
          <a:stretch/>
        </p:blipFill>
        <p:spPr>
          <a:xfrm>
            <a:off x="12561870" y="990600"/>
            <a:ext cx="9302617" cy="886538"/>
          </a:xfrm>
          <a:prstGeom prst="rect">
            <a:avLst/>
          </a:prstGeom>
          <a:noFill/>
          <a:ln>
            <a:noFill/>
          </a:ln>
        </p:spPr>
      </p:pic>
      <p:pic>
        <p:nvPicPr>
          <p:cNvPr descr=" " id="19" name="Google Shape;19;g2baae7306e5_0_0"/>
          <p:cNvPicPr preferRelativeResize="0"/>
          <p:nvPr/>
        </p:nvPicPr>
        <p:blipFill rotWithShape="1">
          <a:blip r:embed="rId6">
            <a:alphaModFix/>
          </a:blip>
          <a:srcRect b="0" l="0" r="0" t="0"/>
          <a:stretch/>
        </p:blipFill>
        <p:spPr>
          <a:xfrm>
            <a:off x="17210651" y="3759200"/>
            <a:ext cx="5271159" cy="4398393"/>
          </a:xfrm>
          <a:prstGeom prst="rect">
            <a:avLst/>
          </a:prstGeom>
          <a:noFill/>
          <a:ln>
            <a:noFill/>
          </a:ln>
        </p:spPr>
      </p:pic>
      <p:sp>
        <p:nvSpPr>
          <p:cNvPr id="20" name="Google Shape;20;g2baae7306e5_0_0"/>
          <p:cNvSpPr/>
          <p:nvPr/>
        </p:nvSpPr>
        <p:spPr>
          <a:xfrm>
            <a:off x="9729416" y="3759200"/>
            <a:ext cx="7748100" cy="482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0A5D2"/>
              </a:buClr>
              <a:buSzPts val="24000"/>
              <a:buFont typeface="Vampiro One"/>
              <a:buNone/>
            </a:pPr>
            <a:r>
              <a:rPr b="0" i="0" lang="en-US" sz="24000" u="none" cap="none" strike="noStrike">
                <a:solidFill>
                  <a:srgbClr val="10A5D2"/>
                </a:solidFill>
                <a:latin typeface="Vampiro One"/>
                <a:ea typeface="Vampiro One"/>
                <a:cs typeface="Vampiro One"/>
                <a:sym typeface="Vampiro One"/>
              </a:rPr>
              <a:t>Bird</a:t>
            </a:r>
            <a:endParaRPr b="0" i="0" sz="24000" u="none" cap="none" strike="noStrike">
              <a:solidFill>
                <a:schemeClr val="dk1"/>
              </a:solidFill>
              <a:latin typeface="Calibri"/>
              <a:ea typeface="Calibri"/>
              <a:cs typeface="Calibri"/>
              <a:sym typeface="Calibri"/>
            </a:endParaRPr>
          </a:p>
        </p:txBody>
      </p:sp>
      <p:sp>
        <p:nvSpPr>
          <p:cNvPr id="21" name="Google Shape;21;g2baae7306e5_0_0"/>
          <p:cNvSpPr/>
          <p:nvPr/>
        </p:nvSpPr>
        <p:spPr>
          <a:xfrm>
            <a:off x="3251606" y="558800"/>
            <a:ext cx="18154800" cy="132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FREE PRESENTATION TEMPLATE BY EATEMP</a:t>
            </a:r>
            <a:endParaRPr b="0" i="0" sz="6400" u="none" cap="none" strike="noStrike">
              <a:solidFill>
                <a:schemeClr val="dk1"/>
              </a:solidFill>
              <a:latin typeface="Calibri"/>
              <a:ea typeface="Calibri"/>
              <a:cs typeface="Calibri"/>
              <a:sym typeface="Calibri"/>
            </a:endParaRPr>
          </a:p>
        </p:txBody>
      </p:sp>
      <p:sp>
        <p:nvSpPr>
          <p:cNvPr id="22" name="Google Shape;22;g2baae7306e5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 name="Google Shape;23;g2baae7306e5_0_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24" name="Google Shape;24;g2baae7306e5_0_0"/>
          <p:cNvPicPr preferRelativeResize="0"/>
          <p:nvPr/>
        </p:nvPicPr>
        <p:blipFill rotWithShape="1">
          <a:blip r:embed="rId8">
            <a:alphaModFix/>
          </a:blip>
          <a:srcRect b="0" l="0" r="0" t="0"/>
          <a:stretch/>
        </p:blipFill>
        <p:spPr>
          <a:xfrm>
            <a:off x="673184" y="3759200"/>
            <a:ext cx="7862283" cy="57095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227" name="Shape 227"/>
        <p:cNvGrpSpPr/>
        <p:nvPr/>
      </p:nvGrpSpPr>
      <p:grpSpPr>
        <a:xfrm>
          <a:off x="0" y="0"/>
          <a:ext cx="0" cy="0"/>
          <a:chOff x="0" y="0"/>
          <a:chExt cx="0" cy="0"/>
        </a:xfrm>
      </p:grpSpPr>
      <p:pic>
        <p:nvPicPr>
          <p:cNvPr descr=" " id="228" name="Google Shape;228;g2baae7306e5_0_203"/>
          <p:cNvPicPr preferRelativeResize="0"/>
          <p:nvPr/>
        </p:nvPicPr>
        <p:blipFill rotWithShape="1">
          <a:blip r:embed="rId3">
            <a:alphaModFix/>
          </a:blip>
          <a:srcRect b="0" l="0" r="0" t="0"/>
          <a:stretch/>
        </p:blipFill>
        <p:spPr>
          <a:xfrm>
            <a:off x="0" y="5562600"/>
            <a:ext cx="24387048" cy="8153400"/>
          </a:xfrm>
          <a:prstGeom prst="rect">
            <a:avLst/>
          </a:prstGeom>
          <a:noFill/>
          <a:ln>
            <a:noFill/>
          </a:ln>
        </p:spPr>
      </p:pic>
      <p:pic>
        <p:nvPicPr>
          <p:cNvPr descr=" " id="229" name="Google Shape;229;g2baae7306e5_0_203"/>
          <p:cNvPicPr preferRelativeResize="0"/>
          <p:nvPr/>
        </p:nvPicPr>
        <p:blipFill rotWithShape="1">
          <a:blip r:embed="rId4">
            <a:alphaModFix/>
          </a:blip>
          <a:srcRect b="0" l="0" r="0" t="0"/>
          <a:stretch/>
        </p:blipFill>
        <p:spPr>
          <a:xfrm>
            <a:off x="0" y="508000"/>
            <a:ext cx="8298338" cy="1629742"/>
          </a:xfrm>
          <a:prstGeom prst="rect">
            <a:avLst/>
          </a:prstGeom>
          <a:noFill/>
          <a:ln>
            <a:noFill/>
          </a:ln>
        </p:spPr>
      </p:pic>
      <p:pic>
        <p:nvPicPr>
          <p:cNvPr descr=" " id="230" name="Google Shape;230;g2baae7306e5_0_203"/>
          <p:cNvPicPr preferRelativeResize="0"/>
          <p:nvPr/>
        </p:nvPicPr>
        <p:blipFill rotWithShape="1">
          <a:blip r:embed="rId5">
            <a:alphaModFix/>
          </a:blip>
          <a:srcRect b="0" l="0" r="0" t="0"/>
          <a:stretch/>
        </p:blipFill>
        <p:spPr>
          <a:xfrm>
            <a:off x="1587698" y="2286000"/>
            <a:ext cx="6123296" cy="3856335"/>
          </a:xfrm>
          <a:prstGeom prst="rect">
            <a:avLst/>
          </a:prstGeom>
          <a:noFill/>
          <a:ln>
            <a:noFill/>
          </a:ln>
        </p:spPr>
      </p:pic>
      <p:sp>
        <p:nvSpPr>
          <p:cNvPr id="231" name="Google Shape;231;g2baae7306e5_0_2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2" name="Google Shape;232;g2baae7306e5_0_20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33" name="Google Shape;233;g2baae7306e5_0_203"/>
          <p:cNvSpPr/>
          <p:nvPr/>
        </p:nvSpPr>
        <p:spPr>
          <a:xfrm>
            <a:off x="9107038" y="469900"/>
            <a:ext cx="69309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Pricing Plan</a:t>
            </a:r>
            <a:endParaRPr b="0" i="0" sz="8000" u="none" cap="none" strike="noStrike">
              <a:solidFill>
                <a:schemeClr val="dk1"/>
              </a:solidFill>
              <a:latin typeface="Calibri"/>
              <a:ea typeface="Calibri"/>
              <a:cs typeface="Calibri"/>
              <a:sym typeface="Calibri"/>
            </a:endParaRPr>
          </a:p>
        </p:txBody>
      </p:sp>
      <p:sp>
        <p:nvSpPr>
          <p:cNvPr id="234" name="Google Shape;234;g2baae7306e5_0_203"/>
          <p:cNvSpPr/>
          <p:nvPr/>
        </p:nvSpPr>
        <p:spPr>
          <a:xfrm>
            <a:off x="1778222" y="2489200"/>
            <a:ext cx="20843400" cy="965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baae7306e5_0_203"/>
          <p:cNvSpPr/>
          <p:nvPr/>
        </p:nvSpPr>
        <p:spPr>
          <a:xfrm>
            <a:off x="1778222" y="2489200"/>
            <a:ext cx="6439800" cy="9651900"/>
          </a:xfrm>
          <a:prstGeom prst="roundRect">
            <a:avLst>
              <a:gd fmla="val 3124" name="adj"/>
            </a:avLst>
          </a:prstGeom>
          <a:noFill/>
          <a:ln cap="flat" cmpd="sng" w="12700">
            <a:solidFill>
              <a:srgbClr val="48C9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6" name="Google Shape;236;g2baae7306e5_0_203"/>
          <p:cNvPicPr preferRelativeResize="0"/>
          <p:nvPr/>
        </p:nvPicPr>
        <p:blipFill rotWithShape="1">
          <a:blip r:embed="rId7">
            <a:alphaModFix/>
          </a:blip>
          <a:srcRect b="0" l="0" r="0" t="0"/>
          <a:stretch/>
        </p:blipFill>
        <p:spPr>
          <a:xfrm>
            <a:off x="4227895" y="2946400"/>
            <a:ext cx="1540359" cy="1625600"/>
          </a:xfrm>
          <a:prstGeom prst="rect">
            <a:avLst/>
          </a:prstGeom>
          <a:noFill/>
          <a:ln>
            <a:noFill/>
          </a:ln>
        </p:spPr>
      </p:pic>
      <p:sp>
        <p:nvSpPr>
          <p:cNvPr id="237" name="Google Shape;237;g2baae7306e5_0_203"/>
          <p:cNvSpPr/>
          <p:nvPr/>
        </p:nvSpPr>
        <p:spPr>
          <a:xfrm>
            <a:off x="4058157" y="4876800"/>
            <a:ext cx="1879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8C9F0"/>
              </a:buClr>
              <a:buSzPts val="4800"/>
              <a:buFont typeface="Vampiro One"/>
              <a:buNone/>
            </a:pPr>
            <a:r>
              <a:rPr b="0" i="0" lang="en-US" sz="4800" u="none" cap="none" strike="noStrike">
                <a:solidFill>
                  <a:srgbClr val="48C9F0"/>
                </a:solidFill>
                <a:latin typeface="Vampiro One"/>
                <a:ea typeface="Vampiro One"/>
                <a:cs typeface="Vampiro One"/>
                <a:sym typeface="Vampiro One"/>
              </a:rPr>
              <a:t>Basic</a:t>
            </a:r>
            <a:endParaRPr b="0" i="0" sz="4800" u="none" cap="none" strike="noStrike">
              <a:solidFill>
                <a:schemeClr val="dk1"/>
              </a:solidFill>
              <a:latin typeface="Calibri"/>
              <a:ea typeface="Calibri"/>
              <a:cs typeface="Calibri"/>
              <a:sym typeface="Calibri"/>
            </a:endParaRPr>
          </a:p>
        </p:txBody>
      </p:sp>
      <p:sp>
        <p:nvSpPr>
          <p:cNvPr id="238" name="Google Shape;238;g2baae7306e5_0_203"/>
          <p:cNvSpPr/>
          <p:nvPr/>
        </p:nvSpPr>
        <p:spPr>
          <a:xfrm>
            <a:off x="2235479" y="59436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39" name="Google Shape;239;g2baae7306e5_0_203"/>
          <p:cNvSpPr/>
          <p:nvPr/>
        </p:nvSpPr>
        <p:spPr>
          <a:xfrm>
            <a:off x="3194449" y="10922000"/>
            <a:ext cx="36072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$10/month</a:t>
            </a:r>
            <a:endParaRPr b="0" i="0" sz="4800" u="none" cap="none" strike="noStrike">
              <a:solidFill>
                <a:schemeClr val="dk1"/>
              </a:solidFill>
              <a:latin typeface="Calibri"/>
              <a:ea typeface="Calibri"/>
              <a:cs typeface="Calibri"/>
              <a:sym typeface="Calibri"/>
            </a:endParaRPr>
          </a:p>
        </p:txBody>
      </p:sp>
      <p:sp>
        <p:nvSpPr>
          <p:cNvPr id="240" name="Google Shape;240;g2baae7306e5_0_203"/>
          <p:cNvSpPr/>
          <p:nvPr/>
        </p:nvSpPr>
        <p:spPr>
          <a:xfrm>
            <a:off x="8980022" y="2489200"/>
            <a:ext cx="6439800" cy="9651900"/>
          </a:xfrm>
          <a:prstGeom prst="roundRect">
            <a:avLst>
              <a:gd fmla="val 3124" name="adj"/>
            </a:avLst>
          </a:prstGeom>
          <a:noFill/>
          <a:ln cap="flat" cmpd="sng" w="12700">
            <a:solidFill>
              <a:srgbClr val="48C9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1" name="Google Shape;241;g2baae7306e5_0_203"/>
          <p:cNvPicPr preferRelativeResize="0"/>
          <p:nvPr/>
        </p:nvPicPr>
        <p:blipFill rotWithShape="1">
          <a:blip r:embed="rId8">
            <a:alphaModFix/>
          </a:blip>
          <a:srcRect b="0" l="0" r="0" t="0"/>
          <a:stretch/>
        </p:blipFill>
        <p:spPr>
          <a:xfrm>
            <a:off x="11249163" y="2946400"/>
            <a:ext cx="1901421" cy="1625600"/>
          </a:xfrm>
          <a:prstGeom prst="rect">
            <a:avLst/>
          </a:prstGeom>
          <a:noFill/>
          <a:ln>
            <a:noFill/>
          </a:ln>
        </p:spPr>
      </p:pic>
      <p:sp>
        <p:nvSpPr>
          <p:cNvPr id="242" name="Google Shape;242;g2baae7306e5_0_203"/>
          <p:cNvSpPr/>
          <p:nvPr/>
        </p:nvSpPr>
        <p:spPr>
          <a:xfrm>
            <a:off x="11355219" y="4876800"/>
            <a:ext cx="16893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8C9F0"/>
              </a:buClr>
              <a:buSzPts val="4800"/>
              <a:buFont typeface="Vampiro One"/>
              <a:buNone/>
            </a:pPr>
            <a:r>
              <a:rPr b="0" i="0" lang="en-US" sz="4800" u="none" cap="none" strike="noStrike">
                <a:solidFill>
                  <a:srgbClr val="48C9F0"/>
                </a:solidFill>
                <a:latin typeface="Vampiro One"/>
                <a:ea typeface="Vampiro One"/>
                <a:cs typeface="Vampiro One"/>
                <a:sym typeface="Vampiro One"/>
              </a:rPr>
              <a:t>Elite</a:t>
            </a:r>
            <a:endParaRPr b="0" i="0" sz="4800" u="none" cap="none" strike="noStrike">
              <a:solidFill>
                <a:schemeClr val="dk1"/>
              </a:solidFill>
              <a:latin typeface="Calibri"/>
              <a:ea typeface="Calibri"/>
              <a:cs typeface="Calibri"/>
              <a:sym typeface="Calibri"/>
            </a:endParaRPr>
          </a:p>
        </p:txBody>
      </p:sp>
      <p:sp>
        <p:nvSpPr>
          <p:cNvPr id="243" name="Google Shape;243;g2baae7306e5_0_203"/>
          <p:cNvSpPr/>
          <p:nvPr/>
        </p:nvSpPr>
        <p:spPr>
          <a:xfrm>
            <a:off x="9437280" y="59436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44" name="Google Shape;244;g2baae7306e5_0_203"/>
          <p:cNvSpPr/>
          <p:nvPr/>
        </p:nvSpPr>
        <p:spPr>
          <a:xfrm>
            <a:off x="10358145" y="10922000"/>
            <a:ext cx="36834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$50/month</a:t>
            </a:r>
            <a:endParaRPr b="0" i="0" sz="4800" u="none" cap="none" strike="noStrike">
              <a:solidFill>
                <a:schemeClr val="dk1"/>
              </a:solidFill>
              <a:latin typeface="Calibri"/>
              <a:ea typeface="Calibri"/>
              <a:cs typeface="Calibri"/>
              <a:sym typeface="Calibri"/>
            </a:endParaRPr>
          </a:p>
        </p:txBody>
      </p:sp>
      <p:sp>
        <p:nvSpPr>
          <p:cNvPr id="245" name="Google Shape;245;g2baae7306e5_0_203"/>
          <p:cNvSpPr/>
          <p:nvPr/>
        </p:nvSpPr>
        <p:spPr>
          <a:xfrm>
            <a:off x="16181822" y="2489200"/>
            <a:ext cx="6439800" cy="9651900"/>
          </a:xfrm>
          <a:prstGeom prst="roundRect">
            <a:avLst>
              <a:gd fmla="val 3124" name="adj"/>
            </a:avLst>
          </a:prstGeom>
          <a:noFill/>
          <a:ln cap="flat" cmpd="sng" w="12700">
            <a:solidFill>
              <a:srgbClr val="48C9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6" name="Google Shape;246;g2baae7306e5_0_203"/>
          <p:cNvPicPr preferRelativeResize="0"/>
          <p:nvPr/>
        </p:nvPicPr>
        <p:blipFill rotWithShape="1">
          <a:blip r:embed="rId9">
            <a:alphaModFix/>
          </a:blip>
          <a:srcRect b="0" l="0" r="0" t="0"/>
          <a:stretch/>
        </p:blipFill>
        <p:spPr>
          <a:xfrm>
            <a:off x="18706889" y="2946400"/>
            <a:ext cx="1389568" cy="1625600"/>
          </a:xfrm>
          <a:prstGeom prst="rect">
            <a:avLst/>
          </a:prstGeom>
          <a:noFill/>
          <a:ln>
            <a:noFill/>
          </a:ln>
        </p:spPr>
      </p:pic>
      <p:sp>
        <p:nvSpPr>
          <p:cNvPr id="247" name="Google Shape;247;g2baae7306e5_0_203"/>
          <p:cNvSpPr/>
          <p:nvPr/>
        </p:nvSpPr>
        <p:spPr>
          <a:xfrm>
            <a:off x="17693311" y="4876800"/>
            <a:ext cx="3416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8C9F0"/>
              </a:buClr>
              <a:buSzPts val="4800"/>
              <a:buFont typeface="Vampiro One"/>
              <a:buNone/>
            </a:pPr>
            <a:r>
              <a:rPr b="0" i="0" lang="en-US" sz="4800" u="none" cap="none" strike="noStrike">
                <a:solidFill>
                  <a:srgbClr val="48C9F0"/>
                </a:solidFill>
                <a:latin typeface="Vampiro One"/>
                <a:ea typeface="Vampiro One"/>
                <a:cs typeface="Vampiro One"/>
                <a:sym typeface="Vampiro One"/>
              </a:rPr>
              <a:t>Legendary</a:t>
            </a:r>
            <a:endParaRPr b="0" i="0" sz="4800" u="none" cap="none" strike="noStrike">
              <a:solidFill>
                <a:schemeClr val="dk1"/>
              </a:solidFill>
              <a:latin typeface="Calibri"/>
              <a:ea typeface="Calibri"/>
              <a:cs typeface="Calibri"/>
              <a:sym typeface="Calibri"/>
            </a:endParaRPr>
          </a:p>
        </p:txBody>
      </p:sp>
      <p:sp>
        <p:nvSpPr>
          <p:cNvPr id="248" name="Google Shape;248;g2baae7306e5_0_203"/>
          <p:cNvSpPr/>
          <p:nvPr/>
        </p:nvSpPr>
        <p:spPr>
          <a:xfrm>
            <a:off x="16639080" y="59436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49" name="Google Shape;249;g2baae7306e5_0_203"/>
          <p:cNvSpPr/>
          <p:nvPr/>
        </p:nvSpPr>
        <p:spPr>
          <a:xfrm>
            <a:off x="17394824" y="10922000"/>
            <a:ext cx="4013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254" name="Shape 254"/>
        <p:cNvGrpSpPr/>
        <p:nvPr/>
      </p:nvGrpSpPr>
      <p:grpSpPr>
        <a:xfrm>
          <a:off x="0" y="0"/>
          <a:ext cx="0" cy="0"/>
          <a:chOff x="0" y="0"/>
          <a:chExt cx="0" cy="0"/>
        </a:xfrm>
      </p:grpSpPr>
      <p:pic>
        <p:nvPicPr>
          <p:cNvPr descr=" " id="255" name="Google Shape;255;g2baae7306e5_0_229"/>
          <p:cNvPicPr preferRelativeResize="0"/>
          <p:nvPr/>
        </p:nvPicPr>
        <p:blipFill rotWithShape="1">
          <a:blip r:embed="rId3">
            <a:alphaModFix/>
          </a:blip>
          <a:srcRect b="0" l="0" r="0" t="0"/>
          <a:stretch/>
        </p:blipFill>
        <p:spPr>
          <a:xfrm>
            <a:off x="0" y="0"/>
            <a:ext cx="6452406" cy="13716000"/>
          </a:xfrm>
          <a:prstGeom prst="rect">
            <a:avLst/>
          </a:prstGeom>
          <a:noFill/>
          <a:ln>
            <a:noFill/>
          </a:ln>
        </p:spPr>
      </p:pic>
      <p:pic>
        <p:nvPicPr>
          <p:cNvPr descr=" " id="256" name="Google Shape;256;g2baae7306e5_0_229"/>
          <p:cNvPicPr preferRelativeResize="0"/>
          <p:nvPr/>
        </p:nvPicPr>
        <p:blipFill rotWithShape="1">
          <a:blip r:embed="rId4">
            <a:alphaModFix/>
          </a:blip>
          <a:srcRect b="0" l="0" r="0" t="0"/>
          <a:stretch/>
        </p:blipFill>
        <p:spPr>
          <a:xfrm>
            <a:off x="16804200" y="10248900"/>
            <a:ext cx="7582848" cy="3467100"/>
          </a:xfrm>
          <a:prstGeom prst="rect">
            <a:avLst/>
          </a:prstGeom>
          <a:noFill/>
          <a:ln>
            <a:noFill/>
          </a:ln>
        </p:spPr>
      </p:pic>
      <p:pic>
        <p:nvPicPr>
          <p:cNvPr descr=" " id="257" name="Google Shape;257;g2baae7306e5_0_229"/>
          <p:cNvPicPr preferRelativeResize="0"/>
          <p:nvPr/>
        </p:nvPicPr>
        <p:blipFill rotWithShape="1">
          <a:blip r:embed="rId5">
            <a:alphaModFix/>
          </a:blip>
          <a:srcRect b="0" l="0" r="0" t="0"/>
          <a:stretch/>
        </p:blipFill>
        <p:spPr>
          <a:xfrm>
            <a:off x="14530616" y="965200"/>
            <a:ext cx="9632213" cy="959284"/>
          </a:xfrm>
          <a:prstGeom prst="rect">
            <a:avLst/>
          </a:prstGeom>
          <a:noFill/>
          <a:ln>
            <a:noFill/>
          </a:ln>
        </p:spPr>
      </p:pic>
      <p:sp>
        <p:nvSpPr>
          <p:cNvPr id="258" name="Google Shape;258;g2baae7306e5_0_2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9" name="Google Shape;259;g2baae7306e5_0_22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260" name="Google Shape;260;g2baae7306e5_0_229"/>
          <p:cNvPicPr preferRelativeResize="0"/>
          <p:nvPr/>
        </p:nvPicPr>
        <p:blipFill rotWithShape="1">
          <a:blip r:embed="rId7">
            <a:alphaModFix/>
          </a:blip>
          <a:srcRect b="0" l="0" r="0" t="0"/>
          <a:stretch/>
        </p:blipFill>
        <p:spPr>
          <a:xfrm>
            <a:off x="990724" y="1574800"/>
            <a:ext cx="22418302" cy="10579100"/>
          </a:xfrm>
          <a:prstGeom prst="rect">
            <a:avLst/>
          </a:prstGeom>
          <a:noFill/>
          <a:ln>
            <a:noFill/>
          </a:ln>
        </p:spPr>
      </p:pic>
      <p:sp>
        <p:nvSpPr>
          <p:cNvPr id="261" name="Google Shape;261;g2baae7306e5_0_229"/>
          <p:cNvSpPr/>
          <p:nvPr/>
        </p:nvSpPr>
        <p:spPr>
          <a:xfrm>
            <a:off x="1270159" y="1574800"/>
            <a:ext cx="221388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2" name="Google Shape;262;g2baae7306e5_0_229"/>
          <p:cNvPicPr preferRelativeResize="0"/>
          <p:nvPr/>
        </p:nvPicPr>
        <p:blipFill rotWithShape="1">
          <a:blip r:embed="rId8">
            <a:alphaModFix/>
          </a:blip>
          <a:srcRect b="0" l="0" r="0" t="0"/>
          <a:stretch/>
        </p:blipFill>
        <p:spPr>
          <a:xfrm>
            <a:off x="1270159" y="1574800"/>
            <a:ext cx="5639505" cy="5638800"/>
          </a:xfrm>
          <a:prstGeom prst="rect">
            <a:avLst/>
          </a:prstGeom>
          <a:noFill/>
          <a:ln>
            <a:noFill/>
          </a:ln>
        </p:spPr>
      </p:pic>
      <p:pic>
        <p:nvPicPr>
          <p:cNvPr descr=" " id="263" name="Google Shape;263;g2baae7306e5_0_229"/>
          <p:cNvPicPr preferRelativeResize="0"/>
          <p:nvPr/>
        </p:nvPicPr>
        <p:blipFill rotWithShape="1">
          <a:blip r:embed="rId9">
            <a:alphaModFix/>
          </a:blip>
          <a:srcRect b="0" l="0" r="0" t="0"/>
          <a:stretch/>
        </p:blipFill>
        <p:spPr>
          <a:xfrm>
            <a:off x="3361700" y="3666083"/>
            <a:ext cx="1456422" cy="1456246"/>
          </a:xfrm>
          <a:prstGeom prst="rect">
            <a:avLst/>
          </a:prstGeom>
          <a:noFill/>
          <a:ln>
            <a:noFill/>
          </a:ln>
        </p:spPr>
      </p:pic>
      <p:pic>
        <p:nvPicPr>
          <p:cNvPr descr=" " id="264" name="Google Shape;264;g2baae7306e5_0_229"/>
          <p:cNvPicPr preferRelativeResize="0"/>
          <p:nvPr/>
        </p:nvPicPr>
        <p:blipFill rotWithShape="1">
          <a:blip r:embed="rId8">
            <a:alphaModFix/>
          </a:blip>
          <a:srcRect b="0" l="0" r="0" t="0"/>
          <a:stretch/>
        </p:blipFill>
        <p:spPr>
          <a:xfrm>
            <a:off x="6769946" y="1574800"/>
            <a:ext cx="5639505" cy="5638800"/>
          </a:xfrm>
          <a:prstGeom prst="rect">
            <a:avLst/>
          </a:prstGeom>
          <a:noFill/>
          <a:ln>
            <a:noFill/>
          </a:ln>
        </p:spPr>
      </p:pic>
      <p:pic>
        <p:nvPicPr>
          <p:cNvPr descr=" " id="265" name="Google Shape;265;g2baae7306e5_0_229"/>
          <p:cNvPicPr preferRelativeResize="0"/>
          <p:nvPr/>
        </p:nvPicPr>
        <p:blipFill rotWithShape="1">
          <a:blip r:embed="rId10">
            <a:alphaModFix/>
          </a:blip>
          <a:srcRect b="0" l="0" r="0" t="0"/>
          <a:stretch/>
        </p:blipFill>
        <p:spPr>
          <a:xfrm>
            <a:off x="8776797" y="3581400"/>
            <a:ext cx="1625803" cy="1625600"/>
          </a:xfrm>
          <a:prstGeom prst="rect">
            <a:avLst/>
          </a:prstGeom>
          <a:noFill/>
          <a:ln>
            <a:noFill/>
          </a:ln>
        </p:spPr>
      </p:pic>
      <p:pic>
        <p:nvPicPr>
          <p:cNvPr descr=" " id="266" name="Google Shape;266;g2baae7306e5_0_229"/>
          <p:cNvPicPr preferRelativeResize="0"/>
          <p:nvPr/>
        </p:nvPicPr>
        <p:blipFill rotWithShape="1">
          <a:blip r:embed="rId11">
            <a:alphaModFix/>
          </a:blip>
          <a:srcRect b="0" l="0" r="0" t="0"/>
          <a:stretch/>
        </p:blipFill>
        <p:spPr>
          <a:xfrm>
            <a:off x="8980022" y="3784600"/>
            <a:ext cx="1192256" cy="1190414"/>
          </a:xfrm>
          <a:prstGeom prst="rect">
            <a:avLst/>
          </a:prstGeom>
          <a:noFill/>
          <a:ln>
            <a:noFill/>
          </a:ln>
        </p:spPr>
      </p:pic>
      <p:pic>
        <p:nvPicPr>
          <p:cNvPr descr=" " id="267" name="Google Shape;267;g2baae7306e5_0_229"/>
          <p:cNvPicPr preferRelativeResize="0"/>
          <p:nvPr/>
        </p:nvPicPr>
        <p:blipFill rotWithShape="1">
          <a:blip r:embed="rId8">
            <a:alphaModFix/>
          </a:blip>
          <a:srcRect b="0" l="0" r="0" t="0"/>
          <a:stretch/>
        </p:blipFill>
        <p:spPr>
          <a:xfrm>
            <a:off x="12269734" y="1574800"/>
            <a:ext cx="5639505" cy="5638800"/>
          </a:xfrm>
          <a:prstGeom prst="rect">
            <a:avLst/>
          </a:prstGeom>
          <a:noFill/>
          <a:ln>
            <a:noFill/>
          </a:ln>
        </p:spPr>
      </p:pic>
      <p:pic>
        <p:nvPicPr>
          <p:cNvPr descr=" " id="268" name="Google Shape;268;g2baae7306e5_0_229"/>
          <p:cNvPicPr preferRelativeResize="0"/>
          <p:nvPr/>
        </p:nvPicPr>
        <p:blipFill rotWithShape="1">
          <a:blip r:embed="rId10">
            <a:alphaModFix/>
          </a:blip>
          <a:srcRect b="0" l="0" r="0" t="0"/>
          <a:stretch/>
        </p:blipFill>
        <p:spPr>
          <a:xfrm>
            <a:off x="14276584" y="3581400"/>
            <a:ext cx="1625803" cy="1625600"/>
          </a:xfrm>
          <a:prstGeom prst="rect">
            <a:avLst/>
          </a:prstGeom>
          <a:noFill/>
          <a:ln>
            <a:noFill/>
          </a:ln>
        </p:spPr>
      </p:pic>
      <p:pic>
        <p:nvPicPr>
          <p:cNvPr descr=" " id="269" name="Google Shape;269;g2baae7306e5_0_229"/>
          <p:cNvPicPr preferRelativeResize="0"/>
          <p:nvPr/>
        </p:nvPicPr>
        <p:blipFill rotWithShape="1">
          <a:blip r:embed="rId12">
            <a:alphaModFix/>
          </a:blip>
          <a:srcRect b="0" l="0" r="0" t="0"/>
          <a:stretch/>
        </p:blipFill>
        <p:spPr>
          <a:xfrm>
            <a:off x="14378172" y="3586163"/>
            <a:ext cx="1519452" cy="1519262"/>
          </a:xfrm>
          <a:prstGeom prst="rect">
            <a:avLst/>
          </a:prstGeom>
          <a:noFill/>
          <a:ln>
            <a:noFill/>
          </a:ln>
        </p:spPr>
      </p:pic>
      <p:pic>
        <p:nvPicPr>
          <p:cNvPr descr=" " id="270" name="Google Shape;270;g2baae7306e5_0_229"/>
          <p:cNvPicPr preferRelativeResize="0"/>
          <p:nvPr/>
        </p:nvPicPr>
        <p:blipFill rotWithShape="1">
          <a:blip r:embed="rId8">
            <a:alphaModFix/>
          </a:blip>
          <a:srcRect b="0" l="0" r="0" t="0"/>
          <a:stretch/>
        </p:blipFill>
        <p:spPr>
          <a:xfrm>
            <a:off x="17769521" y="1574800"/>
            <a:ext cx="5639505" cy="5638800"/>
          </a:xfrm>
          <a:prstGeom prst="rect">
            <a:avLst/>
          </a:prstGeom>
          <a:noFill/>
          <a:ln>
            <a:noFill/>
          </a:ln>
        </p:spPr>
      </p:pic>
      <p:pic>
        <p:nvPicPr>
          <p:cNvPr descr=" " id="271" name="Google Shape;271;g2baae7306e5_0_229"/>
          <p:cNvPicPr preferRelativeResize="0"/>
          <p:nvPr/>
        </p:nvPicPr>
        <p:blipFill rotWithShape="1">
          <a:blip r:embed="rId10">
            <a:alphaModFix/>
          </a:blip>
          <a:srcRect b="0" l="0" r="0" t="0"/>
          <a:stretch/>
        </p:blipFill>
        <p:spPr>
          <a:xfrm>
            <a:off x="19776372" y="3581400"/>
            <a:ext cx="1625803" cy="1625600"/>
          </a:xfrm>
          <a:prstGeom prst="rect">
            <a:avLst/>
          </a:prstGeom>
          <a:noFill/>
          <a:ln>
            <a:noFill/>
          </a:ln>
        </p:spPr>
      </p:pic>
      <p:pic>
        <p:nvPicPr>
          <p:cNvPr descr=" " id="272" name="Google Shape;272;g2baae7306e5_0_229"/>
          <p:cNvPicPr preferRelativeResize="0"/>
          <p:nvPr/>
        </p:nvPicPr>
        <p:blipFill rotWithShape="1">
          <a:blip r:embed="rId13">
            <a:alphaModFix/>
          </a:blip>
          <a:srcRect b="0" l="0" r="0" t="0"/>
          <a:stretch/>
        </p:blipFill>
        <p:spPr>
          <a:xfrm>
            <a:off x="19844116" y="3581400"/>
            <a:ext cx="1490319" cy="1625600"/>
          </a:xfrm>
          <a:prstGeom prst="rect">
            <a:avLst/>
          </a:prstGeom>
          <a:noFill/>
          <a:ln>
            <a:noFill/>
          </a:ln>
        </p:spPr>
      </p:pic>
      <p:sp>
        <p:nvSpPr>
          <p:cNvPr id="273" name="Google Shape;273;g2baae7306e5_0_229"/>
          <p:cNvSpPr/>
          <p:nvPr/>
        </p:nvSpPr>
        <p:spPr>
          <a:xfrm>
            <a:off x="990724" y="3835400"/>
            <a:ext cx="174267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baae7306e5_0_229"/>
          <p:cNvSpPr/>
          <p:nvPr/>
        </p:nvSpPr>
        <p:spPr>
          <a:xfrm>
            <a:off x="990724" y="3835400"/>
            <a:ext cx="1117800" cy="1117500"/>
          </a:xfrm>
          <a:prstGeom prst="roundRect">
            <a:avLst>
              <a:gd fmla="val 378818" name="adj"/>
            </a:avLst>
          </a:prstGeom>
          <a:solidFill>
            <a:srgbClr val="48C9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baae7306e5_0_229"/>
          <p:cNvSpPr/>
          <p:nvPr/>
        </p:nvSpPr>
        <p:spPr>
          <a:xfrm>
            <a:off x="1238405" y="3759200"/>
            <a:ext cx="9612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Vampiro One"/>
              <a:buNone/>
            </a:pPr>
            <a:r>
              <a:rPr b="0" i="0" lang="en-US" sz="8000" u="none" cap="none" strike="noStrike">
                <a:solidFill>
                  <a:srgbClr val="FFFFFF"/>
                </a:solidFill>
                <a:latin typeface="Vampiro One"/>
                <a:ea typeface="Vampiro One"/>
                <a:cs typeface="Vampiro One"/>
                <a:sym typeface="Vampiro One"/>
              </a:rPr>
              <a:t>S</a:t>
            </a:r>
            <a:endParaRPr b="0" i="0" sz="8000" u="none" cap="none" strike="noStrike">
              <a:solidFill>
                <a:schemeClr val="dk1"/>
              </a:solidFill>
              <a:latin typeface="Calibri"/>
              <a:ea typeface="Calibri"/>
              <a:cs typeface="Calibri"/>
              <a:sym typeface="Calibri"/>
            </a:endParaRPr>
          </a:p>
        </p:txBody>
      </p:sp>
      <p:sp>
        <p:nvSpPr>
          <p:cNvPr id="276" name="Google Shape;276;g2baae7306e5_0_229"/>
          <p:cNvSpPr/>
          <p:nvPr/>
        </p:nvSpPr>
        <p:spPr>
          <a:xfrm>
            <a:off x="6427003" y="3835400"/>
            <a:ext cx="1117800" cy="1117500"/>
          </a:xfrm>
          <a:prstGeom prst="roundRect">
            <a:avLst>
              <a:gd fmla="val 378818" name="adj"/>
            </a:avLst>
          </a:prstGeom>
          <a:solidFill>
            <a:srgbClr val="48C9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baae7306e5_0_229"/>
          <p:cNvSpPr/>
          <p:nvPr/>
        </p:nvSpPr>
        <p:spPr>
          <a:xfrm>
            <a:off x="6490511" y="3759200"/>
            <a:ext cx="13293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Vampiro One"/>
              <a:buNone/>
            </a:pPr>
            <a:r>
              <a:rPr b="0" i="0" lang="en-US" sz="8000" u="none" cap="none" strike="noStrike">
                <a:solidFill>
                  <a:srgbClr val="FFFFFF"/>
                </a:solidFill>
                <a:latin typeface="Vampiro One"/>
                <a:ea typeface="Vampiro One"/>
                <a:cs typeface="Vampiro One"/>
                <a:sym typeface="Vampiro One"/>
              </a:rPr>
              <a:t>W</a:t>
            </a:r>
            <a:endParaRPr b="0" i="0" sz="8000" u="none" cap="none" strike="noStrike">
              <a:solidFill>
                <a:schemeClr val="dk1"/>
              </a:solidFill>
              <a:latin typeface="Calibri"/>
              <a:ea typeface="Calibri"/>
              <a:cs typeface="Calibri"/>
              <a:sym typeface="Calibri"/>
            </a:endParaRPr>
          </a:p>
        </p:txBody>
      </p:sp>
      <p:sp>
        <p:nvSpPr>
          <p:cNvPr id="278" name="Google Shape;278;g2baae7306e5_0_229"/>
          <p:cNvSpPr/>
          <p:nvPr/>
        </p:nvSpPr>
        <p:spPr>
          <a:xfrm>
            <a:off x="11863283" y="3835400"/>
            <a:ext cx="1117800" cy="1117500"/>
          </a:xfrm>
          <a:prstGeom prst="roundRect">
            <a:avLst>
              <a:gd fmla="val 378818" name="adj"/>
            </a:avLst>
          </a:prstGeom>
          <a:solidFill>
            <a:srgbClr val="48C9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baae7306e5_0_229"/>
          <p:cNvSpPr/>
          <p:nvPr/>
        </p:nvSpPr>
        <p:spPr>
          <a:xfrm>
            <a:off x="12072859" y="3759200"/>
            <a:ext cx="10374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Vampiro One"/>
              <a:buNone/>
            </a:pPr>
            <a:r>
              <a:rPr b="0" i="0" lang="en-US" sz="8000" u="none" cap="none" strike="noStrike">
                <a:solidFill>
                  <a:srgbClr val="FFFFFF"/>
                </a:solidFill>
                <a:latin typeface="Vampiro One"/>
                <a:ea typeface="Vampiro One"/>
                <a:cs typeface="Vampiro One"/>
                <a:sym typeface="Vampiro One"/>
              </a:rPr>
              <a:t>O</a:t>
            </a:r>
            <a:endParaRPr b="0" i="0" sz="8000" u="none" cap="none" strike="noStrike">
              <a:solidFill>
                <a:schemeClr val="dk1"/>
              </a:solidFill>
              <a:latin typeface="Calibri"/>
              <a:ea typeface="Calibri"/>
              <a:cs typeface="Calibri"/>
              <a:sym typeface="Calibri"/>
            </a:endParaRPr>
          </a:p>
        </p:txBody>
      </p:sp>
      <p:sp>
        <p:nvSpPr>
          <p:cNvPr id="280" name="Google Shape;280;g2baae7306e5_0_229"/>
          <p:cNvSpPr/>
          <p:nvPr/>
        </p:nvSpPr>
        <p:spPr>
          <a:xfrm>
            <a:off x="17299562" y="3835400"/>
            <a:ext cx="1117800" cy="1117500"/>
          </a:xfrm>
          <a:prstGeom prst="roundRect">
            <a:avLst>
              <a:gd fmla="val 378818" name="adj"/>
            </a:avLst>
          </a:prstGeom>
          <a:solidFill>
            <a:srgbClr val="48C9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baae7306e5_0_229"/>
          <p:cNvSpPr/>
          <p:nvPr/>
        </p:nvSpPr>
        <p:spPr>
          <a:xfrm>
            <a:off x="17559945" y="3759200"/>
            <a:ext cx="9357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Vampiro One"/>
              <a:buNone/>
            </a:pPr>
            <a:r>
              <a:rPr b="0" i="0" lang="en-US" sz="8000" u="none" cap="none" strike="noStrike">
                <a:solidFill>
                  <a:srgbClr val="FFFFFF"/>
                </a:solidFill>
                <a:latin typeface="Vampiro One"/>
                <a:ea typeface="Vampiro One"/>
                <a:cs typeface="Vampiro One"/>
                <a:sym typeface="Vampiro One"/>
              </a:rPr>
              <a:t>T</a:t>
            </a:r>
            <a:endParaRPr b="0" i="0" sz="8000" u="none" cap="none" strike="noStrike">
              <a:solidFill>
                <a:schemeClr val="dk1"/>
              </a:solidFill>
              <a:latin typeface="Calibri"/>
              <a:ea typeface="Calibri"/>
              <a:cs typeface="Calibri"/>
              <a:sym typeface="Calibri"/>
            </a:endParaRPr>
          </a:p>
        </p:txBody>
      </p:sp>
      <p:sp>
        <p:nvSpPr>
          <p:cNvPr id="282" name="Google Shape;282;g2baae7306e5_0_229"/>
          <p:cNvSpPr/>
          <p:nvPr/>
        </p:nvSpPr>
        <p:spPr>
          <a:xfrm>
            <a:off x="1270159"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baae7306e5_0_229"/>
          <p:cNvSpPr/>
          <p:nvPr/>
        </p:nvSpPr>
        <p:spPr>
          <a:xfrm>
            <a:off x="1270159"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baae7306e5_0_229"/>
          <p:cNvSpPr/>
          <p:nvPr/>
        </p:nvSpPr>
        <p:spPr>
          <a:xfrm>
            <a:off x="1270159"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baae7306e5_0_229"/>
          <p:cNvSpPr/>
          <p:nvPr/>
        </p:nvSpPr>
        <p:spPr>
          <a:xfrm>
            <a:off x="1270159"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Eclipse</a:t>
            </a:r>
            <a:endParaRPr b="0" i="0" sz="3600" u="none" cap="none" strike="noStrike">
              <a:solidFill>
                <a:schemeClr val="dk1"/>
              </a:solidFill>
              <a:latin typeface="Calibri"/>
              <a:ea typeface="Calibri"/>
              <a:cs typeface="Calibri"/>
              <a:sym typeface="Calibri"/>
            </a:endParaRPr>
          </a:p>
        </p:txBody>
      </p:sp>
      <p:sp>
        <p:nvSpPr>
          <p:cNvPr id="286" name="Google Shape;286;g2baae7306e5_0_229"/>
          <p:cNvSpPr/>
          <p:nvPr/>
        </p:nvSpPr>
        <p:spPr>
          <a:xfrm>
            <a:off x="1270159"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7" name="Google Shape;287;g2baae7306e5_0_229"/>
          <p:cNvSpPr/>
          <p:nvPr/>
        </p:nvSpPr>
        <p:spPr>
          <a:xfrm>
            <a:off x="1270159"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baae7306e5_0_229"/>
          <p:cNvSpPr/>
          <p:nvPr/>
        </p:nvSpPr>
        <p:spPr>
          <a:xfrm>
            <a:off x="1270159"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baae7306e5_0_229"/>
          <p:cNvSpPr/>
          <p:nvPr/>
        </p:nvSpPr>
        <p:spPr>
          <a:xfrm>
            <a:off x="1270159"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Quest</a:t>
            </a:r>
            <a:endParaRPr b="0" i="0" sz="3600" u="none" cap="none" strike="noStrike">
              <a:solidFill>
                <a:schemeClr val="dk1"/>
              </a:solidFill>
              <a:latin typeface="Calibri"/>
              <a:ea typeface="Calibri"/>
              <a:cs typeface="Calibri"/>
              <a:sym typeface="Calibri"/>
            </a:endParaRPr>
          </a:p>
        </p:txBody>
      </p:sp>
      <p:sp>
        <p:nvSpPr>
          <p:cNvPr id="290" name="Google Shape;290;g2baae7306e5_0_229"/>
          <p:cNvSpPr/>
          <p:nvPr/>
        </p:nvSpPr>
        <p:spPr>
          <a:xfrm>
            <a:off x="1270159"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91" name="Google Shape;291;g2baae7306e5_0_229"/>
          <p:cNvSpPr/>
          <p:nvPr/>
        </p:nvSpPr>
        <p:spPr>
          <a:xfrm>
            <a:off x="6769946"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baae7306e5_0_229"/>
          <p:cNvSpPr/>
          <p:nvPr/>
        </p:nvSpPr>
        <p:spPr>
          <a:xfrm>
            <a:off x="6769946"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baae7306e5_0_229"/>
          <p:cNvSpPr/>
          <p:nvPr/>
        </p:nvSpPr>
        <p:spPr>
          <a:xfrm>
            <a:off x="6769946"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baae7306e5_0_229"/>
          <p:cNvSpPr/>
          <p:nvPr/>
        </p:nvSpPr>
        <p:spPr>
          <a:xfrm>
            <a:off x="6769946"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Eclipse</a:t>
            </a:r>
            <a:endParaRPr b="0" i="0" sz="3600" u="none" cap="none" strike="noStrike">
              <a:solidFill>
                <a:schemeClr val="dk1"/>
              </a:solidFill>
              <a:latin typeface="Calibri"/>
              <a:ea typeface="Calibri"/>
              <a:cs typeface="Calibri"/>
              <a:sym typeface="Calibri"/>
            </a:endParaRPr>
          </a:p>
        </p:txBody>
      </p:sp>
      <p:sp>
        <p:nvSpPr>
          <p:cNvPr id="295" name="Google Shape;295;g2baae7306e5_0_229"/>
          <p:cNvSpPr/>
          <p:nvPr/>
        </p:nvSpPr>
        <p:spPr>
          <a:xfrm>
            <a:off x="6769946"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96" name="Google Shape;296;g2baae7306e5_0_229"/>
          <p:cNvSpPr/>
          <p:nvPr/>
        </p:nvSpPr>
        <p:spPr>
          <a:xfrm>
            <a:off x="6769946"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baae7306e5_0_229"/>
          <p:cNvSpPr/>
          <p:nvPr/>
        </p:nvSpPr>
        <p:spPr>
          <a:xfrm>
            <a:off x="6769946"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baae7306e5_0_229"/>
          <p:cNvSpPr/>
          <p:nvPr/>
        </p:nvSpPr>
        <p:spPr>
          <a:xfrm>
            <a:off x="6769946"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Quest</a:t>
            </a:r>
            <a:endParaRPr b="0" i="0" sz="3600" u="none" cap="none" strike="noStrike">
              <a:solidFill>
                <a:schemeClr val="dk1"/>
              </a:solidFill>
              <a:latin typeface="Calibri"/>
              <a:ea typeface="Calibri"/>
              <a:cs typeface="Calibri"/>
              <a:sym typeface="Calibri"/>
            </a:endParaRPr>
          </a:p>
        </p:txBody>
      </p:sp>
      <p:sp>
        <p:nvSpPr>
          <p:cNvPr id="299" name="Google Shape;299;g2baae7306e5_0_229"/>
          <p:cNvSpPr/>
          <p:nvPr/>
        </p:nvSpPr>
        <p:spPr>
          <a:xfrm>
            <a:off x="6769946"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300" name="Google Shape;300;g2baae7306e5_0_229"/>
          <p:cNvSpPr/>
          <p:nvPr/>
        </p:nvSpPr>
        <p:spPr>
          <a:xfrm>
            <a:off x="12269734"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baae7306e5_0_229"/>
          <p:cNvSpPr/>
          <p:nvPr/>
        </p:nvSpPr>
        <p:spPr>
          <a:xfrm>
            <a:off x="12269734"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baae7306e5_0_229"/>
          <p:cNvSpPr/>
          <p:nvPr/>
        </p:nvSpPr>
        <p:spPr>
          <a:xfrm>
            <a:off x="12269734"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baae7306e5_0_229"/>
          <p:cNvSpPr/>
          <p:nvPr/>
        </p:nvSpPr>
        <p:spPr>
          <a:xfrm>
            <a:off x="12269734"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Eclipse</a:t>
            </a:r>
            <a:endParaRPr b="0" i="0" sz="3600" u="none" cap="none" strike="noStrike">
              <a:solidFill>
                <a:schemeClr val="dk1"/>
              </a:solidFill>
              <a:latin typeface="Calibri"/>
              <a:ea typeface="Calibri"/>
              <a:cs typeface="Calibri"/>
              <a:sym typeface="Calibri"/>
            </a:endParaRPr>
          </a:p>
        </p:txBody>
      </p:sp>
      <p:sp>
        <p:nvSpPr>
          <p:cNvPr id="304" name="Google Shape;304;g2baae7306e5_0_229"/>
          <p:cNvSpPr/>
          <p:nvPr/>
        </p:nvSpPr>
        <p:spPr>
          <a:xfrm>
            <a:off x="12269734"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05" name="Google Shape;305;g2baae7306e5_0_229"/>
          <p:cNvSpPr/>
          <p:nvPr/>
        </p:nvSpPr>
        <p:spPr>
          <a:xfrm>
            <a:off x="12269734"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baae7306e5_0_229"/>
          <p:cNvSpPr/>
          <p:nvPr/>
        </p:nvSpPr>
        <p:spPr>
          <a:xfrm>
            <a:off x="12269734"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baae7306e5_0_229"/>
          <p:cNvSpPr/>
          <p:nvPr/>
        </p:nvSpPr>
        <p:spPr>
          <a:xfrm>
            <a:off x="12269734"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Quest</a:t>
            </a:r>
            <a:endParaRPr b="0" i="0" sz="3600" u="none" cap="none" strike="noStrike">
              <a:solidFill>
                <a:schemeClr val="dk1"/>
              </a:solidFill>
              <a:latin typeface="Calibri"/>
              <a:ea typeface="Calibri"/>
              <a:cs typeface="Calibri"/>
              <a:sym typeface="Calibri"/>
            </a:endParaRPr>
          </a:p>
        </p:txBody>
      </p:sp>
      <p:sp>
        <p:nvSpPr>
          <p:cNvPr id="308" name="Google Shape;308;g2baae7306e5_0_229"/>
          <p:cNvSpPr/>
          <p:nvPr/>
        </p:nvSpPr>
        <p:spPr>
          <a:xfrm>
            <a:off x="12269734"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309" name="Google Shape;309;g2baae7306e5_0_229"/>
          <p:cNvSpPr/>
          <p:nvPr/>
        </p:nvSpPr>
        <p:spPr>
          <a:xfrm>
            <a:off x="17769521"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baae7306e5_0_229"/>
          <p:cNvSpPr/>
          <p:nvPr/>
        </p:nvSpPr>
        <p:spPr>
          <a:xfrm>
            <a:off x="17769521"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baae7306e5_0_229"/>
          <p:cNvSpPr/>
          <p:nvPr/>
        </p:nvSpPr>
        <p:spPr>
          <a:xfrm>
            <a:off x="17769521"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2baae7306e5_0_229"/>
          <p:cNvSpPr/>
          <p:nvPr/>
        </p:nvSpPr>
        <p:spPr>
          <a:xfrm>
            <a:off x="17769521"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Eclipse</a:t>
            </a:r>
            <a:endParaRPr b="0" i="0" sz="3600" u="none" cap="none" strike="noStrike">
              <a:solidFill>
                <a:schemeClr val="dk1"/>
              </a:solidFill>
              <a:latin typeface="Calibri"/>
              <a:ea typeface="Calibri"/>
              <a:cs typeface="Calibri"/>
              <a:sym typeface="Calibri"/>
            </a:endParaRPr>
          </a:p>
        </p:txBody>
      </p:sp>
      <p:sp>
        <p:nvSpPr>
          <p:cNvPr id="313" name="Google Shape;313;g2baae7306e5_0_229"/>
          <p:cNvSpPr/>
          <p:nvPr/>
        </p:nvSpPr>
        <p:spPr>
          <a:xfrm>
            <a:off x="17769521"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14" name="Google Shape;314;g2baae7306e5_0_229"/>
          <p:cNvSpPr/>
          <p:nvPr/>
        </p:nvSpPr>
        <p:spPr>
          <a:xfrm>
            <a:off x="17769521"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baae7306e5_0_229"/>
          <p:cNvSpPr/>
          <p:nvPr/>
        </p:nvSpPr>
        <p:spPr>
          <a:xfrm>
            <a:off x="17769521"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baae7306e5_0_229"/>
          <p:cNvSpPr/>
          <p:nvPr/>
        </p:nvSpPr>
        <p:spPr>
          <a:xfrm>
            <a:off x="17769521"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Quest</a:t>
            </a:r>
            <a:endParaRPr b="0" i="0" sz="3600" u="none" cap="none" strike="noStrike">
              <a:solidFill>
                <a:schemeClr val="dk1"/>
              </a:solidFill>
              <a:latin typeface="Calibri"/>
              <a:ea typeface="Calibri"/>
              <a:cs typeface="Calibri"/>
              <a:sym typeface="Calibri"/>
            </a:endParaRPr>
          </a:p>
        </p:txBody>
      </p:sp>
      <p:sp>
        <p:nvSpPr>
          <p:cNvPr id="317" name="Google Shape;317;g2baae7306e5_0_229"/>
          <p:cNvSpPr/>
          <p:nvPr/>
        </p:nvSpPr>
        <p:spPr>
          <a:xfrm>
            <a:off x="17769521"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322" name="Shape 322"/>
        <p:cNvGrpSpPr/>
        <p:nvPr/>
      </p:nvGrpSpPr>
      <p:grpSpPr>
        <a:xfrm>
          <a:off x="0" y="0"/>
          <a:ext cx="0" cy="0"/>
          <a:chOff x="0" y="0"/>
          <a:chExt cx="0" cy="0"/>
        </a:xfrm>
      </p:grpSpPr>
      <p:pic>
        <p:nvPicPr>
          <p:cNvPr descr=" " id="323" name="Google Shape;323;g2baae7306e5_0_296"/>
          <p:cNvPicPr preferRelativeResize="0"/>
          <p:nvPr/>
        </p:nvPicPr>
        <p:blipFill rotWithShape="1">
          <a:blip r:embed="rId3">
            <a:alphaModFix/>
          </a:blip>
          <a:srcRect b="0" l="0" r="0" t="0"/>
          <a:stretch/>
        </p:blipFill>
        <p:spPr>
          <a:xfrm>
            <a:off x="0" y="5562600"/>
            <a:ext cx="24387048" cy="8153400"/>
          </a:xfrm>
          <a:prstGeom prst="rect">
            <a:avLst/>
          </a:prstGeom>
          <a:noFill/>
          <a:ln>
            <a:noFill/>
          </a:ln>
        </p:spPr>
      </p:pic>
      <p:pic>
        <p:nvPicPr>
          <p:cNvPr descr=" " id="324" name="Google Shape;324;g2baae7306e5_0_296"/>
          <p:cNvPicPr preferRelativeResize="0"/>
          <p:nvPr/>
        </p:nvPicPr>
        <p:blipFill rotWithShape="1">
          <a:blip r:embed="rId4">
            <a:alphaModFix/>
          </a:blip>
          <a:srcRect b="0" l="0" r="0" t="0"/>
          <a:stretch/>
        </p:blipFill>
        <p:spPr>
          <a:xfrm>
            <a:off x="0" y="508000"/>
            <a:ext cx="8298338" cy="1629742"/>
          </a:xfrm>
          <a:prstGeom prst="rect">
            <a:avLst/>
          </a:prstGeom>
          <a:noFill/>
          <a:ln>
            <a:noFill/>
          </a:ln>
        </p:spPr>
      </p:pic>
      <p:pic>
        <p:nvPicPr>
          <p:cNvPr descr=" " id="325" name="Google Shape;325;g2baae7306e5_0_296"/>
          <p:cNvPicPr preferRelativeResize="0"/>
          <p:nvPr/>
        </p:nvPicPr>
        <p:blipFill rotWithShape="1">
          <a:blip r:embed="rId5">
            <a:alphaModFix/>
          </a:blip>
          <a:srcRect b="0" l="0" r="0" t="0"/>
          <a:stretch/>
        </p:blipFill>
        <p:spPr>
          <a:xfrm>
            <a:off x="1587698" y="2286000"/>
            <a:ext cx="6123296" cy="3856335"/>
          </a:xfrm>
          <a:prstGeom prst="rect">
            <a:avLst/>
          </a:prstGeom>
          <a:noFill/>
          <a:ln>
            <a:noFill/>
          </a:ln>
        </p:spPr>
      </p:pic>
      <p:sp>
        <p:nvSpPr>
          <p:cNvPr id="326" name="Google Shape;326;g2baae7306e5_0_2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7" name="Google Shape;327;g2baae7306e5_0_29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328" name="Google Shape;328;g2baae7306e5_0_296"/>
          <p:cNvPicPr preferRelativeResize="0"/>
          <p:nvPr/>
        </p:nvPicPr>
        <p:blipFill rotWithShape="1">
          <a:blip r:embed="rId7">
            <a:alphaModFix/>
          </a:blip>
          <a:srcRect b="0" l="0" r="0" t="0"/>
          <a:stretch/>
        </p:blipFill>
        <p:spPr>
          <a:xfrm>
            <a:off x="7481235" y="673100"/>
            <a:ext cx="6084060" cy="12369800"/>
          </a:xfrm>
          <a:prstGeom prst="rect">
            <a:avLst/>
          </a:prstGeom>
          <a:noFill/>
          <a:ln>
            <a:noFill/>
          </a:ln>
        </p:spPr>
      </p:pic>
      <p:pic>
        <p:nvPicPr>
          <p:cNvPr descr=" " id="329" name="Google Shape;329;g2baae7306e5_0_296"/>
          <p:cNvPicPr preferRelativeResize="0"/>
          <p:nvPr/>
        </p:nvPicPr>
        <p:blipFill rotWithShape="1">
          <a:blip r:embed="rId8">
            <a:alphaModFix/>
          </a:blip>
          <a:srcRect b="0" l="0" r="0" t="0"/>
          <a:stretch/>
        </p:blipFill>
        <p:spPr>
          <a:xfrm>
            <a:off x="990724" y="673100"/>
            <a:ext cx="6084060" cy="4737100"/>
          </a:xfrm>
          <a:prstGeom prst="rect">
            <a:avLst/>
          </a:prstGeom>
          <a:noFill/>
          <a:ln>
            <a:noFill/>
          </a:ln>
        </p:spPr>
      </p:pic>
      <p:pic>
        <p:nvPicPr>
          <p:cNvPr descr=" " id="330" name="Google Shape;330;g2baae7306e5_0_296"/>
          <p:cNvPicPr preferRelativeResize="0"/>
          <p:nvPr/>
        </p:nvPicPr>
        <p:blipFill rotWithShape="1">
          <a:blip r:embed="rId9">
            <a:alphaModFix/>
          </a:blip>
          <a:srcRect b="0" l="0" r="0" t="0"/>
          <a:stretch/>
        </p:blipFill>
        <p:spPr>
          <a:xfrm>
            <a:off x="990724" y="5880100"/>
            <a:ext cx="6084060" cy="7162800"/>
          </a:xfrm>
          <a:prstGeom prst="rect">
            <a:avLst/>
          </a:prstGeom>
          <a:noFill/>
          <a:ln>
            <a:noFill/>
          </a:ln>
        </p:spPr>
      </p:pic>
      <p:sp>
        <p:nvSpPr>
          <p:cNvPr id="331" name="Google Shape;331;g2baae7306e5_0_296"/>
          <p:cNvSpPr/>
          <p:nvPr/>
        </p:nvSpPr>
        <p:spPr>
          <a:xfrm>
            <a:off x="14543318" y="1651000"/>
            <a:ext cx="75660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Vampiro One"/>
              <a:buNone/>
            </a:pPr>
            <a:r>
              <a:rPr b="0" i="0" lang="en-US" sz="8000" u="none" cap="none" strike="noStrike">
                <a:solidFill>
                  <a:srgbClr val="0E0E0E"/>
                </a:solidFill>
                <a:latin typeface="Vampiro One"/>
                <a:ea typeface="Vampiro One"/>
                <a:cs typeface="Vampiro One"/>
                <a:sym typeface="Vampiro One"/>
              </a:rPr>
              <a:t>Some Data</a:t>
            </a:r>
            <a:endParaRPr b="0" i="0" sz="8000" u="none" cap="none" strike="noStrike">
              <a:solidFill>
                <a:schemeClr val="dk1"/>
              </a:solidFill>
              <a:latin typeface="Calibri"/>
              <a:ea typeface="Calibri"/>
              <a:cs typeface="Calibri"/>
              <a:sym typeface="Calibri"/>
            </a:endParaRPr>
          </a:p>
        </p:txBody>
      </p:sp>
      <p:sp>
        <p:nvSpPr>
          <p:cNvPr id="332" name="Google Shape;332;g2baae7306e5_0_296"/>
          <p:cNvSpPr/>
          <p:nvPr/>
        </p:nvSpPr>
        <p:spPr>
          <a:xfrm>
            <a:off x="14543318" y="3543300"/>
            <a:ext cx="7875000" cy="76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baae7306e5_0_296"/>
          <p:cNvSpPr/>
          <p:nvPr/>
        </p:nvSpPr>
        <p:spPr>
          <a:xfrm>
            <a:off x="14543318" y="3543300"/>
            <a:ext cx="7875000" cy="35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baae7306e5_0_296"/>
          <p:cNvSpPr/>
          <p:nvPr/>
        </p:nvSpPr>
        <p:spPr>
          <a:xfrm>
            <a:off x="14543318" y="3543300"/>
            <a:ext cx="31626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baae7306e5_0_296"/>
          <p:cNvSpPr/>
          <p:nvPr/>
        </p:nvSpPr>
        <p:spPr>
          <a:xfrm>
            <a:off x="14543318" y="3543300"/>
            <a:ext cx="3704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75%</a:t>
            </a:r>
            <a:endParaRPr b="0" i="0" sz="12800" u="none" cap="none" strike="noStrike">
              <a:solidFill>
                <a:schemeClr val="dk1"/>
              </a:solidFill>
              <a:latin typeface="Calibri"/>
              <a:ea typeface="Calibri"/>
              <a:cs typeface="Calibri"/>
              <a:sym typeface="Calibri"/>
            </a:endParaRPr>
          </a:p>
        </p:txBody>
      </p:sp>
      <p:sp>
        <p:nvSpPr>
          <p:cNvPr id="336" name="Google Shape;336;g2baae7306e5_0_296"/>
          <p:cNvSpPr/>
          <p:nvPr/>
        </p:nvSpPr>
        <p:spPr>
          <a:xfrm>
            <a:off x="14543318" y="5880100"/>
            <a:ext cx="7875000" cy="12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baae7306e5_0_296"/>
          <p:cNvSpPr/>
          <p:nvPr/>
        </p:nvSpPr>
        <p:spPr>
          <a:xfrm>
            <a:off x="14543318" y="5880100"/>
            <a:ext cx="80274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Enchanted Creatures</a:t>
            </a:r>
            <a:endParaRPr b="0" i="0" sz="3600" u="none" cap="none" strike="noStrike">
              <a:solidFill>
                <a:schemeClr val="dk1"/>
              </a:solidFill>
              <a:latin typeface="Calibri"/>
              <a:ea typeface="Calibri"/>
              <a:cs typeface="Calibri"/>
              <a:sym typeface="Calibri"/>
            </a:endParaRPr>
          </a:p>
        </p:txBody>
      </p:sp>
      <p:sp>
        <p:nvSpPr>
          <p:cNvPr id="338" name="Google Shape;338;g2baae7306e5_0_296"/>
          <p:cNvSpPr/>
          <p:nvPr/>
        </p:nvSpPr>
        <p:spPr>
          <a:xfrm>
            <a:off x="14543318" y="65532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339" name="Google Shape;339;g2baae7306e5_0_296"/>
          <p:cNvSpPr/>
          <p:nvPr/>
        </p:nvSpPr>
        <p:spPr>
          <a:xfrm>
            <a:off x="14543318" y="7696200"/>
            <a:ext cx="7875000" cy="35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baae7306e5_0_296"/>
          <p:cNvSpPr/>
          <p:nvPr/>
        </p:nvSpPr>
        <p:spPr>
          <a:xfrm>
            <a:off x="14543318" y="7696200"/>
            <a:ext cx="33531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baae7306e5_0_296"/>
          <p:cNvSpPr/>
          <p:nvPr/>
        </p:nvSpPr>
        <p:spPr>
          <a:xfrm>
            <a:off x="14543318" y="7696200"/>
            <a:ext cx="38952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60%</a:t>
            </a:r>
            <a:endParaRPr b="0" i="0" sz="12800" u="none" cap="none" strike="noStrike">
              <a:solidFill>
                <a:schemeClr val="dk1"/>
              </a:solidFill>
              <a:latin typeface="Calibri"/>
              <a:ea typeface="Calibri"/>
              <a:cs typeface="Calibri"/>
              <a:sym typeface="Calibri"/>
            </a:endParaRPr>
          </a:p>
        </p:txBody>
      </p:sp>
      <p:sp>
        <p:nvSpPr>
          <p:cNvPr id="342" name="Google Shape;342;g2baae7306e5_0_296"/>
          <p:cNvSpPr/>
          <p:nvPr/>
        </p:nvSpPr>
        <p:spPr>
          <a:xfrm>
            <a:off x="14543318" y="10033000"/>
            <a:ext cx="7875000" cy="12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baae7306e5_0_296"/>
          <p:cNvSpPr/>
          <p:nvPr/>
        </p:nvSpPr>
        <p:spPr>
          <a:xfrm>
            <a:off x="14543318" y="10033000"/>
            <a:ext cx="80274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Magic-Wielding Individuals</a:t>
            </a:r>
            <a:endParaRPr b="0" i="0" sz="3600" u="none" cap="none" strike="noStrike">
              <a:solidFill>
                <a:schemeClr val="dk1"/>
              </a:solidFill>
              <a:latin typeface="Calibri"/>
              <a:ea typeface="Calibri"/>
              <a:cs typeface="Calibri"/>
              <a:sym typeface="Calibri"/>
            </a:endParaRPr>
          </a:p>
        </p:txBody>
      </p:sp>
      <p:sp>
        <p:nvSpPr>
          <p:cNvPr id="344" name="Google Shape;344;g2baae7306e5_0_296"/>
          <p:cNvSpPr/>
          <p:nvPr/>
        </p:nvSpPr>
        <p:spPr>
          <a:xfrm>
            <a:off x="14543318" y="107061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349" name="Shape 349"/>
        <p:cNvGrpSpPr/>
        <p:nvPr/>
      </p:nvGrpSpPr>
      <p:grpSpPr>
        <a:xfrm>
          <a:off x="0" y="0"/>
          <a:ext cx="0" cy="0"/>
          <a:chOff x="0" y="0"/>
          <a:chExt cx="0" cy="0"/>
        </a:xfrm>
      </p:grpSpPr>
      <p:pic>
        <p:nvPicPr>
          <p:cNvPr descr=" " id="350" name="Google Shape;350;g2baae7306e5_0_322"/>
          <p:cNvPicPr preferRelativeResize="0"/>
          <p:nvPr/>
        </p:nvPicPr>
        <p:blipFill rotWithShape="1">
          <a:blip r:embed="rId3">
            <a:alphaModFix/>
          </a:blip>
          <a:srcRect b="0" l="0" r="0" t="0"/>
          <a:stretch/>
        </p:blipFill>
        <p:spPr>
          <a:xfrm>
            <a:off x="3937492" y="533400"/>
            <a:ext cx="16512064" cy="12661900"/>
          </a:xfrm>
          <a:prstGeom prst="rect">
            <a:avLst/>
          </a:prstGeom>
          <a:noFill/>
          <a:ln>
            <a:noFill/>
          </a:ln>
        </p:spPr>
      </p:pic>
      <p:pic>
        <p:nvPicPr>
          <p:cNvPr descr=" " id="351" name="Google Shape;351;g2baae7306e5_0_322"/>
          <p:cNvPicPr preferRelativeResize="0"/>
          <p:nvPr/>
        </p:nvPicPr>
        <p:blipFill rotWithShape="1">
          <a:blip r:embed="rId4">
            <a:alphaModFix/>
          </a:blip>
          <a:srcRect b="0" l="0" r="0" t="0"/>
          <a:stretch/>
        </p:blipFill>
        <p:spPr>
          <a:xfrm>
            <a:off x="1460683" y="1066800"/>
            <a:ext cx="4966321" cy="5791200"/>
          </a:xfrm>
          <a:prstGeom prst="rect">
            <a:avLst/>
          </a:prstGeom>
          <a:noFill/>
          <a:ln>
            <a:noFill/>
          </a:ln>
        </p:spPr>
      </p:pic>
      <p:pic>
        <p:nvPicPr>
          <p:cNvPr descr=" " id="352" name="Google Shape;352;g2baae7306e5_0_322"/>
          <p:cNvPicPr preferRelativeResize="0"/>
          <p:nvPr/>
        </p:nvPicPr>
        <p:blipFill rotWithShape="1">
          <a:blip r:embed="rId5">
            <a:alphaModFix/>
          </a:blip>
          <a:srcRect b="0" l="0" r="0" t="0"/>
          <a:stretch/>
        </p:blipFill>
        <p:spPr>
          <a:xfrm>
            <a:off x="18607826" y="9309100"/>
            <a:ext cx="4510834" cy="3881946"/>
          </a:xfrm>
          <a:prstGeom prst="rect">
            <a:avLst/>
          </a:prstGeom>
          <a:noFill/>
          <a:ln>
            <a:noFill/>
          </a:ln>
        </p:spPr>
      </p:pic>
      <p:sp>
        <p:nvSpPr>
          <p:cNvPr id="353" name="Google Shape;353;g2baae7306e5_0_3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4" name="Google Shape;354;g2baae7306e5_0_32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55" name="Google Shape;355;g2baae7306e5_0_322"/>
          <p:cNvSpPr/>
          <p:nvPr/>
        </p:nvSpPr>
        <p:spPr>
          <a:xfrm>
            <a:off x="4305838" y="3403600"/>
            <a:ext cx="15762600" cy="65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baae7306e5_0_322"/>
          <p:cNvSpPr/>
          <p:nvPr/>
        </p:nvSpPr>
        <p:spPr>
          <a:xfrm>
            <a:off x="4305838" y="3403600"/>
            <a:ext cx="15762600" cy="50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2baae7306e5_0_322"/>
          <p:cNvSpPr/>
          <p:nvPr/>
        </p:nvSpPr>
        <p:spPr>
          <a:xfrm>
            <a:off x="5575997" y="3403600"/>
            <a:ext cx="13222500" cy="482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Vampiro One"/>
              <a:buNone/>
            </a:pPr>
            <a:r>
              <a:rPr b="0" i="0" lang="en-US" sz="24000" u="none" cap="none" strike="noStrike">
                <a:solidFill>
                  <a:srgbClr val="272727"/>
                </a:solidFill>
                <a:latin typeface="Vampiro One"/>
                <a:ea typeface="Vampiro One"/>
                <a:cs typeface="Vampiro One"/>
                <a:sym typeface="Vampiro One"/>
              </a:rPr>
              <a:t>234,567</a:t>
            </a:r>
            <a:endParaRPr b="0" i="0" sz="24000" u="none" cap="none" strike="noStrike">
              <a:solidFill>
                <a:schemeClr val="dk1"/>
              </a:solidFill>
              <a:latin typeface="Calibri"/>
              <a:ea typeface="Calibri"/>
              <a:cs typeface="Calibri"/>
              <a:sym typeface="Calibri"/>
            </a:endParaRPr>
          </a:p>
        </p:txBody>
      </p:sp>
      <p:sp>
        <p:nvSpPr>
          <p:cNvPr id="358" name="Google Shape;358;g2baae7306e5_0_322"/>
          <p:cNvSpPr/>
          <p:nvPr/>
        </p:nvSpPr>
        <p:spPr>
          <a:xfrm>
            <a:off x="4170355" y="7416800"/>
            <a:ext cx="16033500" cy="132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59" name="Google Shape;359;g2baae7306e5_0_322"/>
          <p:cNvSpPr/>
          <p:nvPr/>
        </p:nvSpPr>
        <p:spPr>
          <a:xfrm>
            <a:off x="7483352" y="8877300"/>
            <a:ext cx="94077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364" name="Shape 364"/>
        <p:cNvGrpSpPr/>
        <p:nvPr/>
      </p:nvGrpSpPr>
      <p:grpSpPr>
        <a:xfrm>
          <a:off x="0" y="0"/>
          <a:ext cx="0" cy="0"/>
          <a:chOff x="0" y="0"/>
          <a:chExt cx="0" cy="0"/>
        </a:xfrm>
      </p:grpSpPr>
      <p:pic>
        <p:nvPicPr>
          <p:cNvPr descr=" " id="365" name="Google Shape;365;g2baae7306e5_0_336"/>
          <p:cNvPicPr preferRelativeResize="0"/>
          <p:nvPr/>
        </p:nvPicPr>
        <p:blipFill rotWithShape="1">
          <a:blip r:embed="rId3">
            <a:alphaModFix/>
          </a:blip>
          <a:srcRect b="0" l="0" r="0" t="0"/>
          <a:stretch/>
        </p:blipFill>
        <p:spPr>
          <a:xfrm>
            <a:off x="0" y="0"/>
            <a:ext cx="6452406" cy="13716000"/>
          </a:xfrm>
          <a:prstGeom prst="rect">
            <a:avLst/>
          </a:prstGeom>
          <a:noFill/>
          <a:ln>
            <a:noFill/>
          </a:ln>
        </p:spPr>
      </p:pic>
      <p:pic>
        <p:nvPicPr>
          <p:cNvPr descr=" " id="366" name="Google Shape;366;g2baae7306e5_0_336"/>
          <p:cNvPicPr preferRelativeResize="0"/>
          <p:nvPr/>
        </p:nvPicPr>
        <p:blipFill rotWithShape="1">
          <a:blip r:embed="rId4">
            <a:alphaModFix/>
          </a:blip>
          <a:srcRect b="0" l="0" r="0" t="0"/>
          <a:stretch/>
        </p:blipFill>
        <p:spPr>
          <a:xfrm>
            <a:off x="16804200" y="10248900"/>
            <a:ext cx="7582848" cy="3467100"/>
          </a:xfrm>
          <a:prstGeom prst="rect">
            <a:avLst/>
          </a:prstGeom>
          <a:noFill/>
          <a:ln>
            <a:noFill/>
          </a:ln>
        </p:spPr>
      </p:pic>
      <p:pic>
        <p:nvPicPr>
          <p:cNvPr descr=" " id="367" name="Google Shape;367;g2baae7306e5_0_336"/>
          <p:cNvPicPr preferRelativeResize="0"/>
          <p:nvPr/>
        </p:nvPicPr>
        <p:blipFill rotWithShape="1">
          <a:blip r:embed="rId5">
            <a:alphaModFix/>
          </a:blip>
          <a:srcRect b="0" l="0" r="0" t="0"/>
          <a:stretch/>
        </p:blipFill>
        <p:spPr>
          <a:xfrm>
            <a:off x="14530616" y="965200"/>
            <a:ext cx="9632213" cy="959296"/>
          </a:xfrm>
          <a:prstGeom prst="rect">
            <a:avLst/>
          </a:prstGeom>
          <a:noFill/>
          <a:ln>
            <a:noFill/>
          </a:ln>
        </p:spPr>
      </p:pic>
      <p:sp>
        <p:nvSpPr>
          <p:cNvPr id="368" name="Google Shape;368;g2baae7306e5_0_3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9" name="Google Shape;369;g2baae7306e5_0_33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70" name="Google Shape;370;g2baae7306e5_0_336"/>
          <p:cNvSpPr/>
          <p:nvPr/>
        </p:nvSpPr>
        <p:spPr>
          <a:xfrm>
            <a:off x="3391324" y="58293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2baae7306e5_0_336"/>
          <p:cNvSpPr/>
          <p:nvPr/>
        </p:nvSpPr>
        <p:spPr>
          <a:xfrm>
            <a:off x="3340518" y="5829300"/>
            <a:ext cx="7976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2baae7306e5_0_336"/>
          <p:cNvSpPr/>
          <p:nvPr/>
        </p:nvSpPr>
        <p:spPr>
          <a:xfrm>
            <a:off x="3340518" y="5829300"/>
            <a:ext cx="85185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233 Coins</a:t>
            </a:r>
            <a:endParaRPr b="0" i="0" sz="12800" u="none" cap="none" strike="noStrike">
              <a:solidFill>
                <a:schemeClr val="dk1"/>
              </a:solidFill>
              <a:latin typeface="Calibri"/>
              <a:ea typeface="Calibri"/>
              <a:cs typeface="Calibri"/>
              <a:sym typeface="Calibri"/>
            </a:endParaRPr>
          </a:p>
        </p:txBody>
      </p:sp>
      <p:sp>
        <p:nvSpPr>
          <p:cNvPr id="373" name="Google Shape;373;g2baae7306e5_0_336"/>
          <p:cNvSpPr/>
          <p:nvPr/>
        </p:nvSpPr>
        <p:spPr>
          <a:xfrm>
            <a:off x="3391324" y="78613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2baae7306e5_0_336"/>
          <p:cNvSpPr/>
          <p:nvPr/>
        </p:nvSpPr>
        <p:spPr>
          <a:xfrm>
            <a:off x="3323582" y="78613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375" name="Google Shape;375;g2baae7306e5_0_336"/>
          <p:cNvSpPr/>
          <p:nvPr/>
        </p:nvSpPr>
        <p:spPr>
          <a:xfrm>
            <a:off x="3391324" y="95504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baae7306e5_0_336"/>
          <p:cNvSpPr/>
          <p:nvPr/>
        </p:nvSpPr>
        <p:spPr>
          <a:xfrm>
            <a:off x="3003925" y="9550400"/>
            <a:ext cx="8649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baae7306e5_0_336"/>
          <p:cNvSpPr/>
          <p:nvPr/>
        </p:nvSpPr>
        <p:spPr>
          <a:xfrm>
            <a:off x="3003925" y="9550400"/>
            <a:ext cx="9191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456 Hours</a:t>
            </a:r>
            <a:endParaRPr b="0" i="0" sz="12800" u="none" cap="none" strike="noStrike">
              <a:solidFill>
                <a:schemeClr val="dk1"/>
              </a:solidFill>
              <a:latin typeface="Calibri"/>
              <a:ea typeface="Calibri"/>
              <a:cs typeface="Calibri"/>
              <a:sym typeface="Calibri"/>
            </a:endParaRPr>
          </a:p>
        </p:txBody>
      </p:sp>
      <p:sp>
        <p:nvSpPr>
          <p:cNvPr id="378" name="Google Shape;378;g2baae7306e5_0_336"/>
          <p:cNvSpPr/>
          <p:nvPr/>
        </p:nvSpPr>
        <p:spPr>
          <a:xfrm>
            <a:off x="3391324" y="115824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baae7306e5_0_336"/>
          <p:cNvSpPr/>
          <p:nvPr/>
        </p:nvSpPr>
        <p:spPr>
          <a:xfrm>
            <a:off x="3323582" y="115824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380" name="Google Shape;380;g2baae7306e5_0_336"/>
          <p:cNvSpPr/>
          <p:nvPr/>
        </p:nvSpPr>
        <p:spPr>
          <a:xfrm>
            <a:off x="13552594" y="58293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baae7306e5_0_336"/>
          <p:cNvSpPr/>
          <p:nvPr/>
        </p:nvSpPr>
        <p:spPr>
          <a:xfrm>
            <a:off x="15851581" y="5829300"/>
            <a:ext cx="3276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baae7306e5_0_336"/>
          <p:cNvSpPr/>
          <p:nvPr/>
        </p:nvSpPr>
        <p:spPr>
          <a:xfrm>
            <a:off x="15851581" y="5829300"/>
            <a:ext cx="3819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85%</a:t>
            </a:r>
            <a:endParaRPr b="0" i="0" sz="12800" u="none" cap="none" strike="noStrike">
              <a:solidFill>
                <a:schemeClr val="dk1"/>
              </a:solidFill>
              <a:latin typeface="Calibri"/>
              <a:ea typeface="Calibri"/>
              <a:cs typeface="Calibri"/>
              <a:sym typeface="Calibri"/>
            </a:endParaRPr>
          </a:p>
        </p:txBody>
      </p:sp>
      <p:sp>
        <p:nvSpPr>
          <p:cNvPr id="383" name="Google Shape;383;g2baae7306e5_0_336"/>
          <p:cNvSpPr/>
          <p:nvPr/>
        </p:nvSpPr>
        <p:spPr>
          <a:xfrm>
            <a:off x="13552594" y="78613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baae7306e5_0_336"/>
          <p:cNvSpPr/>
          <p:nvPr/>
        </p:nvSpPr>
        <p:spPr>
          <a:xfrm>
            <a:off x="13484852" y="78613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385" name="Google Shape;385;g2baae7306e5_0_336"/>
          <p:cNvSpPr/>
          <p:nvPr/>
        </p:nvSpPr>
        <p:spPr>
          <a:xfrm>
            <a:off x="13552594" y="95504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2baae7306e5_0_336"/>
          <p:cNvSpPr/>
          <p:nvPr/>
        </p:nvSpPr>
        <p:spPr>
          <a:xfrm>
            <a:off x="14435354" y="9550400"/>
            <a:ext cx="61095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2baae7306e5_0_336"/>
          <p:cNvSpPr/>
          <p:nvPr/>
        </p:nvSpPr>
        <p:spPr>
          <a:xfrm>
            <a:off x="14435354" y="9550400"/>
            <a:ext cx="6651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323 Km</a:t>
            </a:r>
            <a:endParaRPr b="0" i="0" sz="12800" u="none" cap="none" strike="noStrike">
              <a:solidFill>
                <a:schemeClr val="dk1"/>
              </a:solidFill>
              <a:latin typeface="Calibri"/>
              <a:ea typeface="Calibri"/>
              <a:cs typeface="Calibri"/>
              <a:sym typeface="Calibri"/>
            </a:endParaRPr>
          </a:p>
        </p:txBody>
      </p:sp>
      <p:sp>
        <p:nvSpPr>
          <p:cNvPr id="388" name="Google Shape;388;g2baae7306e5_0_336"/>
          <p:cNvSpPr/>
          <p:nvPr/>
        </p:nvSpPr>
        <p:spPr>
          <a:xfrm>
            <a:off x="13552594" y="115824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2baae7306e5_0_336"/>
          <p:cNvSpPr/>
          <p:nvPr/>
        </p:nvSpPr>
        <p:spPr>
          <a:xfrm>
            <a:off x="13484852" y="115824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pic>
        <p:nvPicPr>
          <p:cNvPr descr=" " id="390" name="Google Shape;390;g2baae7306e5_0_336"/>
          <p:cNvPicPr preferRelativeResize="0"/>
          <p:nvPr/>
        </p:nvPicPr>
        <p:blipFill rotWithShape="1">
          <a:blip r:embed="rId7">
            <a:alphaModFix/>
          </a:blip>
          <a:srcRect b="0" l="0" r="0" t="0"/>
          <a:stretch/>
        </p:blipFill>
        <p:spPr>
          <a:xfrm>
            <a:off x="8916514" y="1104900"/>
            <a:ext cx="7354219" cy="4051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395" name="Shape 395"/>
        <p:cNvGrpSpPr/>
        <p:nvPr/>
      </p:nvGrpSpPr>
      <p:grpSpPr>
        <a:xfrm>
          <a:off x="0" y="0"/>
          <a:ext cx="0" cy="0"/>
          <a:chOff x="0" y="0"/>
          <a:chExt cx="0" cy="0"/>
        </a:xfrm>
      </p:grpSpPr>
      <p:pic>
        <p:nvPicPr>
          <p:cNvPr descr=" " id="396" name="Google Shape;396;g2baae7306e5_0_366"/>
          <p:cNvPicPr preferRelativeResize="0"/>
          <p:nvPr/>
        </p:nvPicPr>
        <p:blipFill rotWithShape="1">
          <a:blip r:embed="rId3">
            <a:alphaModFix/>
          </a:blip>
          <a:srcRect b="0" l="0" r="0" t="0"/>
          <a:stretch/>
        </p:blipFill>
        <p:spPr>
          <a:xfrm>
            <a:off x="0" y="5562600"/>
            <a:ext cx="24387048" cy="8153400"/>
          </a:xfrm>
          <a:prstGeom prst="rect">
            <a:avLst/>
          </a:prstGeom>
          <a:noFill/>
          <a:ln>
            <a:noFill/>
          </a:ln>
        </p:spPr>
      </p:pic>
      <p:pic>
        <p:nvPicPr>
          <p:cNvPr descr=" " id="397" name="Google Shape;397;g2baae7306e5_0_366"/>
          <p:cNvPicPr preferRelativeResize="0"/>
          <p:nvPr/>
        </p:nvPicPr>
        <p:blipFill rotWithShape="1">
          <a:blip r:embed="rId4">
            <a:alphaModFix/>
          </a:blip>
          <a:srcRect b="0" l="0" r="0" t="0"/>
          <a:stretch/>
        </p:blipFill>
        <p:spPr>
          <a:xfrm>
            <a:off x="16088710" y="508000"/>
            <a:ext cx="8298338" cy="5634334"/>
          </a:xfrm>
          <a:prstGeom prst="rect">
            <a:avLst/>
          </a:prstGeom>
          <a:noFill/>
          <a:ln>
            <a:noFill/>
          </a:ln>
        </p:spPr>
      </p:pic>
      <p:sp>
        <p:nvSpPr>
          <p:cNvPr id="398" name="Google Shape;398;g2baae7306e5_0_3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9" name="Google Shape;399;g2baae7306e5_0_36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00" name="Google Shape;400;g2baae7306e5_0_366"/>
          <p:cNvSpPr/>
          <p:nvPr/>
        </p:nvSpPr>
        <p:spPr>
          <a:xfrm>
            <a:off x="6841922" y="1143000"/>
            <a:ext cx="106905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Some Graph</a:t>
            </a:r>
            <a:endParaRPr b="0" i="0" sz="8000" u="none" cap="none" strike="noStrike">
              <a:solidFill>
                <a:schemeClr val="dk1"/>
              </a:solidFill>
              <a:latin typeface="Calibri"/>
              <a:ea typeface="Calibri"/>
              <a:cs typeface="Calibri"/>
              <a:sym typeface="Calibri"/>
            </a:endParaRPr>
          </a:p>
        </p:txBody>
      </p:sp>
      <p:sp>
        <p:nvSpPr>
          <p:cNvPr id="401" name="Google Shape;401;g2baae7306e5_0_366"/>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baae7306e5_0_366"/>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1820"/>
              <a:buFont typeface="Lato"/>
              <a:buNone/>
            </a:pPr>
            <a:r>
              <a:rPr b="0" i="0" lang="en-US" sz="1820" u="none" cap="none" strike="noStrike">
                <a:solidFill>
                  <a:srgbClr val="48C9F0"/>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403" name="Google Shape;403;g2baae7306e5_0_366"/>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2185"/>
              <a:buFont typeface="Lato"/>
              <a:buNone/>
            </a:pPr>
            <a:r>
              <a:rPr b="0" i="0" lang="en-US" sz="2185" u="none" cap="none" strike="noStrike">
                <a:solidFill>
                  <a:srgbClr val="48C9F0"/>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404" name="Google Shape;404;g2baae7306e5_0_366"/>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2185"/>
              <a:buFont typeface="Lato"/>
              <a:buNone/>
            </a:pPr>
            <a:r>
              <a:rPr b="0" i="0" lang="en-US" sz="2185" u="none" cap="none" strike="noStrike">
                <a:solidFill>
                  <a:srgbClr val="48C9F0"/>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405" name="Google Shape;405;g2baae7306e5_0_366"/>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2185"/>
              <a:buFont typeface="Lato"/>
              <a:buNone/>
            </a:pPr>
            <a:r>
              <a:rPr b="0" i="0" lang="en-US" sz="2185" u="none" cap="none" strike="noStrike">
                <a:solidFill>
                  <a:srgbClr val="48C9F0"/>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406" name="Google Shape;406;g2baae7306e5_0_366"/>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2185"/>
              <a:buFont typeface="Lato"/>
              <a:buNone/>
            </a:pPr>
            <a:r>
              <a:rPr b="0" i="0" lang="en-US" sz="2185" u="none" cap="none" strike="noStrike">
                <a:solidFill>
                  <a:srgbClr val="48C9F0"/>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407" name="Google Shape;407;g2baae7306e5_0_366"/>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2185"/>
              <a:buFont typeface="Lato"/>
              <a:buNone/>
            </a:pPr>
            <a:r>
              <a:rPr b="0" i="0" lang="en-US" sz="2185" u="none" cap="none" strike="noStrike">
                <a:solidFill>
                  <a:srgbClr val="48C9F0"/>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408" name="Google Shape;408;g2baae7306e5_0_366"/>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2185"/>
              <a:buFont typeface="Lato"/>
              <a:buNone/>
            </a:pPr>
            <a:r>
              <a:rPr b="0" i="0" lang="en-US" sz="2185" u="none" cap="none" strike="noStrike">
                <a:solidFill>
                  <a:srgbClr val="48C9F0"/>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409" name="Google Shape;409;g2baae7306e5_0_366"/>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2185"/>
              <a:buFont typeface="Lato"/>
              <a:buNone/>
            </a:pPr>
            <a:r>
              <a:rPr b="0" i="0" lang="en-US" sz="2185" u="none" cap="none" strike="noStrike">
                <a:solidFill>
                  <a:srgbClr val="48C9F0"/>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410" name="Google Shape;410;g2baae7306e5_0_366"/>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2185"/>
              <a:buFont typeface="Lato"/>
              <a:buNone/>
            </a:pPr>
            <a:r>
              <a:rPr b="0" i="0" lang="en-US" sz="2185" u="none" cap="none" strike="noStrike">
                <a:solidFill>
                  <a:srgbClr val="48C9F0"/>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411" name="Google Shape;411;g2baae7306e5_0_366"/>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1820"/>
              <a:buFont typeface="Lato"/>
              <a:buNone/>
            </a:pPr>
            <a:r>
              <a:rPr b="0" i="0" lang="en-US" sz="1820" u="none" cap="none" strike="noStrike">
                <a:solidFill>
                  <a:srgbClr val="48C9F0"/>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412" name="Google Shape;412;g2baae7306e5_0_366"/>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1820"/>
              <a:buFont typeface="Lato"/>
              <a:buNone/>
            </a:pPr>
            <a:r>
              <a:rPr b="0" i="0" lang="en-US" sz="1820" u="none" cap="none" strike="noStrike">
                <a:solidFill>
                  <a:srgbClr val="48C9F0"/>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413" name="Google Shape;413;g2baae7306e5_0_366"/>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1820"/>
              <a:buFont typeface="Lato"/>
              <a:buNone/>
            </a:pPr>
            <a:r>
              <a:rPr b="0" i="0" lang="en-US" sz="1820" u="none" cap="none" strike="noStrike">
                <a:solidFill>
                  <a:srgbClr val="48C9F0"/>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414" name="Google Shape;414;g2baae7306e5_0_366"/>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1820"/>
              <a:buFont typeface="Lato"/>
              <a:buNone/>
            </a:pPr>
            <a:r>
              <a:rPr b="0" i="0" lang="en-US" sz="1820" u="none" cap="none" strike="noStrike">
                <a:solidFill>
                  <a:srgbClr val="48C9F0"/>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415" name="Google Shape;415;g2baae7306e5_0_366"/>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1820"/>
              <a:buFont typeface="Lato"/>
              <a:buNone/>
            </a:pPr>
            <a:r>
              <a:rPr b="0" i="0" lang="en-US" sz="1820" u="none" cap="none" strike="noStrike">
                <a:solidFill>
                  <a:srgbClr val="48C9F0"/>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416" name="Google Shape;416;g2baae7306e5_0_366"/>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1820"/>
              <a:buFont typeface="Lato"/>
              <a:buNone/>
            </a:pPr>
            <a:r>
              <a:rPr b="0" i="0" lang="en-US" sz="1820" u="none" cap="none" strike="noStrike">
                <a:solidFill>
                  <a:srgbClr val="48C9F0"/>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417" name="Google Shape;417;g2baae7306e5_0_366"/>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1820"/>
              <a:buFont typeface="Lato"/>
              <a:buNone/>
            </a:pPr>
            <a:r>
              <a:rPr b="0" i="0" lang="en-US" sz="1820" u="none" cap="none" strike="noStrike">
                <a:solidFill>
                  <a:srgbClr val="48C9F0"/>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418" name="Google Shape;418;g2baae7306e5_0_366"/>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1820"/>
              <a:buFont typeface="Lato"/>
              <a:buNone/>
            </a:pPr>
            <a:r>
              <a:rPr b="0" i="0" lang="en-US" sz="1820" u="none" cap="none" strike="noStrike">
                <a:solidFill>
                  <a:srgbClr val="48C9F0"/>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419" name="Google Shape;419;g2baae7306e5_0_366"/>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1820"/>
              <a:buFont typeface="Lato"/>
              <a:buNone/>
            </a:pPr>
            <a:r>
              <a:rPr b="0" i="0" lang="en-US" sz="1820" u="none" cap="none" strike="noStrike">
                <a:solidFill>
                  <a:srgbClr val="48C9F0"/>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420" name="Google Shape;420;g2baae7306e5_0_366"/>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8C9F0"/>
              </a:buClr>
              <a:buSzPts val="1820"/>
              <a:buFont typeface="Lato"/>
              <a:buNone/>
            </a:pPr>
            <a:r>
              <a:rPr b="0" i="0" lang="en-US" sz="1820" u="none" cap="none" strike="noStrike">
                <a:solidFill>
                  <a:srgbClr val="48C9F0"/>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421" name="Google Shape;421;g2baae7306e5_0_366"/>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422" name="Google Shape;422;g2baae7306e5_0_366"/>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423" name="Google Shape;423;g2baae7306e5_0_366"/>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424" name="Google Shape;424;g2baae7306e5_0_366"/>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425" name="Google Shape;425;g2baae7306e5_0_366"/>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426" name="Google Shape;426;g2baae7306e5_0_366"/>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427" name="Google Shape;427;g2baae7306e5_0_366"/>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428" name="Google Shape;428;g2baae7306e5_0_366"/>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429" name="Google Shape;429;g2baae7306e5_0_366"/>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430" name="Google Shape;430;g2baae7306e5_0_366"/>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431" name="Google Shape;431;g2baae7306e5_0_366"/>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432" name="Google Shape;432;g2baae7306e5_0_366"/>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433" name="Google Shape;433;g2baae7306e5_0_366"/>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434" name="Google Shape;434;g2baae7306e5_0_366"/>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435" name="Google Shape;435;g2baae7306e5_0_366"/>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436" name="Google Shape;436;g2baae7306e5_0_366"/>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437" name="Google Shape;437;g2baae7306e5_0_366"/>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438" name="Google Shape;438;g2baae7306e5_0_366"/>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439" name="Google Shape;439;g2baae7306e5_0_366"/>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440" name="Google Shape;440;g2baae7306e5_0_366"/>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441" name="Google Shape;441;g2baae7306e5_0_366"/>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442" name="Google Shape;442;g2baae7306e5_0_366"/>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443" name="Google Shape;443;g2baae7306e5_0_36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2baae7306e5_0_36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5" name="Google Shape;445;g2baae7306e5_0_366"/>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446" name="Google Shape;446;g2baae7306e5_0_366"/>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47" name="Google Shape;447;g2baae7306e5_0_366"/>
          <p:cNvSpPr/>
          <p:nvPr/>
        </p:nvSpPr>
        <p:spPr>
          <a:xfrm>
            <a:off x="16143718" y="6365379"/>
            <a:ext cx="21084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baae7306e5_0_366"/>
          <p:cNvSpPr/>
          <p:nvPr/>
        </p:nvSpPr>
        <p:spPr>
          <a:xfrm>
            <a:off x="16143718" y="6330950"/>
            <a:ext cx="231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34.574</a:t>
            </a:r>
            <a:endParaRPr b="0" i="0" sz="4800" u="none" cap="none" strike="noStrike">
              <a:solidFill>
                <a:schemeClr val="dk1"/>
              </a:solidFill>
              <a:latin typeface="Calibri"/>
              <a:ea typeface="Calibri"/>
              <a:cs typeface="Calibri"/>
              <a:sym typeface="Calibri"/>
            </a:endParaRPr>
          </a:p>
        </p:txBody>
      </p:sp>
      <p:sp>
        <p:nvSpPr>
          <p:cNvPr id="449" name="Google Shape;449;g2baae7306e5_0_366"/>
          <p:cNvSpPr/>
          <p:nvPr/>
        </p:nvSpPr>
        <p:spPr>
          <a:xfrm>
            <a:off x="16747043" y="7092950"/>
            <a:ext cx="1037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50" name="Google Shape;450;g2baae7306e5_0_366"/>
          <p:cNvSpPr/>
          <p:nvPr/>
        </p:nvSpPr>
        <p:spPr>
          <a:xfrm>
            <a:off x="13260457"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2baae7306e5_0_366"/>
          <p:cNvSpPr/>
          <p:nvPr/>
        </p:nvSpPr>
        <p:spPr>
          <a:xfrm>
            <a:off x="13260457"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2baae7306e5_0_366"/>
          <p:cNvSpPr/>
          <p:nvPr/>
        </p:nvSpPr>
        <p:spPr>
          <a:xfrm>
            <a:off x="13158845"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Treasure Found</a:t>
            </a:r>
            <a:endParaRPr b="0" i="0" sz="4800" u="none" cap="none" strike="noStrike">
              <a:solidFill>
                <a:schemeClr val="dk1"/>
              </a:solidFill>
              <a:latin typeface="Calibri"/>
              <a:ea typeface="Calibri"/>
              <a:cs typeface="Calibri"/>
              <a:sym typeface="Calibri"/>
            </a:endParaRPr>
          </a:p>
        </p:txBody>
      </p:sp>
      <p:sp>
        <p:nvSpPr>
          <p:cNvPr id="453" name="Google Shape;453;g2baae7306e5_0_366"/>
          <p:cNvSpPr/>
          <p:nvPr/>
        </p:nvSpPr>
        <p:spPr>
          <a:xfrm>
            <a:off x="13192716" y="113792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54" name="Google Shape;454;g2baae7306e5_0_366"/>
          <p:cNvSpPr/>
          <p:nvPr/>
        </p:nvSpPr>
        <p:spPr>
          <a:xfrm>
            <a:off x="3251606"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2baae7306e5_0_366"/>
          <p:cNvSpPr/>
          <p:nvPr/>
        </p:nvSpPr>
        <p:spPr>
          <a:xfrm>
            <a:off x="3251606"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baae7306e5_0_366"/>
          <p:cNvSpPr/>
          <p:nvPr/>
        </p:nvSpPr>
        <p:spPr>
          <a:xfrm>
            <a:off x="3149994"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Spellcasting Progress</a:t>
            </a:r>
            <a:endParaRPr b="0" i="0" sz="4800" u="none" cap="none" strike="noStrike">
              <a:solidFill>
                <a:schemeClr val="dk1"/>
              </a:solidFill>
              <a:latin typeface="Calibri"/>
              <a:ea typeface="Calibri"/>
              <a:cs typeface="Calibri"/>
              <a:sym typeface="Calibri"/>
            </a:endParaRPr>
          </a:p>
        </p:txBody>
      </p:sp>
      <p:sp>
        <p:nvSpPr>
          <p:cNvPr id="457" name="Google Shape;457;g2baae7306e5_0_366"/>
          <p:cNvSpPr/>
          <p:nvPr/>
        </p:nvSpPr>
        <p:spPr>
          <a:xfrm>
            <a:off x="3183865" y="113792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462" name="Shape 462"/>
        <p:cNvGrpSpPr/>
        <p:nvPr/>
      </p:nvGrpSpPr>
      <p:grpSpPr>
        <a:xfrm>
          <a:off x="0" y="0"/>
          <a:ext cx="0" cy="0"/>
          <a:chOff x="0" y="0"/>
          <a:chExt cx="0" cy="0"/>
        </a:xfrm>
      </p:grpSpPr>
      <p:pic>
        <p:nvPicPr>
          <p:cNvPr descr=" " id="463" name="Google Shape;463;g2baae7306e5_0_432"/>
          <p:cNvPicPr preferRelativeResize="0"/>
          <p:nvPr/>
        </p:nvPicPr>
        <p:blipFill rotWithShape="1">
          <a:blip r:embed="rId3">
            <a:alphaModFix/>
          </a:blip>
          <a:srcRect b="0" l="0" r="0" t="0"/>
          <a:stretch/>
        </p:blipFill>
        <p:spPr>
          <a:xfrm>
            <a:off x="0" y="8648700"/>
            <a:ext cx="24387048" cy="5067300"/>
          </a:xfrm>
          <a:prstGeom prst="rect">
            <a:avLst/>
          </a:prstGeom>
          <a:noFill/>
          <a:ln>
            <a:noFill/>
          </a:ln>
        </p:spPr>
      </p:pic>
      <p:pic>
        <p:nvPicPr>
          <p:cNvPr descr=" " id="464" name="Google Shape;464;g2baae7306e5_0_432"/>
          <p:cNvPicPr preferRelativeResize="0"/>
          <p:nvPr/>
        </p:nvPicPr>
        <p:blipFill rotWithShape="1">
          <a:blip r:embed="rId4">
            <a:alphaModFix/>
          </a:blip>
          <a:srcRect b="0" l="0" r="0" t="0"/>
          <a:stretch/>
        </p:blipFill>
        <p:spPr>
          <a:xfrm>
            <a:off x="19065083" y="0"/>
            <a:ext cx="5321965" cy="3199606"/>
          </a:xfrm>
          <a:prstGeom prst="rect">
            <a:avLst/>
          </a:prstGeom>
          <a:noFill/>
          <a:ln>
            <a:noFill/>
          </a:ln>
        </p:spPr>
      </p:pic>
      <p:pic>
        <p:nvPicPr>
          <p:cNvPr descr=" " id="465" name="Google Shape;465;g2baae7306e5_0_432"/>
          <p:cNvPicPr preferRelativeResize="0"/>
          <p:nvPr/>
        </p:nvPicPr>
        <p:blipFill rotWithShape="1">
          <a:blip r:embed="rId5">
            <a:alphaModFix/>
          </a:blip>
          <a:srcRect b="0" l="0" r="0" t="0"/>
          <a:stretch/>
        </p:blipFill>
        <p:spPr>
          <a:xfrm>
            <a:off x="12561870" y="990600"/>
            <a:ext cx="9302617" cy="886544"/>
          </a:xfrm>
          <a:prstGeom prst="rect">
            <a:avLst/>
          </a:prstGeom>
          <a:noFill/>
          <a:ln>
            <a:noFill/>
          </a:ln>
        </p:spPr>
      </p:pic>
      <p:sp>
        <p:nvSpPr>
          <p:cNvPr id="466" name="Google Shape;466;g2baae7306e5_0_43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7" name="Google Shape;467;g2baae7306e5_0_43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68" name="Google Shape;468;g2baae7306e5_0_432"/>
          <p:cNvSpPr/>
          <p:nvPr/>
        </p:nvSpPr>
        <p:spPr>
          <a:xfrm>
            <a:off x="13450981" y="68707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2baae7306e5_0_432"/>
          <p:cNvSpPr/>
          <p:nvPr/>
        </p:nvSpPr>
        <p:spPr>
          <a:xfrm>
            <a:off x="13450981" y="68707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2baae7306e5_0_432"/>
          <p:cNvSpPr/>
          <p:nvPr/>
        </p:nvSpPr>
        <p:spPr>
          <a:xfrm>
            <a:off x="13450981" y="68707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A web application</a:t>
            </a:r>
            <a:endParaRPr b="0" i="0" sz="4800" u="none" cap="none" strike="noStrike">
              <a:solidFill>
                <a:schemeClr val="dk1"/>
              </a:solidFill>
              <a:latin typeface="Calibri"/>
              <a:ea typeface="Calibri"/>
              <a:cs typeface="Calibri"/>
              <a:sym typeface="Calibri"/>
            </a:endParaRPr>
          </a:p>
        </p:txBody>
      </p:sp>
      <p:sp>
        <p:nvSpPr>
          <p:cNvPr id="471" name="Google Shape;471;g2baae7306e5_0_432"/>
          <p:cNvSpPr/>
          <p:nvPr/>
        </p:nvSpPr>
        <p:spPr>
          <a:xfrm>
            <a:off x="13450981" y="78359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72" name="Google Shape;472;g2baae7306e5_0_432"/>
          <p:cNvPicPr preferRelativeResize="0"/>
          <p:nvPr/>
        </p:nvPicPr>
        <p:blipFill rotWithShape="1">
          <a:blip r:embed="rId7">
            <a:alphaModFix/>
          </a:blip>
          <a:srcRect b="0" l="0" r="0" t="0"/>
          <a:stretch/>
        </p:blipFill>
        <p:spPr>
          <a:xfrm>
            <a:off x="254032" y="3251200"/>
            <a:ext cx="13768521" cy="8166100"/>
          </a:xfrm>
          <a:prstGeom prst="rect">
            <a:avLst/>
          </a:prstGeom>
          <a:noFill/>
          <a:ln>
            <a:noFill/>
          </a:ln>
        </p:spPr>
      </p:pic>
      <p:pic>
        <p:nvPicPr>
          <p:cNvPr descr=" " id="473" name="Google Shape;473;g2baae7306e5_0_432"/>
          <p:cNvPicPr preferRelativeResize="0"/>
          <p:nvPr/>
        </p:nvPicPr>
        <p:blipFill rotWithShape="1">
          <a:blip r:embed="rId8">
            <a:alphaModFix/>
          </a:blip>
          <a:srcRect b="0" l="0" r="0" t="0"/>
          <a:stretch/>
        </p:blipFill>
        <p:spPr>
          <a:xfrm>
            <a:off x="2184673" y="3594100"/>
            <a:ext cx="9894537" cy="6489700"/>
          </a:xfrm>
          <a:prstGeom prst="rect">
            <a:avLst/>
          </a:prstGeom>
          <a:noFill/>
          <a:ln>
            <a:noFill/>
          </a:ln>
        </p:spPr>
      </p:pic>
      <p:sp>
        <p:nvSpPr>
          <p:cNvPr id="474" name="Google Shape;474;g2baae7306e5_0_432"/>
          <p:cNvSpPr/>
          <p:nvPr/>
        </p:nvSpPr>
        <p:spPr>
          <a:xfrm>
            <a:off x="13374772" y="3594100"/>
            <a:ext cx="106905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479" name="Shape 479"/>
        <p:cNvGrpSpPr/>
        <p:nvPr/>
      </p:nvGrpSpPr>
      <p:grpSpPr>
        <a:xfrm>
          <a:off x="0" y="0"/>
          <a:ext cx="0" cy="0"/>
          <a:chOff x="0" y="0"/>
          <a:chExt cx="0" cy="0"/>
        </a:xfrm>
      </p:grpSpPr>
      <p:pic>
        <p:nvPicPr>
          <p:cNvPr descr=" " id="480" name="Google Shape;480;g2baae7306e5_0_448"/>
          <p:cNvPicPr preferRelativeResize="0"/>
          <p:nvPr/>
        </p:nvPicPr>
        <p:blipFill rotWithShape="1">
          <a:blip r:embed="rId3">
            <a:alphaModFix/>
          </a:blip>
          <a:srcRect b="0" l="0" r="0" t="0"/>
          <a:stretch/>
        </p:blipFill>
        <p:spPr>
          <a:xfrm>
            <a:off x="0" y="0"/>
            <a:ext cx="6452406" cy="13716000"/>
          </a:xfrm>
          <a:prstGeom prst="rect">
            <a:avLst/>
          </a:prstGeom>
          <a:noFill/>
          <a:ln>
            <a:noFill/>
          </a:ln>
        </p:spPr>
      </p:pic>
      <p:pic>
        <p:nvPicPr>
          <p:cNvPr descr=" " id="481" name="Google Shape;481;g2baae7306e5_0_448"/>
          <p:cNvPicPr preferRelativeResize="0"/>
          <p:nvPr/>
        </p:nvPicPr>
        <p:blipFill rotWithShape="1">
          <a:blip r:embed="rId4">
            <a:alphaModFix/>
          </a:blip>
          <a:srcRect b="0" l="0" r="0" t="0"/>
          <a:stretch/>
        </p:blipFill>
        <p:spPr>
          <a:xfrm>
            <a:off x="16804200" y="10248900"/>
            <a:ext cx="7582848" cy="3467100"/>
          </a:xfrm>
          <a:prstGeom prst="rect">
            <a:avLst/>
          </a:prstGeom>
          <a:noFill/>
          <a:ln>
            <a:noFill/>
          </a:ln>
        </p:spPr>
      </p:pic>
      <p:pic>
        <p:nvPicPr>
          <p:cNvPr descr=" " id="482" name="Google Shape;482;g2baae7306e5_0_448"/>
          <p:cNvPicPr preferRelativeResize="0"/>
          <p:nvPr/>
        </p:nvPicPr>
        <p:blipFill rotWithShape="1">
          <a:blip r:embed="rId5">
            <a:alphaModFix/>
          </a:blip>
          <a:srcRect b="0" l="0" r="0" t="0"/>
          <a:stretch/>
        </p:blipFill>
        <p:spPr>
          <a:xfrm>
            <a:off x="14530616" y="965200"/>
            <a:ext cx="9632213" cy="959296"/>
          </a:xfrm>
          <a:prstGeom prst="rect">
            <a:avLst/>
          </a:prstGeom>
          <a:noFill/>
          <a:ln>
            <a:noFill/>
          </a:ln>
        </p:spPr>
      </p:pic>
      <p:sp>
        <p:nvSpPr>
          <p:cNvPr id="483" name="Google Shape;483;g2baae7306e5_0_4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4" name="Google Shape;484;g2baae7306e5_0_44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85" name="Google Shape;485;g2baae7306e5_0_448"/>
          <p:cNvSpPr/>
          <p:nvPr/>
        </p:nvSpPr>
        <p:spPr>
          <a:xfrm>
            <a:off x="2946768" y="41529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baae7306e5_0_448"/>
          <p:cNvSpPr/>
          <p:nvPr/>
        </p:nvSpPr>
        <p:spPr>
          <a:xfrm>
            <a:off x="2946768" y="41529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2baae7306e5_0_448"/>
          <p:cNvSpPr/>
          <p:nvPr/>
        </p:nvSpPr>
        <p:spPr>
          <a:xfrm>
            <a:off x="2946768" y="41529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An mobile app</a:t>
            </a:r>
            <a:endParaRPr b="0" i="0" sz="4800" u="none" cap="none" strike="noStrike">
              <a:solidFill>
                <a:schemeClr val="dk1"/>
              </a:solidFill>
              <a:latin typeface="Calibri"/>
              <a:ea typeface="Calibri"/>
              <a:cs typeface="Calibri"/>
              <a:sym typeface="Calibri"/>
            </a:endParaRPr>
          </a:p>
        </p:txBody>
      </p:sp>
      <p:sp>
        <p:nvSpPr>
          <p:cNvPr id="488" name="Google Shape;488;g2baae7306e5_0_448"/>
          <p:cNvSpPr/>
          <p:nvPr/>
        </p:nvSpPr>
        <p:spPr>
          <a:xfrm>
            <a:off x="2946768" y="51181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89" name="Google Shape;489;g2baae7306e5_0_448"/>
          <p:cNvSpPr/>
          <p:nvPr/>
        </p:nvSpPr>
        <p:spPr>
          <a:xfrm>
            <a:off x="2946768" y="7658100"/>
            <a:ext cx="9090000" cy="3615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490" name="Google Shape;490;g2baae7306e5_0_448"/>
          <p:cNvSpPr/>
          <p:nvPr/>
        </p:nvSpPr>
        <p:spPr>
          <a:xfrm>
            <a:off x="2895962" y="1854200"/>
            <a:ext cx="12900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The Future of Fantasy</a:t>
            </a:r>
            <a:endParaRPr b="0" i="0" sz="8000" u="none" cap="none" strike="noStrike">
              <a:solidFill>
                <a:schemeClr val="dk1"/>
              </a:solidFill>
              <a:latin typeface="Calibri"/>
              <a:ea typeface="Calibri"/>
              <a:cs typeface="Calibri"/>
              <a:sym typeface="Calibri"/>
            </a:endParaRPr>
          </a:p>
        </p:txBody>
      </p:sp>
      <p:pic>
        <p:nvPicPr>
          <p:cNvPr descr=" " id="491" name="Google Shape;491;g2baae7306e5_0_448"/>
          <p:cNvPicPr preferRelativeResize="0"/>
          <p:nvPr/>
        </p:nvPicPr>
        <p:blipFill rotWithShape="1">
          <a:blip r:embed="rId7">
            <a:alphaModFix/>
          </a:blip>
          <a:srcRect b="0" l="0" r="0" t="0"/>
          <a:stretch/>
        </p:blipFill>
        <p:spPr>
          <a:xfrm>
            <a:off x="15457832" y="1028700"/>
            <a:ext cx="5474384" cy="11849100"/>
          </a:xfrm>
          <a:prstGeom prst="rect">
            <a:avLst/>
          </a:prstGeom>
          <a:noFill/>
          <a:ln>
            <a:noFill/>
          </a:ln>
        </p:spPr>
      </p:pic>
      <p:pic>
        <p:nvPicPr>
          <p:cNvPr descr=" " id="492" name="Google Shape;492;g2baae7306e5_0_448"/>
          <p:cNvPicPr preferRelativeResize="0"/>
          <p:nvPr/>
        </p:nvPicPr>
        <p:blipFill rotWithShape="1">
          <a:blip r:embed="rId8">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497" name="Shape 497"/>
        <p:cNvGrpSpPr/>
        <p:nvPr/>
      </p:nvGrpSpPr>
      <p:grpSpPr>
        <a:xfrm>
          <a:off x="0" y="0"/>
          <a:ext cx="0" cy="0"/>
          <a:chOff x="0" y="0"/>
          <a:chExt cx="0" cy="0"/>
        </a:xfrm>
      </p:grpSpPr>
      <p:pic>
        <p:nvPicPr>
          <p:cNvPr descr=" " id="498" name="Google Shape;498;g2baae7306e5_0_465"/>
          <p:cNvPicPr preferRelativeResize="0"/>
          <p:nvPr/>
        </p:nvPicPr>
        <p:blipFill rotWithShape="1">
          <a:blip r:embed="rId3">
            <a:alphaModFix/>
          </a:blip>
          <a:srcRect b="0" l="0" r="0" t="0"/>
          <a:stretch/>
        </p:blipFill>
        <p:spPr>
          <a:xfrm>
            <a:off x="0" y="5562600"/>
            <a:ext cx="24387048" cy="8153400"/>
          </a:xfrm>
          <a:prstGeom prst="rect">
            <a:avLst/>
          </a:prstGeom>
          <a:noFill/>
          <a:ln>
            <a:noFill/>
          </a:ln>
        </p:spPr>
      </p:pic>
      <p:pic>
        <p:nvPicPr>
          <p:cNvPr descr=" " id="499" name="Google Shape;499;g2baae7306e5_0_465"/>
          <p:cNvPicPr preferRelativeResize="0"/>
          <p:nvPr/>
        </p:nvPicPr>
        <p:blipFill rotWithShape="1">
          <a:blip r:embed="rId4">
            <a:alphaModFix/>
          </a:blip>
          <a:srcRect b="0" l="0" r="0" t="0"/>
          <a:stretch/>
        </p:blipFill>
        <p:spPr>
          <a:xfrm>
            <a:off x="0" y="508000"/>
            <a:ext cx="8298338" cy="1629742"/>
          </a:xfrm>
          <a:prstGeom prst="rect">
            <a:avLst/>
          </a:prstGeom>
          <a:noFill/>
          <a:ln>
            <a:noFill/>
          </a:ln>
        </p:spPr>
      </p:pic>
      <p:pic>
        <p:nvPicPr>
          <p:cNvPr descr=" " id="500" name="Google Shape;500;g2baae7306e5_0_465"/>
          <p:cNvPicPr preferRelativeResize="0"/>
          <p:nvPr/>
        </p:nvPicPr>
        <p:blipFill rotWithShape="1">
          <a:blip r:embed="rId5">
            <a:alphaModFix/>
          </a:blip>
          <a:srcRect b="0" l="0" r="0" t="0"/>
          <a:stretch/>
        </p:blipFill>
        <p:spPr>
          <a:xfrm>
            <a:off x="1587698" y="2286000"/>
            <a:ext cx="6123296" cy="3856335"/>
          </a:xfrm>
          <a:prstGeom prst="rect">
            <a:avLst/>
          </a:prstGeom>
          <a:noFill/>
          <a:ln>
            <a:noFill/>
          </a:ln>
        </p:spPr>
      </p:pic>
      <p:sp>
        <p:nvSpPr>
          <p:cNvPr id="501" name="Google Shape;501;g2baae7306e5_0_46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2" name="Google Shape;502;g2baae7306e5_0_46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03" name="Google Shape;503;g2baae7306e5_0_465"/>
          <p:cNvSpPr/>
          <p:nvPr/>
        </p:nvSpPr>
        <p:spPr>
          <a:xfrm>
            <a:off x="16880410" y="4025900"/>
            <a:ext cx="57156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2baae7306e5_0_465"/>
          <p:cNvSpPr/>
          <p:nvPr/>
        </p:nvSpPr>
        <p:spPr>
          <a:xfrm>
            <a:off x="16880410" y="4025900"/>
            <a:ext cx="57156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2baae7306e5_0_465"/>
          <p:cNvSpPr/>
          <p:nvPr/>
        </p:nvSpPr>
        <p:spPr>
          <a:xfrm>
            <a:off x="16880410" y="4025900"/>
            <a:ext cx="5919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A web application</a:t>
            </a:r>
            <a:endParaRPr b="0" i="0" sz="4800" u="none" cap="none" strike="noStrike">
              <a:solidFill>
                <a:schemeClr val="dk1"/>
              </a:solidFill>
              <a:latin typeface="Calibri"/>
              <a:ea typeface="Calibri"/>
              <a:cs typeface="Calibri"/>
              <a:sym typeface="Calibri"/>
            </a:endParaRPr>
          </a:p>
        </p:txBody>
      </p:sp>
      <p:sp>
        <p:nvSpPr>
          <p:cNvPr id="506" name="Google Shape;506;g2baae7306e5_0_465"/>
          <p:cNvSpPr/>
          <p:nvPr/>
        </p:nvSpPr>
        <p:spPr>
          <a:xfrm>
            <a:off x="16880410" y="4991100"/>
            <a:ext cx="58512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507" name="Google Shape;507;g2baae7306e5_0_465"/>
          <p:cNvSpPr/>
          <p:nvPr/>
        </p:nvSpPr>
        <p:spPr>
          <a:xfrm>
            <a:off x="825603" y="4064000"/>
            <a:ext cx="7007100" cy="541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508" name="Google Shape;508;g2baae7306e5_0_465"/>
          <p:cNvSpPr/>
          <p:nvPr/>
        </p:nvSpPr>
        <p:spPr>
          <a:xfrm>
            <a:off x="16766096" y="7734300"/>
            <a:ext cx="6994200" cy="5012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Uncover treasures and secret treasures</a:t>
            </a:r>
            <a:endParaRPr b="0" i="0" sz="3200" u="none" cap="none" strike="noStrike">
              <a:solidFill>
                <a:schemeClr val="dk1"/>
              </a:solidFill>
              <a:latin typeface="Calibri"/>
              <a:ea typeface="Calibri"/>
              <a:cs typeface="Calibri"/>
              <a:sym typeface="Calibri"/>
            </a:endParaRPr>
          </a:p>
        </p:txBody>
      </p:sp>
      <p:pic>
        <p:nvPicPr>
          <p:cNvPr descr=" " id="509" name="Google Shape;509;g2baae7306e5_0_465"/>
          <p:cNvPicPr preferRelativeResize="0"/>
          <p:nvPr/>
        </p:nvPicPr>
        <p:blipFill rotWithShape="1">
          <a:blip r:embed="rId7">
            <a:alphaModFix/>
          </a:blip>
          <a:srcRect b="0" l="0" r="0" t="0"/>
          <a:stretch/>
        </p:blipFill>
        <p:spPr>
          <a:xfrm>
            <a:off x="7900387" y="749300"/>
            <a:ext cx="8573572" cy="12331700"/>
          </a:xfrm>
          <a:prstGeom prst="rect">
            <a:avLst/>
          </a:prstGeom>
          <a:noFill/>
          <a:ln>
            <a:noFill/>
          </a:ln>
        </p:spPr>
      </p:pic>
      <p:pic>
        <p:nvPicPr>
          <p:cNvPr descr=" " id="510" name="Google Shape;510;g2baae7306e5_0_465"/>
          <p:cNvPicPr preferRelativeResize="0"/>
          <p:nvPr/>
        </p:nvPicPr>
        <p:blipFill rotWithShape="1">
          <a:blip r:embed="rId8">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515" name="Shape 515"/>
        <p:cNvGrpSpPr/>
        <p:nvPr/>
      </p:nvGrpSpPr>
      <p:grpSpPr>
        <a:xfrm>
          <a:off x="0" y="0"/>
          <a:ext cx="0" cy="0"/>
          <a:chOff x="0" y="0"/>
          <a:chExt cx="0" cy="0"/>
        </a:xfrm>
      </p:grpSpPr>
      <p:pic>
        <p:nvPicPr>
          <p:cNvPr descr=" " id="516" name="Google Shape;516;g2baae7306e5_0_482"/>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517" name="Google Shape;517;g2baae7306e5_0_48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8" name="Google Shape;518;g2baae7306e5_0_48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19" name="Google Shape;519;g2baae7306e5_0_482"/>
          <p:cNvSpPr/>
          <p:nvPr/>
        </p:nvSpPr>
        <p:spPr>
          <a:xfrm>
            <a:off x="15690694" y="698500"/>
            <a:ext cx="7464300" cy="287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29" name="Shape 29"/>
        <p:cNvGrpSpPr/>
        <p:nvPr/>
      </p:nvGrpSpPr>
      <p:grpSpPr>
        <a:xfrm>
          <a:off x="0" y="0"/>
          <a:ext cx="0" cy="0"/>
          <a:chOff x="0" y="0"/>
          <a:chExt cx="0" cy="0"/>
        </a:xfrm>
      </p:grpSpPr>
      <p:pic>
        <p:nvPicPr>
          <p:cNvPr descr=" " id="30" name="Google Shape;30;g2baae7306e5_0_13"/>
          <p:cNvPicPr preferRelativeResize="0"/>
          <p:nvPr/>
        </p:nvPicPr>
        <p:blipFill rotWithShape="1">
          <a:blip r:embed="rId3">
            <a:alphaModFix/>
          </a:blip>
          <a:srcRect b="0" l="0" r="0" t="0"/>
          <a:stretch/>
        </p:blipFill>
        <p:spPr>
          <a:xfrm>
            <a:off x="3937492" y="533400"/>
            <a:ext cx="16512064" cy="12661900"/>
          </a:xfrm>
          <a:prstGeom prst="rect">
            <a:avLst/>
          </a:prstGeom>
          <a:noFill/>
          <a:ln>
            <a:noFill/>
          </a:ln>
        </p:spPr>
      </p:pic>
      <p:pic>
        <p:nvPicPr>
          <p:cNvPr descr=" " id="31" name="Google Shape;31;g2baae7306e5_0_13"/>
          <p:cNvPicPr preferRelativeResize="0"/>
          <p:nvPr/>
        </p:nvPicPr>
        <p:blipFill rotWithShape="1">
          <a:blip r:embed="rId4">
            <a:alphaModFix/>
          </a:blip>
          <a:srcRect b="0" l="0" r="0" t="0"/>
          <a:stretch/>
        </p:blipFill>
        <p:spPr>
          <a:xfrm>
            <a:off x="1460683" y="1066800"/>
            <a:ext cx="4966321" cy="5791200"/>
          </a:xfrm>
          <a:prstGeom prst="rect">
            <a:avLst/>
          </a:prstGeom>
          <a:noFill/>
          <a:ln>
            <a:noFill/>
          </a:ln>
        </p:spPr>
      </p:pic>
      <p:pic>
        <p:nvPicPr>
          <p:cNvPr descr=" " id="32" name="Google Shape;32;g2baae7306e5_0_13"/>
          <p:cNvPicPr preferRelativeResize="0"/>
          <p:nvPr/>
        </p:nvPicPr>
        <p:blipFill rotWithShape="1">
          <a:blip r:embed="rId5">
            <a:alphaModFix/>
          </a:blip>
          <a:srcRect b="0" l="0" r="0" t="0"/>
          <a:stretch/>
        </p:blipFill>
        <p:spPr>
          <a:xfrm>
            <a:off x="18607826" y="9309100"/>
            <a:ext cx="4510834" cy="3881946"/>
          </a:xfrm>
          <a:prstGeom prst="rect">
            <a:avLst/>
          </a:prstGeom>
          <a:noFill/>
          <a:ln>
            <a:noFill/>
          </a:ln>
        </p:spPr>
      </p:pic>
      <p:sp>
        <p:nvSpPr>
          <p:cNvPr id="33" name="Google Shape;33;g2baae7306e5_0_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 name="Google Shape;34;g2baae7306e5_0_1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5" name="Google Shape;35;g2baae7306e5_0_13"/>
          <p:cNvSpPr/>
          <p:nvPr/>
        </p:nvSpPr>
        <p:spPr>
          <a:xfrm>
            <a:off x="8200992" y="4394200"/>
            <a:ext cx="79851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Welcome</a:t>
            </a:r>
            <a:endParaRPr b="0" i="0" sz="12800" u="none" cap="none" strike="noStrike">
              <a:solidFill>
                <a:schemeClr val="dk1"/>
              </a:solidFill>
              <a:latin typeface="Calibri"/>
              <a:ea typeface="Calibri"/>
              <a:cs typeface="Calibri"/>
              <a:sym typeface="Calibri"/>
            </a:endParaRPr>
          </a:p>
        </p:txBody>
      </p:sp>
      <p:sp>
        <p:nvSpPr>
          <p:cNvPr id="36" name="Google Shape;36;g2baae7306e5_0_13"/>
          <p:cNvSpPr/>
          <p:nvPr/>
        </p:nvSpPr>
        <p:spPr>
          <a:xfrm>
            <a:off x="5000192" y="6921500"/>
            <a:ext cx="143994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37" name="Google Shape;37;g2baae7306e5_0_13"/>
          <p:cNvPicPr preferRelativeResize="0"/>
          <p:nvPr/>
        </p:nvPicPr>
        <p:blipFill rotWithShape="1">
          <a:blip r:embed="rId7">
            <a:alphaModFix/>
          </a:blip>
          <a:srcRect b="0" l="0" r="0" t="0"/>
          <a:stretch/>
        </p:blipFill>
        <p:spPr>
          <a:xfrm>
            <a:off x="11355219" y="9550400"/>
            <a:ext cx="3000393" cy="2819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524" name="Shape 524"/>
        <p:cNvGrpSpPr/>
        <p:nvPr/>
      </p:nvGrpSpPr>
      <p:grpSpPr>
        <a:xfrm>
          <a:off x="0" y="0"/>
          <a:ext cx="0" cy="0"/>
          <a:chOff x="0" y="0"/>
          <a:chExt cx="0" cy="0"/>
        </a:xfrm>
      </p:grpSpPr>
      <p:pic>
        <p:nvPicPr>
          <p:cNvPr descr=" " id="525" name="Google Shape;525;g2baae7306e5_0_490"/>
          <p:cNvPicPr preferRelativeResize="0"/>
          <p:nvPr/>
        </p:nvPicPr>
        <p:blipFill rotWithShape="1">
          <a:blip r:embed="rId3">
            <a:alphaModFix/>
          </a:blip>
          <a:srcRect b="0" l="0" r="0" t="0"/>
          <a:stretch/>
        </p:blipFill>
        <p:spPr>
          <a:xfrm>
            <a:off x="0" y="8648700"/>
            <a:ext cx="24387048" cy="5067300"/>
          </a:xfrm>
          <a:prstGeom prst="rect">
            <a:avLst/>
          </a:prstGeom>
          <a:noFill/>
          <a:ln>
            <a:noFill/>
          </a:ln>
        </p:spPr>
      </p:pic>
      <p:pic>
        <p:nvPicPr>
          <p:cNvPr descr=" " id="526" name="Google Shape;526;g2baae7306e5_0_490"/>
          <p:cNvPicPr preferRelativeResize="0"/>
          <p:nvPr/>
        </p:nvPicPr>
        <p:blipFill rotWithShape="1">
          <a:blip r:embed="rId4">
            <a:alphaModFix/>
          </a:blip>
          <a:srcRect b="0" l="0" r="0" t="0"/>
          <a:stretch/>
        </p:blipFill>
        <p:spPr>
          <a:xfrm>
            <a:off x="19065083" y="0"/>
            <a:ext cx="5321965" cy="3199606"/>
          </a:xfrm>
          <a:prstGeom prst="rect">
            <a:avLst/>
          </a:prstGeom>
          <a:noFill/>
          <a:ln>
            <a:noFill/>
          </a:ln>
        </p:spPr>
      </p:pic>
      <p:pic>
        <p:nvPicPr>
          <p:cNvPr descr=" " id="527" name="Google Shape;527;g2baae7306e5_0_490"/>
          <p:cNvPicPr preferRelativeResize="0"/>
          <p:nvPr/>
        </p:nvPicPr>
        <p:blipFill rotWithShape="1">
          <a:blip r:embed="rId5">
            <a:alphaModFix/>
          </a:blip>
          <a:srcRect b="0" l="0" r="0" t="0"/>
          <a:stretch/>
        </p:blipFill>
        <p:spPr>
          <a:xfrm>
            <a:off x="12561870" y="990600"/>
            <a:ext cx="9302617" cy="886544"/>
          </a:xfrm>
          <a:prstGeom prst="rect">
            <a:avLst/>
          </a:prstGeom>
          <a:noFill/>
          <a:ln>
            <a:noFill/>
          </a:ln>
        </p:spPr>
      </p:pic>
      <p:sp>
        <p:nvSpPr>
          <p:cNvPr id="528" name="Google Shape;528;g2baae7306e5_0_49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9" name="Google Shape;529;g2baae7306e5_0_49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530" name="Google Shape;530;g2baae7306e5_0_490"/>
          <p:cNvPicPr preferRelativeResize="0"/>
          <p:nvPr/>
        </p:nvPicPr>
        <p:blipFill rotWithShape="1">
          <a:blip r:embed="rId7">
            <a:alphaModFix/>
          </a:blip>
          <a:srcRect b="0" l="0" r="0" t="0"/>
          <a:stretch/>
        </p:blipFill>
        <p:spPr>
          <a:xfrm>
            <a:off x="1079635" y="698500"/>
            <a:ext cx="6566721" cy="5473700"/>
          </a:xfrm>
          <a:prstGeom prst="rect">
            <a:avLst/>
          </a:prstGeom>
          <a:noFill/>
          <a:ln>
            <a:noFill/>
          </a:ln>
        </p:spPr>
      </p:pic>
      <p:pic>
        <p:nvPicPr>
          <p:cNvPr descr=" " id="531" name="Google Shape;531;g2baae7306e5_0_490"/>
          <p:cNvPicPr preferRelativeResize="0"/>
          <p:nvPr/>
        </p:nvPicPr>
        <p:blipFill rotWithShape="1">
          <a:blip r:embed="rId8">
            <a:alphaModFix/>
          </a:blip>
          <a:srcRect b="0" l="0" r="0" t="0"/>
          <a:stretch/>
        </p:blipFill>
        <p:spPr>
          <a:xfrm>
            <a:off x="15991299" y="6756400"/>
            <a:ext cx="6566721" cy="5473700"/>
          </a:xfrm>
          <a:prstGeom prst="rect">
            <a:avLst/>
          </a:prstGeom>
          <a:noFill/>
          <a:ln>
            <a:noFill/>
          </a:ln>
        </p:spPr>
      </p:pic>
      <p:sp>
        <p:nvSpPr>
          <p:cNvPr id="532" name="Google Shape;532;g2baae7306e5_0_490"/>
          <p:cNvSpPr/>
          <p:nvPr/>
        </p:nvSpPr>
        <p:spPr>
          <a:xfrm>
            <a:off x="8675184" y="2171700"/>
            <a:ext cx="66048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baae7306e5_0_490"/>
          <p:cNvSpPr/>
          <p:nvPr/>
        </p:nvSpPr>
        <p:spPr>
          <a:xfrm>
            <a:off x="8675184" y="2768600"/>
            <a:ext cx="774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2baae7306e5_0_490"/>
          <p:cNvSpPr/>
          <p:nvPr/>
        </p:nvSpPr>
        <p:spPr>
          <a:xfrm>
            <a:off x="8675184" y="2768600"/>
            <a:ext cx="1316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1</a:t>
            </a:r>
            <a:endParaRPr b="0" i="0" sz="12800" u="none" cap="none" strike="noStrike">
              <a:solidFill>
                <a:schemeClr val="dk1"/>
              </a:solidFill>
              <a:latin typeface="Calibri"/>
              <a:ea typeface="Calibri"/>
              <a:cs typeface="Calibri"/>
              <a:sym typeface="Calibri"/>
            </a:endParaRPr>
          </a:p>
        </p:txBody>
      </p:sp>
      <p:sp>
        <p:nvSpPr>
          <p:cNvPr id="535" name="Google Shape;535;g2baae7306e5_0_490"/>
          <p:cNvSpPr/>
          <p:nvPr/>
        </p:nvSpPr>
        <p:spPr>
          <a:xfrm>
            <a:off x="9653206" y="2171700"/>
            <a:ext cx="56268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2baae7306e5_0_490"/>
          <p:cNvSpPr/>
          <p:nvPr/>
        </p:nvSpPr>
        <p:spPr>
          <a:xfrm>
            <a:off x="9653206" y="2171700"/>
            <a:ext cx="58299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Discover the secrets</a:t>
            </a:r>
            <a:endParaRPr b="0" i="0" sz="4800" u="none" cap="none" strike="noStrike">
              <a:solidFill>
                <a:schemeClr val="dk1"/>
              </a:solidFill>
              <a:latin typeface="Calibri"/>
              <a:ea typeface="Calibri"/>
              <a:cs typeface="Calibri"/>
              <a:sym typeface="Calibri"/>
            </a:endParaRPr>
          </a:p>
        </p:txBody>
      </p:sp>
      <p:sp>
        <p:nvSpPr>
          <p:cNvPr id="537" name="Google Shape;537;g2baae7306e5_0_490"/>
          <p:cNvSpPr/>
          <p:nvPr/>
        </p:nvSpPr>
        <p:spPr>
          <a:xfrm>
            <a:off x="9653206" y="3797300"/>
            <a:ext cx="57624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538" name="Google Shape;538;g2baae7306e5_0_490"/>
          <p:cNvSpPr/>
          <p:nvPr/>
        </p:nvSpPr>
        <p:spPr>
          <a:xfrm>
            <a:off x="1079635" y="7962900"/>
            <a:ext cx="6604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2baae7306e5_0_490"/>
          <p:cNvSpPr/>
          <p:nvPr/>
        </p:nvSpPr>
        <p:spPr>
          <a:xfrm>
            <a:off x="1079635" y="8826500"/>
            <a:ext cx="978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2baae7306e5_0_490"/>
          <p:cNvSpPr/>
          <p:nvPr/>
        </p:nvSpPr>
        <p:spPr>
          <a:xfrm>
            <a:off x="1079635" y="8826500"/>
            <a:ext cx="1520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3</a:t>
            </a:r>
            <a:endParaRPr b="0" i="0" sz="12800" u="none" cap="none" strike="noStrike">
              <a:solidFill>
                <a:schemeClr val="dk1"/>
              </a:solidFill>
              <a:latin typeface="Calibri"/>
              <a:ea typeface="Calibri"/>
              <a:cs typeface="Calibri"/>
              <a:sym typeface="Calibri"/>
            </a:endParaRPr>
          </a:p>
        </p:txBody>
      </p:sp>
      <p:sp>
        <p:nvSpPr>
          <p:cNvPr id="541" name="Google Shape;541;g2baae7306e5_0_490"/>
          <p:cNvSpPr/>
          <p:nvPr/>
        </p:nvSpPr>
        <p:spPr>
          <a:xfrm>
            <a:off x="2260883" y="7962900"/>
            <a:ext cx="54237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baae7306e5_0_490"/>
          <p:cNvSpPr/>
          <p:nvPr/>
        </p:nvSpPr>
        <p:spPr>
          <a:xfrm>
            <a:off x="2260883" y="7962900"/>
            <a:ext cx="5626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Meet the creatures</a:t>
            </a:r>
            <a:endParaRPr b="0" i="0" sz="4800" u="none" cap="none" strike="noStrike">
              <a:solidFill>
                <a:schemeClr val="dk1"/>
              </a:solidFill>
              <a:latin typeface="Calibri"/>
              <a:ea typeface="Calibri"/>
              <a:cs typeface="Calibri"/>
              <a:sym typeface="Calibri"/>
            </a:endParaRPr>
          </a:p>
        </p:txBody>
      </p:sp>
      <p:sp>
        <p:nvSpPr>
          <p:cNvPr id="543" name="Google Shape;543;g2baae7306e5_0_490"/>
          <p:cNvSpPr/>
          <p:nvPr/>
        </p:nvSpPr>
        <p:spPr>
          <a:xfrm>
            <a:off x="2260883" y="9588500"/>
            <a:ext cx="55590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544" name="Google Shape;544;g2baae7306e5_0_490"/>
          <p:cNvSpPr/>
          <p:nvPr/>
        </p:nvSpPr>
        <p:spPr>
          <a:xfrm>
            <a:off x="8586273" y="7962900"/>
            <a:ext cx="6604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baae7306e5_0_490"/>
          <p:cNvSpPr/>
          <p:nvPr/>
        </p:nvSpPr>
        <p:spPr>
          <a:xfrm>
            <a:off x="8586273" y="8826500"/>
            <a:ext cx="1079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2baae7306e5_0_490"/>
          <p:cNvSpPr/>
          <p:nvPr/>
        </p:nvSpPr>
        <p:spPr>
          <a:xfrm>
            <a:off x="8586273" y="8826500"/>
            <a:ext cx="16215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4</a:t>
            </a:r>
            <a:endParaRPr b="0" i="0" sz="12800" u="none" cap="none" strike="noStrike">
              <a:solidFill>
                <a:schemeClr val="dk1"/>
              </a:solidFill>
              <a:latin typeface="Calibri"/>
              <a:ea typeface="Calibri"/>
              <a:cs typeface="Calibri"/>
              <a:sym typeface="Calibri"/>
            </a:endParaRPr>
          </a:p>
        </p:txBody>
      </p:sp>
      <p:sp>
        <p:nvSpPr>
          <p:cNvPr id="547" name="Google Shape;547;g2baae7306e5_0_490"/>
          <p:cNvSpPr/>
          <p:nvPr/>
        </p:nvSpPr>
        <p:spPr>
          <a:xfrm>
            <a:off x="9869133" y="7962900"/>
            <a:ext cx="53220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baae7306e5_0_490"/>
          <p:cNvSpPr/>
          <p:nvPr/>
        </p:nvSpPr>
        <p:spPr>
          <a:xfrm>
            <a:off x="9869133" y="7962900"/>
            <a:ext cx="55251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Uncover the magic</a:t>
            </a:r>
            <a:endParaRPr b="0" i="0" sz="4800" u="none" cap="none" strike="noStrike">
              <a:solidFill>
                <a:schemeClr val="dk1"/>
              </a:solidFill>
              <a:latin typeface="Calibri"/>
              <a:ea typeface="Calibri"/>
              <a:cs typeface="Calibri"/>
              <a:sym typeface="Calibri"/>
            </a:endParaRPr>
          </a:p>
        </p:txBody>
      </p:sp>
      <p:sp>
        <p:nvSpPr>
          <p:cNvPr id="549" name="Google Shape;549;g2baae7306e5_0_490"/>
          <p:cNvSpPr/>
          <p:nvPr/>
        </p:nvSpPr>
        <p:spPr>
          <a:xfrm>
            <a:off x="9869133" y="9588500"/>
            <a:ext cx="54573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50" name="Google Shape;550;g2baae7306e5_0_490"/>
          <p:cNvSpPr/>
          <p:nvPr/>
        </p:nvSpPr>
        <p:spPr>
          <a:xfrm>
            <a:off x="16181822" y="2171700"/>
            <a:ext cx="66048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2baae7306e5_0_490"/>
          <p:cNvSpPr/>
          <p:nvPr/>
        </p:nvSpPr>
        <p:spPr>
          <a:xfrm>
            <a:off x="16181822" y="2768600"/>
            <a:ext cx="9906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2baae7306e5_0_490"/>
          <p:cNvSpPr/>
          <p:nvPr/>
        </p:nvSpPr>
        <p:spPr>
          <a:xfrm>
            <a:off x="16181822" y="2768600"/>
            <a:ext cx="1532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2</a:t>
            </a:r>
            <a:endParaRPr b="0" i="0" sz="12800" u="none" cap="none" strike="noStrike">
              <a:solidFill>
                <a:schemeClr val="dk1"/>
              </a:solidFill>
              <a:latin typeface="Calibri"/>
              <a:ea typeface="Calibri"/>
              <a:cs typeface="Calibri"/>
              <a:sym typeface="Calibri"/>
            </a:endParaRPr>
          </a:p>
        </p:txBody>
      </p:sp>
      <p:sp>
        <p:nvSpPr>
          <p:cNvPr id="553" name="Google Shape;553;g2baae7306e5_0_490"/>
          <p:cNvSpPr/>
          <p:nvPr/>
        </p:nvSpPr>
        <p:spPr>
          <a:xfrm>
            <a:off x="17375772" y="2171700"/>
            <a:ext cx="54108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baae7306e5_0_490"/>
          <p:cNvSpPr/>
          <p:nvPr/>
        </p:nvSpPr>
        <p:spPr>
          <a:xfrm>
            <a:off x="17375772" y="2171700"/>
            <a:ext cx="56142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Find your own path</a:t>
            </a:r>
            <a:endParaRPr b="0" i="0" sz="4800" u="none" cap="none" strike="noStrike">
              <a:solidFill>
                <a:schemeClr val="dk1"/>
              </a:solidFill>
              <a:latin typeface="Calibri"/>
              <a:ea typeface="Calibri"/>
              <a:cs typeface="Calibri"/>
              <a:sym typeface="Calibri"/>
            </a:endParaRPr>
          </a:p>
        </p:txBody>
      </p:sp>
      <p:sp>
        <p:nvSpPr>
          <p:cNvPr id="555" name="Google Shape;555;g2baae7306e5_0_490"/>
          <p:cNvSpPr/>
          <p:nvPr/>
        </p:nvSpPr>
        <p:spPr>
          <a:xfrm>
            <a:off x="17375772" y="3797300"/>
            <a:ext cx="55464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560" name="Shape 560"/>
        <p:cNvGrpSpPr/>
        <p:nvPr/>
      </p:nvGrpSpPr>
      <p:grpSpPr>
        <a:xfrm>
          <a:off x="0" y="0"/>
          <a:ext cx="0" cy="0"/>
          <a:chOff x="0" y="0"/>
          <a:chExt cx="0" cy="0"/>
        </a:xfrm>
      </p:grpSpPr>
      <p:pic>
        <p:nvPicPr>
          <p:cNvPr descr=" " id="561" name="Google Shape;561;g2baae7306e5_0_525"/>
          <p:cNvPicPr preferRelativeResize="0"/>
          <p:nvPr/>
        </p:nvPicPr>
        <p:blipFill rotWithShape="1">
          <a:blip r:embed="rId3">
            <a:alphaModFix/>
          </a:blip>
          <a:srcRect b="0" l="0" r="0" t="0"/>
          <a:stretch/>
        </p:blipFill>
        <p:spPr>
          <a:xfrm>
            <a:off x="0" y="0"/>
            <a:ext cx="6452406" cy="13716000"/>
          </a:xfrm>
          <a:prstGeom prst="rect">
            <a:avLst/>
          </a:prstGeom>
          <a:noFill/>
          <a:ln>
            <a:noFill/>
          </a:ln>
        </p:spPr>
      </p:pic>
      <p:pic>
        <p:nvPicPr>
          <p:cNvPr descr=" " id="562" name="Google Shape;562;g2baae7306e5_0_525"/>
          <p:cNvPicPr preferRelativeResize="0"/>
          <p:nvPr/>
        </p:nvPicPr>
        <p:blipFill rotWithShape="1">
          <a:blip r:embed="rId4">
            <a:alphaModFix/>
          </a:blip>
          <a:srcRect b="0" l="0" r="0" t="0"/>
          <a:stretch/>
        </p:blipFill>
        <p:spPr>
          <a:xfrm>
            <a:off x="16804200" y="10248900"/>
            <a:ext cx="7582848" cy="3467100"/>
          </a:xfrm>
          <a:prstGeom prst="rect">
            <a:avLst/>
          </a:prstGeom>
          <a:noFill/>
          <a:ln>
            <a:noFill/>
          </a:ln>
        </p:spPr>
      </p:pic>
      <p:pic>
        <p:nvPicPr>
          <p:cNvPr descr=" " id="563" name="Google Shape;563;g2baae7306e5_0_525"/>
          <p:cNvPicPr preferRelativeResize="0"/>
          <p:nvPr/>
        </p:nvPicPr>
        <p:blipFill rotWithShape="1">
          <a:blip r:embed="rId5">
            <a:alphaModFix/>
          </a:blip>
          <a:srcRect b="0" l="0" r="0" t="0"/>
          <a:stretch/>
        </p:blipFill>
        <p:spPr>
          <a:xfrm>
            <a:off x="14530616" y="965200"/>
            <a:ext cx="9632213" cy="959296"/>
          </a:xfrm>
          <a:prstGeom prst="rect">
            <a:avLst/>
          </a:prstGeom>
          <a:noFill/>
          <a:ln>
            <a:noFill/>
          </a:ln>
        </p:spPr>
      </p:pic>
      <p:sp>
        <p:nvSpPr>
          <p:cNvPr id="564" name="Google Shape;564;g2baae7306e5_0_5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5" name="Google Shape;565;g2baae7306e5_0_52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566" name="Google Shape;566;g2baae7306e5_0_525"/>
          <p:cNvPicPr preferRelativeResize="0"/>
          <p:nvPr/>
        </p:nvPicPr>
        <p:blipFill rotWithShape="1">
          <a:blip r:embed="rId7">
            <a:alphaModFix/>
          </a:blip>
          <a:srcRect b="0" l="0" r="0" t="0"/>
          <a:stretch/>
        </p:blipFill>
        <p:spPr>
          <a:xfrm>
            <a:off x="8522765" y="3810000"/>
            <a:ext cx="14479810" cy="7861300"/>
          </a:xfrm>
          <a:prstGeom prst="rect">
            <a:avLst/>
          </a:prstGeom>
          <a:noFill/>
          <a:ln>
            <a:noFill/>
          </a:ln>
        </p:spPr>
      </p:pic>
      <p:pic>
        <p:nvPicPr>
          <p:cNvPr descr=" " id="567" name="Google Shape;567;g2baae7306e5_0_525"/>
          <p:cNvPicPr preferRelativeResize="0"/>
          <p:nvPr/>
        </p:nvPicPr>
        <p:blipFill rotWithShape="1">
          <a:blip r:embed="rId8">
            <a:alphaModFix/>
          </a:blip>
          <a:srcRect b="0" l="0" r="0" t="0"/>
          <a:stretch/>
        </p:blipFill>
        <p:spPr>
          <a:xfrm>
            <a:off x="19217502" y="6591300"/>
            <a:ext cx="1346368" cy="1168400"/>
          </a:xfrm>
          <a:prstGeom prst="rect">
            <a:avLst/>
          </a:prstGeom>
          <a:noFill/>
          <a:ln>
            <a:noFill/>
          </a:ln>
        </p:spPr>
      </p:pic>
      <p:pic>
        <p:nvPicPr>
          <p:cNvPr descr=" " id="568" name="Google Shape;568;g2baae7306e5_0_525"/>
          <p:cNvPicPr preferRelativeResize="0"/>
          <p:nvPr/>
        </p:nvPicPr>
        <p:blipFill rotWithShape="1">
          <a:blip r:embed="rId9">
            <a:alphaModFix/>
          </a:blip>
          <a:srcRect b="0" l="0" r="0" t="0"/>
          <a:stretch/>
        </p:blipFill>
        <p:spPr>
          <a:xfrm>
            <a:off x="10593124" y="6337300"/>
            <a:ext cx="1284746" cy="1016000"/>
          </a:xfrm>
          <a:prstGeom prst="rect">
            <a:avLst/>
          </a:prstGeom>
          <a:noFill/>
          <a:ln>
            <a:noFill/>
          </a:ln>
        </p:spPr>
      </p:pic>
      <p:pic>
        <p:nvPicPr>
          <p:cNvPr descr=" " id="569" name="Google Shape;569;g2baae7306e5_0_525"/>
          <p:cNvPicPr preferRelativeResize="0"/>
          <p:nvPr/>
        </p:nvPicPr>
        <p:blipFill rotWithShape="1">
          <a:blip r:embed="rId10">
            <a:alphaModFix/>
          </a:blip>
          <a:srcRect b="0" l="0" r="0" t="0"/>
          <a:stretch/>
        </p:blipFill>
        <p:spPr>
          <a:xfrm>
            <a:off x="15762670" y="4394200"/>
            <a:ext cx="1257457" cy="1219200"/>
          </a:xfrm>
          <a:prstGeom prst="rect">
            <a:avLst/>
          </a:prstGeom>
          <a:noFill/>
          <a:ln>
            <a:noFill/>
          </a:ln>
        </p:spPr>
      </p:pic>
      <p:sp>
        <p:nvSpPr>
          <p:cNvPr id="570" name="Google Shape;570;g2baae7306e5_0_525"/>
          <p:cNvSpPr/>
          <p:nvPr/>
        </p:nvSpPr>
        <p:spPr>
          <a:xfrm>
            <a:off x="3869750" y="1104900"/>
            <a:ext cx="166602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Fantasy Realm at a Glance</a:t>
            </a:r>
            <a:endParaRPr b="0" i="0" sz="8000" u="none" cap="none" strike="noStrike">
              <a:solidFill>
                <a:schemeClr val="dk1"/>
              </a:solidFill>
              <a:latin typeface="Calibri"/>
              <a:ea typeface="Calibri"/>
              <a:cs typeface="Calibri"/>
              <a:sym typeface="Calibri"/>
            </a:endParaRPr>
          </a:p>
        </p:txBody>
      </p:sp>
      <p:sp>
        <p:nvSpPr>
          <p:cNvPr id="571" name="Google Shape;571;g2baae7306e5_0_525"/>
          <p:cNvSpPr/>
          <p:nvPr/>
        </p:nvSpPr>
        <p:spPr>
          <a:xfrm>
            <a:off x="1714714" y="34290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2baae7306e5_0_525"/>
          <p:cNvSpPr/>
          <p:nvPr/>
        </p:nvSpPr>
        <p:spPr>
          <a:xfrm>
            <a:off x="1714714" y="34290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2baae7306e5_0_525"/>
          <p:cNvSpPr/>
          <p:nvPr/>
        </p:nvSpPr>
        <p:spPr>
          <a:xfrm>
            <a:off x="1714714" y="34290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The Forest</a:t>
            </a:r>
            <a:endParaRPr b="0" i="0" sz="4800" u="none" cap="none" strike="noStrike">
              <a:solidFill>
                <a:schemeClr val="dk1"/>
              </a:solidFill>
              <a:latin typeface="Calibri"/>
              <a:ea typeface="Calibri"/>
              <a:cs typeface="Calibri"/>
              <a:sym typeface="Calibri"/>
            </a:endParaRPr>
          </a:p>
        </p:txBody>
      </p:sp>
      <p:sp>
        <p:nvSpPr>
          <p:cNvPr id="574" name="Google Shape;574;g2baae7306e5_0_525"/>
          <p:cNvSpPr/>
          <p:nvPr/>
        </p:nvSpPr>
        <p:spPr>
          <a:xfrm>
            <a:off x="1714714" y="42926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75" name="Google Shape;575;g2baae7306e5_0_525"/>
          <p:cNvSpPr/>
          <p:nvPr/>
        </p:nvSpPr>
        <p:spPr>
          <a:xfrm>
            <a:off x="1714714" y="65913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2baae7306e5_0_525"/>
          <p:cNvSpPr/>
          <p:nvPr/>
        </p:nvSpPr>
        <p:spPr>
          <a:xfrm>
            <a:off x="1714714" y="65913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2baae7306e5_0_525"/>
          <p:cNvSpPr/>
          <p:nvPr/>
        </p:nvSpPr>
        <p:spPr>
          <a:xfrm>
            <a:off x="1714714" y="65913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The Caves</a:t>
            </a:r>
            <a:endParaRPr b="0" i="0" sz="4800" u="none" cap="none" strike="noStrike">
              <a:solidFill>
                <a:schemeClr val="dk1"/>
              </a:solidFill>
              <a:latin typeface="Calibri"/>
              <a:ea typeface="Calibri"/>
              <a:cs typeface="Calibri"/>
              <a:sym typeface="Calibri"/>
            </a:endParaRPr>
          </a:p>
        </p:txBody>
      </p:sp>
      <p:sp>
        <p:nvSpPr>
          <p:cNvPr id="578" name="Google Shape;578;g2baae7306e5_0_525"/>
          <p:cNvSpPr/>
          <p:nvPr/>
        </p:nvSpPr>
        <p:spPr>
          <a:xfrm>
            <a:off x="1714714" y="74549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79" name="Google Shape;579;g2baae7306e5_0_525"/>
          <p:cNvSpPr/>
          <p:nvPr/>
        </p:nvSpPr>
        <p:spPr>
          <a:xfrm>
            <a:off x="1714714" y="97536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baae7306e5_0_525"/>
          <p:cNvSpPr/>
          <p:nvPr/>
        </p:nvSpPr>
        <p:spPr>
          <a:xfrm>
            <a:off x="1714714" y="97536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2baae7306e5_0_525"/>
          <p:cNvSpPr/>
          <p:nvPr/>
        </p:nvSpPr>
        <p:spPr>
          <a:xfrm>
            <a:off x="1714714" y="97536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The Lair</a:t>
            </a:r>
            <a:endParaRPr b="0" i="0" sz="4800" u="none" cap="none" strike="noStrike">
              <a:solidFill>
                <a:schemeClr val="dk1"/>
              </a:solidFill>
              <a:latin typeface="Calibri"/>
              <a:ea typeface="Calibri"/>
              <a:cs typeface="Calibri"/>
              <a:sym typeface="Calibri"/>
            </a:endParaRPr>
          </a:p>
        </p:txBody>
      </p:sp>
      <p:sp>
        <p:nvSpPr>
          <p:cNvPr id="582" name="Google Shape;582;g2baae7306e5_0_525"/>
          <p:cNvSpPr/>
          <p:nvPr/>
        </p:nvSpPr>
        <p:spPr>
          <a:xfrm>
            <a:off x="1714714" y="106172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587" name="Shape 587"/>
        <p:cNvGrpSpPr/>
        <p:nvPr/>
      </p:nvGrpSpPr>
      <p:grpSpPr>
        <a:xfrm>
          <a:off x="0" y="0"/>
          <a:ext cx="0" cy="0"/>
          <a:chOff x="0" y="0"/>
          <a:chExt cx="0" cy="0"/>
        </a:xfrm>
      </p:grpSpPr>
      <p:pic>
        <p:nvPicPr>
          <p:cNvPr descr=" " id="588" name="Google Shape;588;g2baae7306e5_0_551"/>
          <p:cNvPicPr preferRelativeResize="0"/>
          <p:nvPr/>
        </p:nvPicPr>
        <p:blipFill rotWithShape="1">
          <a:blip r:embed="rId3">
            <a:alphaModFix/>
          </a:blip>
          <a:srcRect b="0" l="0" r="0" t="0"/>
          <a:stretch/>
        </p:blipFill>
        <p:spPr>
          <a:xfrm>
            <a:off x="0" y="5562600"/>
            <a:ext cx="24387048" cy="8153400"/>
          </a:xfrm>
          <a:prstGeom prst="rect">
            <a:avLst/>
          </a:prstGeom>
          <a:noFill/>
          <a:ln>
            <a:noFill/>
          </a:ln>
        </p:spPr>
      </p:pic>
      <p:pic>
        <p:nvPicPr>
          <p:cNvPr descr=" " id="589" name="Google Shape;589;g2baae7306e5_0_551"/>
          <p:cNvPicPr preferRelativeResize="0"/>
          <p:nvPr/>
        </p:nvPicPr>
        <p:blipFill rotWithShape="1">
          <a:blip r:embed="rId4">
            <a:alphaModFix/>
          </a:blip>
          <a:srcRect b="0" l="0" r="0" t="0"/>
          <a:stretch/>
        </p:blipFill>
        <p:spPr>
          <a:xfrm>
            <a:off x="0" y="508000"/>
            <a:ext cx="8298338" cy="1629742"/>
          </a:xfrm>
          <a:prstGeom prst="rect">
            <a:avLst/>
          </a:prstGeom>
          <a:noFill/>
          <a:ln>
            <a:noFill/>
          </a:ln>
        </p:spPr>
      </p:pic>
      <p:pic>
        <p:nvPicPr>
          <p:cNvPr descr=" " id="590" name="Google Shape;590;g2baae7306e5_0_551"/>
          <p:cNvPicPr preferRelativeResize="0"/>
          <p:nvPr/>
        </p:nvPicPr>
        <p:blipFill rotWithShape="1">
          <a:blip r:embed="rId5">
            <a:alphaModFix/>
          </a:blip>
          <a:srcRect b="0" l="0" r="0" t="0"/>
          <a:stretch/>
        </p:blipFill>
        <p:spPr>
          <a:xfrm>
            <a:off x="1587698" y="2286000"/>
            <a:ext cx="6123296" cy="3856335"/>
          </a:xfrm>
          <a:prstGeom prst="rect">
            <a:avLst/>
          </a:prstGeom>
          <a:noFill/>
          <a:ln>
            <a:noFill/>
          </a:ln>
        </p:spPr>
      </p:pic>
      <p:sp>
        <p:nvSpPr>
          <p:cNvPr id="591" name="Google Shape;591;g2baae7306e5_0_55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2" name="Google Shape;592;g2baae7306e5_0_55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93" name="Google Shape;593;g2baae7306e5_0_551"/>
          <p:cNvSpPr/>
          <p:nvPr/>
        </p:nvSpPr>
        <p:spPr>
          <a:xfrm>
            <a:off x="6054423" y="1104900"/>
            <a:ext cx="12278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The Timeline</a:t>
            </a:r>
            <a:endParaRPr b="0" i="0" sz="8000" u="none" cap="none" strike="noStrike">
              <a:solidFill>
                <a:schemeClr val="dk1"/>
              </a:solidFill>
              <a:latin typeface="Calibri"/>
              <a:ea typeface="Calibri"/>
              <a:cs typeface="Calibri"/>
              <a:sym typeface="Calibri"/>
            </a:endParaRPr>
          </a:p>
        </p:txBody>
      </p:sp>
      <p:sp>
        <p:nvSpPr>
          <p:cNvPr id="594" name="Google Shape;594;g2baae7306e5_0_551"/>
          <p:cNvSpPr/>
          <p:nvPr/>
        </p:nvSpPr>
        <p:spPr>
          <a:xfrm>
            <a:off x="0" y="3289300"/>
            <a:ext cx="24387000" cy="97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baae7306e5_0_551"/>
          <p:cNvSpPr/>
          <p:nvPr/>
        </p:nvSpPr>
        <p:spPr>
          <a:xfrm>
            <a:off x="0" y="79248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6" name="Google Shape;596;g2baae7306e5_0_551"/>
          <p:cNvPicPr preferRelativeResize="0"/>
          <p:nvPr/>
        </p:nvPicPr>
        <p:blipFill rotWithShape="1">
          <a:blip r:embed="rId7">
            <a:alphaModFix/>
          </a:blip>
          <a:srcRect b="0" l="0" r="0" t="0"/>
          <a:stretch/>
        </p:blipFill>
        <p:spPr>
          <a:xfrm>
            <a:off x="0" y="7912100"/>
            <a:ext cx="24387048" cy="12700"/>
          </a:xfrm>
          <a:prstGeom prst="rect">
            <a:avLst/>
          </a:prstGeom>
          <a:noFill/>
          <a:ln>
            <a:noFill/>
          </a:ln>
        </p:spPr>
      </p:pic>
      <p:pic>
        <p:nvPicPr>
          <p:cNvPr descr=" " id="597" name="Google Shape;597;g2baae7306e5_0_551"/>
          <p:cNvPicPr preferRelativeResize="0"/>
          <p:nvPr/>
        </p:nvPicPr>
        <p:blipFill rotWithShape="1">
          <a:blip r:embed="rId8">
            <a:alphaModFix/>
          </a:blip>
          <a:srcRect b="0" l="0" r="0" t="0"/>
          <a:stretch/>
        </p:blipFill>
        <p:spPr>
          <a:xfrm>
            <a:off x="1244756" y="5016500"/>
            <a:ext cx="190524" cy="2908300"/>
          </a:xfrm>
          <a:prstGeom prst="rect">
            <a:avLst/>
          </a:prstGeom>
          <a:noFill/>
          <a:ln>
            <a:noFill/>
          </a:ln>
        </p:spPr>
      </p:pic>
      <p:pic>
        <p:nvPicPr>
          <p:cNvPr descr=" " id="598" name="Google Shape;598;g2baae7306e5_0_551"/>
          <p:cNvPicPr preferRelativeResize="0"/>
          <p:nvPr/>
        </p:nvPicPr>
        <p:blipFill rotWithShape="1">
          <a:blip r:embed="rId9">
            <a:alphaModFix/>
          </a:blip>
          <a:srcRect b="0" l="0" r="0" t="0"/>
          <a:stretch/>
        </p:blipFill>
        <p:spPr>
          <a:xfrm>
            <a:off x="12561870" y="3505200"/>
            <a:ext cx="190524" cy="4419600"/>
          </a:xfrm>
          <a:prstGeom prst="rect">
            <a:avLst/>
          </a:prstGeom>
          <a:noFill/>
          <a:ln>
            <a:noFill/>
          </a:ln>
        </p:spPr>
      </p:pic>
      <p:pic>
        <p:nvPicPr>
          <p:cNvPr descr=" " id="599" name="Google Shape;599;g2baae7306e5_0_551"/>
          <p:cNvPicPr preferRelativeResize="0"/>
          <p:nvPr/>
        </p:nvPicPr>
        <p:blipFill rotWithShape="1">
          <a:blip r:embed="rId10">
            <a:alphaModFix/>
          </a:blip>
          <a:srcRect b="0" l="0" r="0" t="0"/>
          <a:stretch/>
        </p:blipFill>
        <p:spPr>
          <a:xfrm>
            <a:off x="6884260" y="7924800"/>
            <a:ext cx="190524" cy="5029200"/>
          </a:xfrm>
          <a:prstGeom prst="rect">
            <a:avLst/>
          </a:prstGeom>
          <a:noFill/>
          <a:ln>
            <a:noFill/>
          </a:ln>
        </p:spPr>
      </p:pic>
      <p:pic>
        <p:nvPicPr>
          <p:cNvPr descr=" " id="600" name="Google Shape;600;g2baae7306e5_0_551"/>
          <p:cNvPicPr preferRelativeResize="0"/>
          <p:nvPr/>
        </p:nvPicPr>
        <p:blipFill rotWithShape="1">
          <a:blip r:embed="rId11">
            <a:alphaModFix/>
          </a:blip>
          <a:srcRect b="0" l="0" r="0" t="0"/>
          <a:stretch/>
        </p:blipFill>
        <p:spPr>
          <a:xfrm>
            <a:off x="18214076" y="7924800"/>
            <a:ext cx="190524" cy="3048000"/>
          </a:xfrm>
          <a:prstGeom prst="rect">
            <a:avLst/>
          </a:prstGeom>
          <a:noFill/>
          <a:ln>
            <a:noFill/>
          </a:ln>
        </p:spPr>
      </p:pic>
      <p:sp>
        <p:nvSpPr>
          <p:cNvPr id="601" name="Google Shape;601;g2baae7306e5_0_551"/>
          <p:cNvSpPr/>
          <p:nvPr/>
        </p:nvSpPr>
        <p:spPr>
          <a:xfrm>
            <a:off x="1740117" y="47752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2baae7306e5_0_551"/>
          <p:cNvSpPr/>
          <p:nvPr/>
        </p:nvSpPr>
        <p:spPr>
          <a:xfrm>
            <a:off x="1740117" y="47752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2baae7306e5_0_551"/>
          <p:cNvSpPr/>
          <p:nvPr/>
        </p:nvSpPr>
        <p:spPr>
          <a:xfrm>
            <a:off x="1740117" y="47752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War</a:t>
            </a:r>
            <a:endParaRPr b="0" i="0" sz="3600" u="none" cap="none" strike="noStrike">
              <a:solidFill>
                <a:schemeClr val="dk1"/>
              </a:solidFill>
              <a:latin typeface="Calibri"/>
              <a:ea typeface="Calibri"/>
              <a:cs typeface="Calibri"/>
              <a:sym typeface="Calibri"/>
            </a:endParaRPr>
          </a:p>
        </p:txBody>
      </p:sp>
      <p:sp>
        <p:nvSpPr>
          <p:cNvPr id="604" name="Google Shape;604;g2baae7306e5_0_551"/>
          <p:cNvSpPr/>
          <p:nvPr/>
        </p:nvSpPr>
        <p:spPr>
          <a:xfrm>
            <a:off x="1740117" y="55499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Volcano disaster</a:t>
            </a:r>
            <a:endParaRPr b="0" i="0" sz="3200" u="none" cap="none" strike="noStrike">
              <a:solidFill>
                <a:schemeClr val="dk1"/>
              </a:solidFill>
              <a:latin typeface="Calibri"/>
              <a:ea typeface="Calibri"/>
              <a:cs typeface="Calibri"/>
              <a:sym typeface="Calibri"/>
            </a:endParaRPr>
          </a:p>
        </p:txBody>
      </p:sp>
      <p:sp>
        <p:nvSpPr>
          <p:cNvPr id="605" name="Google Shape;605;g2baae7306e5_0_551"/>
          <p:cNvSpPr/>
          <p:nvPr/>
        </p:nvSpPr>
        <p:spPr>
          <a:xfrm>
            <a:off x="13069934" y="3289300"/>
            <a:ext cx="4572600"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2baae7306e5_0_551"/>
          <p:cNvSpPr/>
          <p:nvPr/>
        </p:nvSpPr>
        <p:spPr>
          <a:xfrm>
            <a:off x="13069934" y="3289300"/>
            <a:ext cx="4572600"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2baae7306e5_0_551"/>
          <p:cNvSpPr/>
          <p:nvPr/>
        </p:nvSpPr>
        <p:spPr>
          <a:xfrm>
            <a:off x="13069934" y="32893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Transformation</a:t>
            </a:r>
            <a:endParaRPr b="0" i="0" sz="3600" u="none" cap="none" strike="noStrike">
              <a:solidFill>
                <a:schemeClr val="dk1"/>
              </a:solidFill>
              <a:latin typeface="Calibri"/>
              <a:ea typeface="Calibri"/>
              <a:cs typeface="Calibri"/>
              <a:sym typeface="Calibri"/>
            </a:endParaRPr>
          </a:p>
        </p:txBody>
      </p:sp>
      <p:sp>
        <p:nvSpPr>
          <p:cNvPr id="608" name="Google Shape;608;g2baae7306e5_0_551"/>
          <p:cNvSpPr/>
          <p:nvPr/>
        </p:nvSpPr>
        <p:spPr>
          <a:xfrm>
            <a:off x="13069934" y="40640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Plot to assassinate leader uncovered.</a:t>
            </a:r>
            <a:endParaRPr b="0" i="0" sz="3200" u="none" cap="none" strike="noStrike">
              <a:solidFill>
                <a:schemeClr val="dk1"/>
              </a:solidFill>
              <a:latin typeface="Calibri"/>
              <a:ea typeface="Calibri"/>
              <a:cs typeface="Calibri"/>
              <a:sym typeface="Calibri"/>
            </a:endParaRPr>
          </a:p>
        </p:txBody>
      </p:sp>
      <p:sp>
        <p:nvSpPr>
          <p:cNvPr id="609" name="Google Shape;609;g2baae7306e5_0_551"/>
          <p:cNvSpPr/>
          <p:nvPr/>
        </p:nvSpPr>
        <p:spPr>
          <a:xfrm>
            <a:off x="7417727" y="8432800"/>
            <a:ext cx="4572600"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baae7306e5_0_551"/>
          <p:cNvSpPr/>
          <p:nvPr/>
        </p:nvSpPr>
        <p:spPr>
          <a:xfrm>
            <a:off x="7417727" y="8432800"/>
            <a:ext cx="4572600"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2baae7306e5_0_551"/>
          <p:cNvSpPr/>
          <p:nvPr/>
        </p:nvSpPr>
        <p:spPr>
          <a:xfrm>
            <a:off x="7417727" y="84328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Rise</a:t>
            </a:r>
            <a:endParaRPr b="0" i="0" sz="3600" u="none" cap="none" strike="noStrike">
              <a:solidFill>
                <a:schemeClr val="dk1"/>
              </a:solidFill>
              <a:latin typeface="Calibri"/>
              <a:ea typeface="Calibri"/>
              <a:cs typeface="Calibri"/>
              <a:sym typeface="Calibri"/>
            </a:endParaRPr>
          </a:p>
        </p:txBody>
      </p:sp>
      <p:sp>
        <p:nvSpPr>
          <p:cNvPr id="612" name="Google Shape;612;g2baae7306e5_0_551"/>
          <p:cNvSpPr/>
          <p:nvPr/>
        </p:nvSpPr>
        <p:spPr>
          <a:xfrm>
            <a:off x="7417727" y="92075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City expands, conquers neighbors.</a:t>
            </a:r>
            <a:endParaRPr b="0" i="0" sz="3200" u="none" cap="none" strike="noStrike">
              <a:solidFill>
                <a:schemeClr val="dk1"/>
              </a:solidFill>
              <a:latin typeface="Calibri"/>
              <a:ea typeface="Calibri"/>
              <a:cs typeface="Calibri"/>
              <a:sym typeface="Calibri"/>
            </a:endParaRPr>
          </a:p>
        </p:txBody>
      </p:sp>
      <p:sp>
        <p:nvSpPr>
          <p:cNvPr id="613" name="Google Shape;613;g2baae7306e5_0_551"/>
          <p:cNvSpPr/>
          <p:nvPr/>
        </p:nvSpPr>
        <p:spPr>
          <a:xfrm>
            <a:off x="18747543" y="84328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2baae7306e5_0_551"/>
          <p:cNvSpPr/>
          <p:nvPr/>
        </p:nvSpPr>
        <p:spPr>
          <a:xfrm>
            <a:off x="18747543" y="84328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2baae7306e5_0_551"/>
          <p:cNvSpPr/>
          <p:nvPr/>
        </p:nvSpPr>
        <p:spPr>
          <a:xfrm>
            <a:off x="18747543" y="84328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Invasion</a:t>
            </a:r>
            <a:endParaRPr b="0" i="0" sz="3600" u="none" cap="none" strike="noStrike">
              <a:solidFill>
                <a:schemeClr val="dk1"/>
              </a:solidFill>
              <a:latin typeface="Calibri"/>
              <a:ea typeface="Calibri"/>
              <a:cs typeface="Calibri"/>
              <a:sym typeface="Calibri"/>
            </a:endParaRPr>
          </a:p>
        </p:txBody>
      </p:sp>
      <p:sp>
        <p:nvSpPr>
          <p:cNvPr id="616" name="Google Shape;616;g2baae7306e5_0_551"/>
          <p:cNvSpPr/>
          <p:nvPr/>
        </p:nvSpPr>
        <p:spPr>
          <a:xfrm>
            <a:off x="18747543" y="92075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Hero's festival</a:t>
            </a:r>
            <a:endParaRPr b="0" i="0" sz="3200" u="none" cap="none" strike="noStrike">
              <a:solidFill>
                <a:schemeClr val="dk1"/>
              </a:solidFill>
              <a:latin typeface="Calibri"/>
              <a:ea typeface="Calibri"/>
              <a:cs typeface="Calibri"/>
              <a:sym typeface="Calibri"/>
            </a:endParaRPr>
          </a:p>
        </p:txBody>
      </p:sp>
      <p:sp>
        <p:nvSpPr>
          <p:cNvPr id="617" name="Google Shape;617;g2baae7306e5_0_551"/>
          <p:cNvSpPr/>
          <p:nvPr/>
        </p:nvSpPr>
        <p:spPr>
          <a:xfrm rot="-5400000">
            <a:off x="781383" y="8485655"/>
            <a:ext cx="1320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Vampiro One"/>
              <a:buNone/>
            </a:pPr>
            <a:r>
              <a:rPr b="0" i="0" lang="en-US" sz="3600" u="none" cap="none" strike="noStrike">
                <a:solidFill>
                  <a:srgbClr val="000000"/>
                </a:solidFill>
                <a:latin typeface="Vampiro One"/>
                <a:ea typeface="Vampiro One"/>
                <a:cs typeface="Vampiro One"/>
                <a:sym typeface="Vampiro One"/>
              </a:rPr>
              <a:t>2020</a:t>
            </a:r>
            <a:endParaRPr b="0" i="0" sz="3600" u="none" cap="none" strike="noStrike">
              <a:solidFill>
                <a:schemeClr val="dk1"/>
              </a:solidFill>
              <a:latin typeface="Calibri"/>
              <a:ea typeface="Calibri"/>
              <a:cs typeface="Calibri"/>
              <a:sym typeface="Calibri"/>
            </a:endParaRPr>
          </a:p>
        </p:txBody>
      </p:sp>
      <p:sp>
        <p:nvSpPr>
          <p:cNvPr id="618" name="Google Shape;618;g2baae7306e5_0_551"/>
          <p:cNvSpPr/>
          <p:nvPr/>
        </p:nvSpPr>
        <p:spPr>
          <a:xfrm rot="-5400000">
            <a:off x="12111098" y="8507505"/>
            <a:ext cx="12957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Vampiro One"/>
              <a:buNone/>
            </a:pPr>
            <a:r>
              <a:rPr b="0" i="0" lang="en-US" sz="3600" u="none" cap="none" strike="noStrike">
                <a:solidFill>
                  <a:srgbClr val="000000"/>
                </a:solidFill>
                <a:latin typeface="Vampiro One"/>
                <a:ea typeface="Vampiro One"/>
                <a:cs typeface="Vampiro One"/>
                <a:sym typeface="Vampiro One"/>
              </a:rPr>
              <a:t>2022</a:t>
            </a:r>
            <a:endParaRPr b="0" i="0" sz="3600" u="none" cap="none" strike="noStrike">
              <a:solidFill>
                <a:schemeClr val="dk1"/>
              </a:solidFill>
              <a:latin typeface="Calibri"/>
              <a:ea typeface="Calibri"/>
              <a:cs typeface="Calibri"/>
              <a:sym typeface="Calibri"/>
            </a:endParaRPr>
          </a:p>
        </p:txBody>
      </p:sp>
      <p:sp>
        <p:nvSpPr>
          <p:cNvPr id="619" name="Google Shape;619;g2baae7306e5_0_551"/>
          <p:cNvSpPr/>
          <p:nvPr/>
        </p:nvSpPr>
        <p:spPr>
          <a:xfrm rot="-5400000">
            <a:off x="6465288" y="6602972"/>
            <a:ext cx="12321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Vampiro One"/>
              <a:buNone/>
            </a:pPr>
            <a:r>
              <a:rPr b="0" i="0" lang="en-US" sz="3600" u="none" cap="none" strike="noStrike">
                <a:solidFill>
                  <a:srgbClr val="000000"/>
                </a:solidFill>
                <a:latin typeface="Vampiro One"/>
                <a:ea typeface="Vampiro One"/>
                <a:cs typeface="Vampiro One"/>
                <a:sym typeface="Vampiro One"/>
              </a:rPr>
              <a:t>2021</a:t>
            </a:r>
            <a:endParaRPr b="0" i="0" sz="3600" u="none" cap="none" strike="noStrike">
              <a:solidFill>
                <a:schemeClr val="dk1"/>
              </a:solidFill>
              <a:latin typeface="Calibri"/>
              <a:ea typeface="Calibri"/>
              <a:cs typeface="Calibri"/>
              <a:sym typeface="Calibri"/>
            </a:endParaRPr>
          </a:p>
        </p:txBody>
      </p:sp>
      <p:sp>
        <p:nvSpPr>
          <p:cNvPr id="620" name="Google Shape;620;g2baae7306e5_0_551"/>
          <p:cNvSpPr/>
          <p:nvPr/>
        </p:nvSpPr>
        <p:spPr>
          <a:xfrm rot="-5400000">
            <a:off x="17763304" y="6577105"/>
            <a:ext cx="12957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Vampiro One"/>
              <a:buNone/>
            </a:pPr>
            <a:r>
              <a:rPr b="0" i="0" lang="en-US" sz="3600" u="none" cap="none" strike="noStrike">
                <a:solidFill>
                  <a:srgbClr val="000000"/>
                </a:solidFill>
                <a:latin typeface="Vampiro One"/>
                <a:ea typeface="Vampiro One"/>
                <a:cs typeface="Vampiro One"/>
                <a:sym typeface="Vampiro One"/>
              </a:rPr>
              <a:t>2022</a:t>
            </a:r>
            <a:endParaRPr b="0" i="0" sz="3600" u="none" cap="none" strike="noStrike">
              <a:solidFill>
                <a:schemeClr val="dk1"/>
              </a:solidFill>
              <a:latin typeface="Calibri"/>
              <a:ea typeface="Calibri"/>
              <a:cs typeface="Calibri"/>
              <a:sym typeface="Calibri"/>
            </a:endParaRPr>
          </a:p>
        </p:txBody>
      </p:sp>
      <p:pic>
        <p:nvPicPr>
          <p:cNvPr descr=" " id="621" name="Google Shape;621;g2baae7306e5_0_551"/>
          <p:cNvPicPr preferRelativeResize="0"/>
          <p:nvPr/>
        </p:nvPicPr>
        <p:blipFill rotWithShape="1">
          <a:blip r:embed="rId12">
            <a:alphaModFix/>
          </a:blip>
          <a:srcRect b="0" l="0" r="0" t="0"/>
          <a:stretch/>
        </p:blipFill>
        <p:spPr>
          <a:xfrm>
            <a:off x="8814902" y="5207000"/>
            <a:ext cx="2366951" cy="2819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626" name="Shape 626"/>
        <p:cNvGrpSpPr/>
        <p:nvPr/>
      </p:nvGrpSpPr>
      <p:grpSpPr>
        <a:xfrm>
          <a:off x="0" y="0"/>
          <a:ext cx="0" cy="0"/>
          <a:chOff x="0" y="0"/>
          <a:chExt cx="0" cy="0"/>
        </a:xfrm>
      </p:grpSpPr>
      <p:pic>
        <p:nvPicPr>
          <p:cNvPr descr=" " id="627" name="Google Shape;627;g2baae7306e5_0_589"/>
          <p:cNvPicPr preferRelativeResize="0"/>
          <p:nvPr/>
        </p:nvPicPr>
        <p:blipFill rotWithShape="1">
          <a:blip r:embed="rId3">
            <a:alphaModFix/>
          </a:blip>
          <a:srcRect b="0" l="0" r="0" t="0"/>
          <a:stretch/>
        </p:blipFill>
        <p:spPr>
          <a:xfrm>
            <a:off x="0" y="8648700"/>
            <a:ext cx="24387048" cy="5067300"/>
          </a:xfrm>
          <a:prstGeom prst="rect">
            <a:avLst/>
          </a:prstGeom>
          <a:noFill/>
          <a:ln>
            <a:noFill/>
          </a:ln>
        </p:spPr>
      </p:pic>
      <p:pic>
        <p:nvPicPr>
          <p:cNvPr descr=" " id="628" name="Google Shape;628;g2baae7306e5_0_589"/>
          <p:cNvPicPr preferRelativeResize="0"/>
          <p:nvPr/>
        </p:nvPicPr>
        <p:blipFill rotWithShape="1">
          <a:blip r:embed="rId4">
            <a:alphaModFix/>
          </a:blip>
          <a:srcRect b="0" l="0" r="0" t="0"/>
          <a:stretch/>
        </p:blipFill>
        <p:spPr>
          <a:xfrm>
            <a:off x="19065083" y="0"/>
            <a:ext cx="5321965" cy="3199606"/>
          </a:xfrm>
          <a:prstGeom prst="rect">
            <a:avLst/>
          </a:prstGeom>
          <a:noFill/>
          <a:ln>
            <a:noFill/>
          </a:ln>
        </p:spPr>
      </p:pic>
      <p:pic>
        <p:nvPicPr>
          <p:cNvPr descr=" " id="629" name="Google Shape;629;g2baae7306e5_0_589"/>
          <p:cNvPicPr preferRelativeResize="0"/>
          <p:nvPr/>
        </p:nvPicPr>
        <p:blipFill rotWithShape="1">
          <a:blip r:embed="rId5">
            <a:alphaModFix/>
          </a:blip>
          <a:srcRect b="0" l="0" r="0" t="0"/>
          <a:stretch/>
        </p:blipFill>
        <p:spPr>
          <a:xfrm>
            <a:off x="12561870" y="990600"/>
            <a:ext cx="9302617" cy="886544"/>
          </a:xfrm>
          <a:prstGeom prst="rect">
            <a:avLst/>
          </a:prstGeom>
          <a:noFill/>
          <a:ln>
            <a:noFill/>
          </a:ln>
        </p:spPr>
      </p:pic>
      <p:sp>
        <p:nvSpPr>
          <p:cNvPr id="630" name="Google Shape;630;g2baae7306e5_0_58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1" name="Google Shape;631;g2baae7306e5_0_58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32" name="Google Shape;632;g2baae7306e5_0_589"/>
          <p:cNvSpPr/>
          <p:nvPr/>
        </p:nvSpPr>
        <p:spPr>
          <a:xfrm>
            <a:off x="9267925" y="711200"/>
            <a:ext cx="58512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Our Team</a:t>
            </a:r>
            <a:endParaRPr b="0" i="0" sz="8000" u="none" cap="none" strike="noStrike">
              <a:solidFill>
                <a:schemeClr val="dk1"/>
              </a:solidFill>
              <a:latin typeface="Calibri"/>
              <a:ea typeface="Calibri"/>
              <a:cs typeface="Calibri"/>
              <a:sym typeface="Calibri"/>
            </a:endParaRPr>
          </a:p>
        </p:txBody>
      </p:sp>
      <p:sp>
        <p:nvSpPr>
          <p:cNvPr id="633" name="Google Shape;633;g2baae7306e5_0_589"/>
          <p:cNvSpPr/>
          <p:nvPr/>
        </p:nvSpPr>
        <p:spPr>
          <a:xfrm>
            <a:off x="2553019" y="29845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4" name="Google Shape;634;g2baae7306e5_0_589"/>
          <p:cNvPicPr preferRelativeResize="0"/>
          <p:nvPr/>
        </p:nvPicPr>
        <p:blipFill rotWithShape="1">
          <a:blip r:embed="rId7">
            <a:alphaModFix/>
          </a:blip>
          <a:srcRect b="0" l="0" r="0" t="0"/>
          <a:stretch/>
        </p:blipFill>
        <p:spPr>
          <a:xfrm>
            <a:off x="2553019" y="2984500"/>
            <a:ext cx="6096762" cy="6096000"/>
          </a:xfrm>
          <a:prstGeom prst="rect">
            <a:avLst/>
          </a:prstGeom>
          <a:noFill/>
          <a:ln>
            <a:noFill/>
          </a:ln>
        </p:spPr>
      </p:pic>
      <p:sp>
        <p:nvSpPr>
          <p:cNvPr id="635" name="Google Shape;635;g2baae7306e5_0_589"/>
          <p:cNvSpPr/>
          <p:nvPr/>
        </p:nvSpPr>
        <p:spPr>
          <a:xfrm>
            <a:off x="255301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2baae7306e5_0_589"/>
          <p:cNvSpPr/>
          <p:nvPr/>
        </p:nvSpPr>
        <p:spPr>
          <a:xfrm>
            <a:off x="255301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2baae7306e5_0_589"/>
          <p:cNvSpPr/>
          <p:nvPr/>
        </p:nvSpPr>
        <p:spPr>
          <a:xfrm>
            <a:off x="2451406" y="92837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Eldruin</a:t>
            </a:r>
            <a:endParaRPr b="0" i="0" sz="4800" u="none" cap="none" strike="noStrike">
              <a:solidFill>
                <a:schemeClr val="dk1"/>
              </a:solidFill>
              <a:latin typeface="Calibri"/>
              <a:ea typeface="Calibri"/>
              <a:cs typeface="Calibri"/>
              <a:sym typeface="Calibri"/>
            </a:endParaRPr>
          </a:p>
        </p:txBody>
      </p:sp>
      <p:sp>
        <p:nvSpPr>
          <p:cNvPr id="638" name="Google Shape;638;g2baae7306e5_0_589"/>
          <p:cNvSpPr/>
          <p:nvPr/>
        </p:nvSpPr>
        <p:spPr>
          <a:xfrm>
            <a:off x="2485277" y="101981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Fire Mage</a:t>
            </a:r>
            <a:endParaRPr b="0" i="0" sz="3200" u="none" cap="none" strike="noStrike">
              <a:solidFill>
                <a:schemeClr val="dk1"/>
              </a:solidFill>
              <a:latin typeface="Calibri"/>
              <a:ea typeface="Calibri"/>
              <a:cs typeface="Calibri"/>
              <a:sym typeface="Calibri"/>
            </a:endParaRPr>
          </a:p>
        </p:txBody>
      </p:sp>
      <p:sp>
        <p:nvSpPr>
          <p:cNvPr id="639" name="Google Shape;639;g2baae7306e5_0_589"/>
          <p:cNvSpPr/>
          <p:nvPr/>
        </p:nvSpPr>
        <p:spPr>
          <a:xfrm>
            <a:off x="9513489" y="54229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0" name="Google Shape;640;g2baae7306e5_0_589"/>
          <p:cNvPicPr preferRelativeResize="0"/>
          <p:nvPr/>
        </p:nvPicPr>
        <p:blipFill rotWithShape="1">
          <a:blip r:embed="rId8">
            <a:alphaModFix/>
          </a:blip>
          <a:srcRect b="0" l="0" r="0" t="0"/>
          <a:stretch/>
        </p:blipFill>
        <p:spPr>
          <a:xfrm>
            <a:off x="9513489" y="5422900"/>
            <a:ext cx="6096762" cy="6096000"/>
          </a:xfrm>
          <a:prstGeom prst="rect">
            <a:avLst/>
          </a:prstGeom>
          <a:noFill/>
          <a:ln>
            <a:noFill/>
          </a:ln>
        </p:spPr>
      </p:pic>
      <p:sp>
        <p:nvSpPr>
          <p:cNvPr id="641" name="Google Shape;641;g2baae7306e5_0_589"/>
          <p:cNvSpPr/>
          <p:nvPr/>
        </p:nvSpPr>
        <p:spPr>
          <a:xfrm>
            <a:off x="9513489" y="117221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2baae7306e5_0_589"/>
          <p:cNvSpPr/>
          <p:nvPr/>
        </p:nvSpPr>
        <p:spPr>
          <a:xfrm>
            <a:off x="9513489" y="117221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2baae7306e5_0_589"/>
          <p:cNvSpPr/>
          <p:nvPr/>
        </p:nvSpPr>
        <p:spPr>
          <a:xfrm>
            <a:off x="9411876" y="117221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Elementalen</a:t>
            </a:r>
            <a:endParaRPr b="0" i="0" sz="4800" u="none" cap="none" strike="noStrike">
              <a:solidFill>
                <a:schemeClr val="dk1"/>
              </a:solidFill>
              <a:latin typeface="Calibri"/>
              <a:ea typeface="Calibri"/>
              <a:cs typeface="Calibri"/>
              <a:sym typeface="Calibri"/>
            </a:endParaRPr>
          </a:p>
        </p:txBody>
      </p:sp>
      <p:sp>
        <p:nvSpPr>
          <p:cNvPr id="644" name="Google Shape;644;g2baae7306e5_0_589"/>
          <p:cNvSpPr/>
          <p:nvPr/>
        </p:nvSpPr>
        <p:spPr>
          <a:xfrm>
            <a:off x="9445747" y="126365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Guardian</a:t>
            </a:r>
            <a:endParaRPr b="0" i="0" sz="3200" u="none" cap="none" strike="noStrike">
              <a:solidFill>
                <a:schemeClr val="dk1"/>
              </a:solidFill>
              <a:latin typeface="Calibri"/>
              <a:ea typeface="Calibri"/>
              <a:cs typeface="Calibri"/>
              <a:sym typeface="Calibri"/>
            </a:endParaRPr>
          </a:p>
        </p:txBody>
      </p:sp>
      <p:pic>
        <p:nvPicPr>
          <p:cNvPr descr=" " id="645" name="Google Shape;645;g2baae7306e5_0_589"/>
          <p:cNvPicPr preferRelativeResize="0"/>
          <p:nvPr/>
        </p:nvPicPr>
        <p:blipFill rotWithShape="1">
          <a:blip r:embed="rId9">
            <a:alphaModFix/>
          </a:blip>
          <a:srcRect b="0" l="0" r="0" t="0"/>
          <a:stretch/>
        </p:blipFill>
        <p:spPr>
          <a:xfrm>
            <a:off x="11304413" y="2336800"/>
            <a:ext cx="2870559" cy="3200400"/>
          </a:xfrm>
          <a:prstGeom prst="rect">
            <a:avLst/>
          </a:prstGeom>
          <a:noFill/>
          <a:ln>
            <a:noFill/>
          </a:ln>
        </p:spPr>
      </p:pic>
      <p:sp>
        <p:nvSpPr>
          <p:cNvPr id="646" name="Google Shape;646;g2baae7306e5_0_589"/>
          <p:cNvSpPr/>
          <p:nvPr/>
        </p:nvSpPr>
        <p:spPr>
          <a:xfrm>
            <a:off x="16473959" y="29845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7" name="Google Shape;647;g2baae7306e5_0_589"/>
          <p:cNvPicPr preferRelativeResize="0"/>
          <p:nvPr/>
        </p:nvPicPr>
        <p:blipFill rotWithShape="1">
          <a:blip r:embed="rId10">
            <a:alphaModFix/>
          </a:blip>
          <a:srcRect b="0" l="0" r="0" t="0"/>
          <a:stretch/>
        </p:blipFill>
        <p:spPr>
          <a:xfrm>
            <a:off x="16473959" y="2984500"/>
            <a:ext cx="6096762" cy="6096000"/>
          </a:xfrm>
          <a:prstGeom prst="rect">
            <a:avLst/>
          </a:prstGeom>
          <a:noFill/>
          <a:ln>
            <a:noFill/>
          </a:ln>
        </p:spPr>
      </p:pic>
      <p:sp>
        <p:nvSpPr>
          <p:cNvPr id="648" name="Google Shape;648;g2baae7306e5_0_589"/>
          <p:cNvSpPr/>
          <p:nvPr/>
        </p:nvSpPr>
        <p:spPr>
          <a:xfrm>
            <a:off x="1647395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2baae7306e5_0_589"/>
          <p:cNvSpPr/>
          <p:nvPr/>
        </p:nvSpPr>
        <p:spPr>
          <a:xfrm>
            <a:off x="1647395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2baae7306e5_0_589"/>
          <p:cNvSpPr/>
          <p:nvPr/>
        </p:nvSpPr>
        <p:spPr>
          <a:xfrm>
            <a:off x="16372346" y="92837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Lunaria</a:t>
            </a:r>
            <a:endParaRPr b="0" i="0" sz="4800" u="none" cap="none" strike="noStrike">
              <a:solidFill>
                <a:schemeClr val="dk1"/>
              </a:solidFill>
              <a:latin typeface="Calibri"/>
              <a:ea typeface="Calibri"/>
              <a:cs typeface="Calibri"/>
              <a:sym typeface="Calibri"/>
            </a:endParaRPr>
          </a:p>
        </p:txBody>
      </p:sp>
      <p:sp>
        <p:nvSpPr>
          <p:cNvPr id="651" name="Google Shape;651;g2baae7306e5_0_589"/>
          <p:cNvSpPr/>
          <p:nvPr/>
        </p:nvSpPr>
        <p:spPr>
          <a:xfrm>
            <a:off x="16406217" y="101981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656" name="Shape 656"/>
        <p:cNvGrpSpPr/>
        <p:nvPr/>
      </p:nvGrpSpPr>
      <p:grpSpPr>
        <a:xfrm>
          <a:off x="0" y="0"/>
          <a:ext cx="0" cy="0"/>
          <a:chOff x="0" y="0"/>
          <a:chExt cx="0" cy="0"/>
        </a:xfrm>
      </p:grpSpPr>
      <p:pic>
        <p:nvPicPr>
          <p:cNvPr descr=" " id="657" name="Google Shape;657;g2baae7306e5_0_618"/>
          <p:cNvPicPr preferRelativeResize="0"/>
          <p:nvPr/>
        </p:nvPicPr>
        <p:blipFill rotWithShape="1">
          <a:blip r:embed="rId3">
            <a:alphaModFix/>
          </a:blip>
          <a:srcRect b="0" l="0" r="0" t="0"/>
          <a:stretch/>
        </p:blipFill>
        <p:spPr>
          <a:xfrm>
            <a:off x="0" y="5562600"/>
            <a:ext cx="24387048" cy="8153400"/>
          </a:xfrm>
          <a:prstGeom prst="rect">
            <a:avLst/>
          </a:prstGeom>
          <a:noFill/>
          <a:ln>
            <a:noFill/>
          </a:ln>
        </p:spPr>
      </p:pic>
      <p:pic>
        <p:nvPicPr>
          <p:cNvPr descr=" " id="658" name="Google Shape;658;g2baae7306e5_0_618"/>
          <p:cNvPicPr preferRelativeResize="0"/>
          <p:nvPr/>
        </p:nvPicPr>
        <p:blipFill rotWithShape="1">
          <a:blip r:embed="rId4">
            <a:alphaModFix/>
          </a:blip>
          <a:srcRect b="0" l="0" r="0" t="0"/>
          <a:stretch/>
        </p:blipFill>
        <p:spPr>
          <a:xfrm>
            <a:off x="0" y="508000"/>
            <a:ext cx="8298338" cy="1629742"/>
          </a:xfrm>
          <a:prstGeom prst="rect">
            <a:avLst/>
          </a:prstGeom>
          <a:noFill/>
          <a:ln>
            <a:noFill/>
          </a:ln>
        </p:spPr>
      </p:pic>
      <p:pic>
        <p:nvPicPr>
          <p:cNvPr descr=" " id="659" name="Google Shape;659;g2baae7306e5_0_618"/>
          <p:cNvPicPr preferRelativeResize="0"/>
          <p:nvPr/>
        </p:nvPicPr>
        <p:blipFill rotWithShape="1">
          <a:blip r:embed="rId5">
            <a:alphaModFix/>
          </a:blip>
          <a:srcRect b="0" l="0" r="0" t="0"/>
          <a:stretch/>
        </p:blipFill>
        <p:spPr>
          <a:xfrm>
            <a:off x="1587698" y="2286000"/>
            <a:ext cx="6123296" cy="3856335"/>
          </a:xfrm>
          <a:prstGeom prst="rect">
            <a:avLst/>
          </a:prstGeom>
          <a:noFill/>
          <a:ln>
            <a:noFill/>
          </a:ln>
        </p:spPr>
      </p:pic>
      <p:sp>
        <p:nvSpPr>
          <p:cNvPr id="660" name="Google Shape;660;g2baae7306e5_0_6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1" name="Google Shape;661;g2baae7306e5_0_61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62" name="Google Shape;662;g2baae7306e5_0_618"/>
          <p:cNvSpPr/>
          <p:nvPr/>
        </p:nvSpPr>
        <p:spPr>
          <a:xfrm>
            <a:off x="2032254" y="571500"/>
            <a:ext cx="21338700" cy="116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2baae7306e5_0_618"/>
          <p:cNvSpPr/>
          <p:nvPr/>
        </p:nvSpPr>
        <p:spPr>
          <a:xfrm>
            <a:off x="10618527" y="5715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4" name="Google Shape;664;g2baae7306e5_0_618"/>
          <p:cNvPicPr preferRelativeResize="0"/>
          <p:nvPr/>
        </p:nvPicPr>
        <p:blipFill rotWithShape="1">
          <a:blip r:embed="rId7">
            <a:alphaModFix/>
          </a:blip>
          <a:srcRect b="0" l="0" r="0" t="0"/>
          <a:stretch/>
        </p:blipFill>
        <p:spPr>
          <a:xfrm>
            <a:off x="11685461" y="571500"/>
            <a:ext cx="2032254" cy="2032000"/>
          </a:xfrm>
          <a:prstGeom prst="rect">
            <a:avLst/>
          </a:prstGeom>
          <a:noFill/>
          <a:ln>
            <a:noFill/>
          </a:ln>
        </p:spPr>
      </p:pic>
      <p:sp>
        <p:nvSpPr>
          <p:cNvPr id="665" name="Google Shape;665;g2baae7306e5_0_618"/>
          <p:cNvSpPr/>
          <p:nvPr/>
        </p:nvSpPr>
        <p:spPr>
          <a:xfrm>
            <a:off x="10923365" y="28067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g2baae7306e5_0_618"/>
          <p:cNvSpPr/>
          <p:nvPr/>
        </p:nvSpPr>
        <p:spPr>
          <a:xfrm>
            <a:off x="10847156" y="28067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Chloe Ng</a:t>
            </a:r>
            <a:endParaRPr b="0" i="0" sz="3600" u="none" cap="none" strike="noStrike">
              <a:solidFill>
                <a:schemeClr val="dk1"/>
              </a:solidFill>
              <a:latin typeface="Calibri"/>
              <a:ea typeface="Calibri"/>
              <a:cs typeface="Calibri"/>
              <a:sym typeface="Calibri"/>
            </a:endParaRPr>
          </a:p>
        </p:txBody>
      </p:sp>
      <p:sp>
        <p:nvSpPr>
          <p:cNvPr id="667" name="Google Shape;667;g2baae7306e5_0_618"/>
          <p:cNvSpPr/>
          <p:nvPr/>
        </p:nvSpPr>
        <p:spPr>
          <a:xfrm>
            <a:off x="10855623" y="3479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Mage</a:t>
            </a:r>
            <a:endParaRPr b="0" i="0" sz="3200" u="none" cap="none" strike="noStrike">
              <a:solidFill>
                <a:schemeClr val="dk1"/>
              </a:solidFill>
              <a:latin typeface="Calibri"/>
              <a:ea typeface="Calibri"/>
              <a:cs typeface="Calibri"/>
              <a:sym typeface="Calibri"/>
            </a:endParaRPr>
          </a:p>
        </p:txBody>
      </p:sp>
      <p:sp>
        <p:nvSpPr>
          <p:cNvPr id="668" name="Google Shape;668;g2baae7306e5_0_618"/>
          <p:cNvSpPr/>
          <p:nvPr/>
        </p:nvSpPr>
        <p:spPr>
          <a:xfrm>
            <a:off x="2032254" y="88392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9" name="Google Shape;669;g2baae7306e5_0_618"/>
          <p:cNvPicPr preferRelativeResize="0"/>
          <p:nvPr/>
        </p:nvPicPr>
        <p:blipFill rotWithShape="1">
          <a:blip r:embed="rId8">
            <a:alphaModFix/>
          </a:blip>
          <a:srcRect b="0" l="0" r="0" t="0"/>
          <a:stretch/>
        </p:blipFill>
        <p:spPr>
          <a:xfrm>
            <a:off x="3099187" y="8839200"/>
            <a:ext cx="2032254" cy="2032000"/>
          </a:xfrm>
          <a:prstGeom prst="rect">
            <a:avLst/>
          </a:prstGeom>
          <a:noFill/>
          <a:ln>
            <a:noFill/>
          </a:ln>
        </p:spPr>
      </p:pic>
      <p:sp>
        <p:nvSpPr>
          <p:cNvPr id="670" name="Google Shape;670;g2baae7306e5_0_618"/>
          <p:cNvSpPr/>
          <p:nvPr/>
        </p:nvSpPr>
        <p:spPr>
          <a:xfrm>
            <a:off x="2337092" y="110744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g2baae7306e5_0_618"/>
          <p:cNvSpPr/>
          <p:nvPr/>
        </p:nvSpPr>
        <p:spPr>
          <a:xfrm>
            <a:off x="2260883" y="110744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Lyrisa</a:t>
            </a:r>
            <a:endParaRPr b="0" i="0" sz="3600" u="none" cap="none" strike="noStrike">
              <a:solidFill>
                <a:schemeClr val="dk1"/>
              </a:solidFill>
              <a:latin typeface="Calibri"/>
              <a:ea typeface="Calibri"/>
              <a:cs typeface="Calibri"/>
              <a:sym typeface="Calibri"/>
            </a:endParaRPr>
          </a:p>
        </p:txBody>
      </p:sp>
      <p:sp>
        <p:nvSpPr>
          <p:cNvPr id="672" name="Google Shape;672;g2baae7306e5_0_618"/>
          <p:cNvSpPr/>
          <p:nvPr/>
        </p:nvSpPr>
        <p:spPr>
          <a:xfrm>
            <a:off x="2269350" y="11747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Dreamer</a:t>
            </a:r>
            <a:endParaRPr b="0" i="0" sz="3200" u="none" cap="none" strike="noStrike">
              <a:solidFill>
                <a:schemeClr val="dk1"/>
              </a:solidFill>
              <a:latin typeface="Calibri"/>
              <a:ea typeface="Calibri"/>
              <a:cs typeface="Calibri"/>
              <a:sym typeface="Calibri"/>
            </a:endParaRPr>
          </a:p>
        </p:txBody>
      </p:sp>
      <p:sp>
        <p:nvSpPr>
          <p:cNvPr id="673" name="Google Shape;673;g2baae7306e5_0_618"/>
          <p:cNvSpPr/>
          <p:nvPr/>
        </p:nvSpPr>
        <p:spPr>
          <a:xfrm>
            <a:off x="6325391" y="88392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4" name="Google Shape;674;g2baae7306e5_0_618"/>
          <p:cNvPicPr preferRelativeResize="0"/>
          <p:nvPr/>
        </p:nvPicPr>
        <p:blipFill rotWithShape="1">
          <a:blip r:embed="rId9">
            <a:alphaModFix/>
          </a:blip>
          <a:srcRect b="0" l="0" r="0" t="0"/>
          <a:stretch/>
        </p:blipFill>
        <p:spPr>
          <a:xfrm>
            <a:off x="7392324" y="8839200"/>
            <a:ext cx="2032254" cy="2032000"/>
          </a:xfrm>
          <a:prstGeom prst="rect">
            <a:avLst/>
          </a:prstGeom>
          <a:noFill/>
          <a:ln>
            <a:noFill/>
          </a:ln>
        </p:spPr>
      </p:pic>
      <p:sp>
        <p:nvSpPr>
          <p:cNvPr id="675" name="Google Shape;675;g2baae7306e5_0_618"/>
          <p:cNvSpPr/>
          <p:nvPr/>
        </p:nvSpPr>
        <p:spPr>
          <a:xfrm>
            <a:off x="6630229" y="110744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g2baae7306e5_0_618"/>
          <p:cNvSpPr/>
          <p:nvPr/>
        </p:nvSpPr>
        <p:spPr>
          <a:xfrm>
            <a:off x="6554019" y="110744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Lucian</a:t>
            </a:r>
            <a:endParaRPr b="0" i="0" sz="3600" u="none" cap="none" strike="noStrike">
              <a:solidFill>
                <a:schemeClr val="dk1"/>
              </a:solidFill>
              <a:latin typeface="Calibri"/>
              <a:ea typeface="Calibri"/>
              <a:cs typeface="Calibri"/>
              <a:sym typeface="Calibri"/>
            </a:endParaRPr>
          </a:p>
        </p:txBody>
      </p:sp>
      <p:sp>
        <p:nvSpPr>
          <p:cNvPr id="677" name="Google Shape;677;g2baae7306e5_0_618"/>
          <p:cNvSpPr/>
          <p:nvPr/>
        </p:nvSpPr>
        <p:spPr>
          <a:xfrm>
            <a:off x="6562487" y="11747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Conjurer</a:t>
            </a:r>
            <a:endParaRPr b="0" i="0" sz="3200" u="none" cap="none" strike="noStrike">
              <a:solidFill>
                <a:schemeClr val="dk1"/>
              </a:solidFill>
              <a:latin typeface="Calibri"/>
              <a:ea typeface="Calibri"/>
              <a:cs typeface="Calibri"/>
              <a:sym typeface="Calibri"/>
            </a:endParaRPr>
          </a:p>
        </p:txBody>
      </p:sp>
      <p:sp>
        <p:nvSpPr>
          <p:cNvPr id="678" name="Google Shape;678;g2baae7306e5_0_618"/>
          <p:cNvSpPr/>
          <p:nvPr/>
        </p:nvSpPr>
        <p:spPr>
          <a:xfrm>
            <a:off x="10618527" y="88392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9" name="Google Shape;679;g2baae7306e5_0_618"/>
          <p:cNvPicPr preferRelativeResize="0"/>
          <p:nvPr/>
        </p:nvPicPr>
        <p:blipFill rotWithShape="1">
          <a:blip r:embed="rId10">
            <a:alphaModFix/>
          </a:blip>
          <a:srcRect b="0" l="0" r="0" t="0"/>
          <a:stretch/>
        </p:blipFill>
        <p:spPr>
          <a:xfrm>
            <a:off x="11685461" y="8839200"/>
            <a:ext cx="2032254" cy="2032000"/>
          </a:xfrm>
          <a:prstGeom prst="rect">
            <a:avLst/>
          </a:prstGeom>
          <a:noFill/>
          <a:ln>
            <a:noFill/>
          </a:ln>
        </p:spPr>
      </p:pic>
      <p:sp>
        <p:nvSpPr>
          <p:cNvPr id="680" name="Google Shape;680;g2baae7306e5_0_618"/>
          <p:cNvSpPr/>
          <p:nvPr/>
        </p:nvSpPr>
        <p:spPr>
          <a:xfrm>
            <a:off x="10923365" y="110744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g2baae7306e5_0_618"/>
          <p:cNvSpPr/>
          <p:nvPr/>
        </p:nvSpPr>
        <p:spPr>
          <a:xfrm>
            <a:off x="10847156" y="110744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Elvina</a:t>
            </a:r>
            <a:endParaRPr b="0" i="0" sz="3600" u="none" cap="none" strike="noStrike">
              <a:solidFill>
                <a:schemeClr val="dk1"/>
              </a:solidFill>
              <a:latin typeface="Calibri"/>
              <a:ea typeface="Calibri"/>
              <a:cs typeface="Calibri"/>
              <a:sym typeface="Calibri"/>
            </a:endParaRPr>
          </a:p>
        </p:txBody>
      </p:sp>
      <p:sp>
        <p:nvSpPr>
          <p:cNvPr id="682" name="Google Shape;682;g2baae7306e5_0_618"/>
          <p:cNvSpPr/>
          <p:nvPr/>
        </p:nvSpPr>
        <p:spPr>
          <a:xfrm>
            <a:off x="10855623" y="11747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Oracle</a:t>
            </a:r>
            <a:endParaRPr b="0" i="0" sz="3200" u="none" cap="none" strike="noStrike">
              <a:solidFill>
                <a:schemeClr val="dk1"/>
              </a:solidFill>
              <a:latin typeface="Calibri"/>
              <a:ea typeface="Calibri"/>
              <a:cs typeface="Calibri"/>
              <a:sym typeface="Calibri"/>
            </a:endParaRPr>
          </a:p>
        </p:txBody>
      </p:sp>
      <p:sp>
        <p:nvSpPr>
          <p:cNvPr id="683" name="Google Shape;683;g2baae7306e5_0_618"/>
          <p:cNvSpPr/>
          <p:nvPr/>
        </p:nvSpPr>
        <p:spPr>
          <a:xfrm>
            <a:off x="14911664" y="88392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4" name="Google Shape;684;g2baae7306e5_0_618"/>
          <p:cNvPicPr preferRelativeResize="0"/>
          <p:nvPr/>
        </p:nvPicPr>
        <p:blipFill rotWithShape="1">
          <a:blip r:embed="rId11">
            <a:alphaModFix/>
          </a:blip>
          <a:srcRect b="0" l="0" r="0" t="0"/>
          <a:stretch/>
        </p:blipFill>
        <p:spPr>
          <a:xfrm>
            <a:off x="15978597" y="8839200"/>
            <a:ext cx="2032254" cy="2032000"/>
          </a:xfrm>
          <a:prstGeom prst="rect">
            <a:avLst/>
          </a:prstGeom>
          <a:noFill/>
          <a:ln>
            <a:noFill/>
          </a:ln>
        </p:spPr>
      </p:pic>
      <p:sp>
        <p:nvSpPr>
          <p:cNvPr id="685" name="Google Shape;685;g2baae7306e5_0_618"/>
          <p:cNvSpPr/>
          <p:nvPr/>
        </p:nvSpPr>
        <p:spPr>
          <a:xfrm>
            <a:off x="15216502" y="110744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g2baae7306e5_0_618"/>
          <p:cNvSpPr/>
          <p:nvPr/>
        </p:nvSpPr>
        <p:spPr>
          <a:xfrm>
            <a:off x="15140292" y="110744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Seraphina</a:t>
            </a:r>
            <a:endParaRPr b="0" i="0" sz="3600" u="none" cap="none" strike="noStrike">
              <a:solidFill>
                <a:schemeClr val="dk1"/>
              </a:solidFill>
              <a:latin typeface="Calibri"/>
              <a:ea typeface="Calibri"/>
              <a:cs typeface="Calibri"/>
              <a:sym typeface="Calibri"/>
            </a:endParaRPr>
          </a:p>
        </p:txBody>
      </p:sp>
      <p:sp>
        <p:nvSpPr>
          <p:cNvPr id="687" name="Google Shape;687;g2baae7306e5_0_618"/>
          <p:cNvSpPr/>
          <p:nvPr/>
        </p:nvSpPr>
        <p:spPr>
          <a:xfrm>
            <a:off x="15148760" y="11747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Lightbringer</a:t>
            </a:r>
            <a:endParaRPr b="0" i="0" sz="3200" u="none" cap="none" strike="noStrike">
              <a:solidFill>
                <a:schemeClr val="dk1"/>
              </a:solidFill>
              <a:latin typeface="Calibri"/>
              <a:ea typeface="Calibri"/>
              <a:cs typeface="Calibri"/>
              <a:sym typeface="Calibri"/>
            </a:endParaRPr>
          </a:p>
        </p:txBody>
      </p:sp>
      <p:sp>
        <p:nvSpPr>
          <p:cNvPr id="688" name="Google Shape;688;g2baae7306e5_0_618"/>
          <p:cNvSpPr/>
          <p:nvPr/>
        </p:nvSpPr>
        <p:spPr>
          <a:xfrm>
            <a:off x="19204800" y="88392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9" name="Google Shape;689;g2baae7306e5_0_618"/>
          <p:cNvPicPr preferRelativeResize="0"/>
          <p:nvPr/>
        </p:nvPicPr>
        <p:blipFill rotWithShape="1">
          <a:blip r:embed="rId12">
            <a:alphaModFix/>
          </a:blip>
          <a:srcRect b="0" l="0" r="0" t="0"/>
          <a:stretch/>
        </p:blipFill>
        <p:spPr>
          <a:xfrm>
            <a:off x="20271734" y="8839200"/>
            <a:ext cx="2032254" cy="2032000"/>
          </a:xfrm>
          <a:prstGeom prst="rect">
            <a:avLst/>
          </a:prstGeom>
          <a:noFill/>
          <a:ln>
            <a:noFill/>
          </a:ln>
        </p:spPr>
      </p:pic>
      <p:sp>
        <p:nvSpPr>
          <p:cNvPr id="690" name="Google Shape;690;g2baae7306e5_0_618"/>
          <p:cNvSpPr/>
          <p:nvPr/>
        </p:nvSpPr>
        <p:spPr>
          <a:xfrm>
            <a:off x="19509638" y="110744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g2baae7306e5_0_618"/>
          <p:cNvSpPr/>
          <p:nvPr/>
        </p:nvSpPr>
        <p:spPr>
          <a:xfrm>
            <a:off x="19433429" y="110744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Kaelen</a:t>
            </a:r>
            <a:endParaRPr b="0" i="0" sz="3600" u="none" cap="none" strike="noStrike">
              <a:solidFill>
                <a:schemeClr val="dk1"/>
              </a:solidFill>
              <a:latin typeface="Calibri"/>
              <a:ea typeface="Calibri"/>
              <a:cs typeface="Calibri"/>
              <a:sym typeface="Calibri"/>
            </a:endParaRPr>
          </a:p>
        </p:txBody>
      </p:sp>
      <p:sp>
        <p:nvSpPr>
          <p:cNvPr id="692" name="Google Shape;692;g2baae7306e5_0_618"/>
          <p:cNvSpPr/>
          <p:nvPr/>
        </p:nvSpPr>
        <p:spPr>
          <a:xfrm>
            <a:off x="19441897" y="11747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Sentinel</a:t>
            </a:r>
            <a:endParaRPr b="0" i="0" sz="3200" u="none" cap="none" strike="noStrike">
              <a:solidFill>
                <a:schemeClr val="dk1"/>
              </a:solidFill>
              <a:latin typeface="Calibri"/>
              <a:ea typeface="Calibri"/>
              <a:cs typeface="Calibri"/>
              <a:sym typeface="Calibri"/>
            </a:endParaRPr>
          </a:p>
        </p:txBody>
      </p:sp>
      <p:sp>
        <p:nvSpPr>
          <p:cNvPr id="693" name="Google Shape;693;g2baae7306e5_0_618"/>
          <p:cNvSpPr/>
          <p:nvPr/>
        </p:nvSpPr>
        <p:spPr>
          <a:xfrm>
            <a:off x="4267733" y="47625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4" name="Google Shape;694;g2baae7306e5_0_618"/>
          <p:cNvPicPr preferRelativeResize="0"/>
          <p:nvPr/>
        </p:nvPicPr>
        <p:blipFill rotWithShape="1">
          <a:blip r:embed="rId13">
            <a:alphaModFix/>
          </a:blip>
          <a:srcRect b="0" l="0" r="0" t="0"/>
          <a:stretch/>
        </p:blipFill>
        <p:spPr>
          <a:xfrm>
            <a:off x="5334667" y="4762500"/>
            <a:ext cx="2032254" cy="2032000"/>
          </a:xfrm>
          <a:prstGeom prst="rect">
            <a:avLst/>
          </a:prstGeom>
          <a:noFill/>
          <a:ln>
            <a:noFill/>
          </a:ln>
        </p:spPr>
      </p:pic>
      <p:sp>
        <p:nvSpPr>
          <p:cNvPr id="695" name="Google Shape;695;g2baae7306e5_0_618"/>
          <p:cNvSpPr/>
          <p:nvPr/>
        </p:nvSpPr>
        <p:spPr>
          <a:xfrm>
            <a:off x="4572572" y="69977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g2baae7306e5_0_618"/>
          <p:cNvSpPr/>
          <p:nvPr/>
        </p:nvSpPr>
        <p:spPr>
          <a:xfrm>
            <a:off x="4496362" y="69977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Aurielle</a:t>
            </a:r>
            <a:endParaRPr b="0" i="0" sz="3600" u="none" cap="none" strike="noStrike">
              <a:solidFill>
                <a:schemeClr val="dk1"/>
              </a:solidFill>
              <a:latin typeface="Calibri"/>
              <a:ea typeface="Calibri"/>
              <a:cs typeface="Calibri"/>
              <a:sym typeface="Calibri"/>
            </a:endParaRPr>
          </a:p>
        </p:txBody>
      </p:sp>
      <p:sp>
        <p:nvSpPr>
          <p:cNvPr id="697" name="Google Shape;697;g2baae7306e5_0_618"/>
          <p:cNvSpPr/>
          <p:nvPr/>
        </p:nvSpPr>
        <p:spPr>
          <a:xfrm>
            <a:off x="4504830" y="7670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Priestess</a:t>
            </a:r>
            <a:endParaRPr b="0" i="0" sz="3200" u="none" cap="none" strike="noStrike">
              <a:solidFill>
                <a:schemeClr val="dk1"/>
              </a:solidFill>
              <a:latin typeface="Calibri"/>
              <a:ea typeface="Calibri"/>
              <a:cs typeface="Calibri"/>
              <a:sym typeface="Calibri"/>
            </a:endParaRPr>
          </a:p>
        </p:txBody>
      </p:sp>
      <p:sp>
        <p:nvSpPr>
          <p:cNvPr id="698" name="Google Shape;698;g2baae7306e5_0_618"/>
          <p:cNvSpPr/>
          <p:nvPr/>
        </p:nvSpPr>
        <p:spPr>
          <a:xfrm>
            <a:off x="17121740" y="47625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9" name="Google Shape;699;g2baae7306e5_0_618"/>
          <p:cNvPicPr preferRelativeResize="0"/>
          <p:nvPr/>
        </p:nvPicPr>
        <p:blipFill rotWithShape="1">
          <a:blip r:embed="rId14">
            <a:alphaModFix/>
          </a:blip>
          <a:srcRect b="0" l="0" r="0" t="0"/>
          <a:stretch/>
        </p:blipFill>
        <p:spPr>
          <a:xfrm>
            <a:off x="18188673" y="4762500"/>
            <a:ext cx="2032254" cy="2032000"/>
          </a:xfrm>
          <a:prstGeom prst="rect">
            <a:avLst/>
          </a:prstGeom>
          <a:noFill/>
          <a:ln>
            <a:noFill/>
          </a:ln>
        </p:spPr>
      </p:pic>
      <p:sp>
        <p:nvSpPr>
          <p:cNvPr id="700" name="Google Shape;700;g2baae7306e5_0_618"/>
          <p:cNvSpPr/>
          <p:nvPr/>
        </p:nvSpPr>
        <p:spPr>
          <a:xfrm>
            <a:off x="17426578" y="69977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g2baae7306e5_0_618"/>
          <p:cNvSpPr/>
          <p:nvPr/>
        </p:nvSpPr>
        <p:spPr>
          <a:xfrm>
            <a:off x="17350369" y="69977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Dariana</a:t>
            </a:r>
            <a:endParaRPr b="0" i="0" sz="3600" u="none" cap="none" strike="noStrike">
              <a:solidFill>
                <a:schemeClr val="dk1"/>
              </a:solidFill>
              <a:latin typeface="Calibri"/>
              <a:ea typeface="Calibri"/>
              <a:cs typeface="Calibri"/>
              <a:sym typeface="Calibri"/>
            </a:endParaRPr>
          </a:p>
        </p:txBody>
      </p:sp>
      <p:sp>
        <p:nvSpPr>
          <p:cNvPr id="702" name="Google Shape;702;g2baae7306e5_0_618"/>
          <p:cNvSpPr/>
          <p:nvPr/>
        </p:nvSpPr>
        <p:spPr>
          <a:xfrm>
            <a:off x="17358836" y="7670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Shaman</a:t>
            </a:r>
            <a:endParaRPr b="0" i="0" sz="3200" u="none" cap="none" strike="noStrike">
              <a:solidFill>
                <a:schemeClr val="dk1"/>
              </a:solidFill>
              <a:latin typeface="Calibri"/>
              <a:ea typeface="Calibri"/>
              <a:cs typeface="Calibri"/>
              <a:sym typeface="Calibri"/>
            </a:endParaRPr>
          </a:p>
        </p:txBody>
      </p:sp>
      <p:sp>
        <p:nvSpPr>
          <p:cNvPr id="703" name="Google Shape;703;g2baae7306e5_0_618"/>
          <p:cNvSpPr/>
          <p:nvPr/>
        </p:nvSpPr>
        <p:spPr>
          <a:xfrm>
            <a:off x="10618527" y="47625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04" name="Google Shape;704;g2baae7306e5_0_618"/>
          <p:cNvPicPr preferRelativeResize="0"/>
          <p:nvPr/>
        </p:nvPicPr>
        <p:blipFill rotWithShape="1">
          <a:blip r:embed="rId15">
            <a:alphaModFix/>
          </a:blip>
          <a:srcRect b="0" l="0" r="0" t="0"/>
          <a:stretch/>
        </p:blipFill>
        <p:spPr>
          <a:xfrm>
            <a:off x="11685461" y="4762500"/>
            <a:ext cx="2032254" cy="2032000"/>
          </a:xfrm>
          <a:prstGeom prst="rect">
            <a:avLst/>
          </a:prstGeom>
          <a:noFill/>
          <a:ln>
            <a:noFill/>
          </a:ln>
        </p:spPr>
      </p:pic>
      <p:sp>
        <p:nvSpPr>
          <p:cNvPr id="705" name="Google Shape;705;g2baae7306e5_0_618"/>
          <p:cNvSpPr/>
          <p:nvPr/>
        </p:nvSpPr>
        <p:spPr>
          <a:xfrm>
            <a:off x="10923365" y="69977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g2baae7306e5_0_618"/>
          <p:cNvSpPr/>
          <p:nvPr/>
        </p:nvSpPr>
        <p:spPr>
          <a:xfrm>
            <a:off x="10847156" y="69977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Theronis</a:t>
            </a:r>
            <a:endParaRPr b="0" i="0" sz="3600" u="none" cap="none" strike="noStrike">
              <a:solidFill>
                <a:schemeClr val="dk1"/>
              </a:solidFill>
              <a:latin typeface="Calibri"/>
              <a:ea typeface="Calibri"/>
              <a:cs typeface="Calibri"/>
              <a:sym typeface="Calibri"/>
            </a:endParaRPr>
          </a:p>
        </p:txBody>
      </p:sp>
      <p:sp>
        <p:nvSpPr>
          <p:cNvPr id="707" name="Google Shape;707;g2baae7306e5_0_618"/>
          <p:cNvSpPr/>
          <p:nvPr/>
        </p:nvSpPr>
        <p:spPr>
          <a:xfrm>
            <a:off x="10855623" y="7670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Warrior</a:t>
            </a:r>
            <a:endParaRPr b="0" i="0" sz="3200" u="none" cap="none" strike="noStrike">
              <a:solidFill>
                <a:schemeClr val="dk1"/>
              </a:solidFill>
              <a:latin typeface="Calibri"/>
              <a:ea typeface="Calibri"/>
              <a:cs typeface="Calibri"/>
              <a:sym typeface="Calibri"/>
            </a:endParaRPr>
          </a:p>
        </p:txBody>
      </p:sp>
      <p:pic>
        <p:nvPicPr>
          <p:cNvPr descr=" " id="708" name="Google Shape;708;g2baae7306e5_0_618"/>
          <p:cNvPicPr preferRelativeResize="0"/>
          <p:nvPr/>
        </p:nvPicPr>
        <p:blipFill rotWithShape="1">
          <a:blip r:embed="rId16">
            <a:alphaModFix/>
          </a:blip>
          <a:srcRect b="0" l="0" r="0" t="0"/>
          <a:stretch/>
        </p:blipFill>
        <p:spPr>
          <a:xfrm>
            <a:off x="12688886" y="8140700"/>
            <a:ext cx="12702" cy="812800"/>
          </a:xfrm>
          <a:prstGeom prst="rect">
            <a:avLst/>
          </a:prstGeom>
          <a:noFill/>
          <a:ln>
            <a:noFill/>
          </a:ln>
        </p:spPr>
      </p:pic>
      <p:pic>
        <p:nvPicPr>
          <p:cNvPr descr=" " id="709" name="Google Shape;709;g2baae7306e5_0_618"/>
          <p:cNvPicPr preferRelativeResize="0"/>
          <p:nvPr/>
        </p:nvPicPr>
        <p:blipFill rotWithShape="1">
          <a:blip r:embed="rId16">
            <a:alphaModFix/>
          </a:blip>
          <a:srcRect b="0" l="0" r="0" t="0"/>
          <a:stretch/>
        </p:blipFill>
        <p:spPr>
          <a:xfrm>
            <a:off x="12688886" y="3949700"/>
            <a:ext cx="12702" cy="812800"/>
          </a:xfrm>
          <a:prstGeom prst="rect">
            <a:avLst/>
          </a:prstGeom>
          <a:noFill/>
          <a:ln>
            <a:noFill/>
          </a:ln>
        </p:spPr>
      </p:pic>
      <p:pic>
        <p:nvPicPr>
          <p:cNvPr descr=" " id="710" name="Google Shape;710;g2baae7306e5_0_618"/>
          <p:cNvPicPr preferRelativeResize="0"/>
          <p:nvPr/>
        </p:nvPicPr>
        <p:blipFill rotWithShape="1">
          <a:blip r:embed="rId17">
            <a:alphaModFix/>
          </a:blip>
          <a:srcRect b="0" l="0" r="0" t="0"/>
          <a:stretch/>
        </p:blipFill>
        <p:spPr>
          <a:xfrm>
            <a:off x="6349054" y="3937124"/>
            <a:ext cx="5882575" cy="825376"/>
          </a:xfrm>
          <a:prstGeom prst="rect">
            <a:avLst/>
          </a:prstGeom>
          <a:noFill/>
          <a:ln>
            <a:noFill/>
          </a:ln>
        </p:spPr>
      </p:pic>
      <p:pic>
        <p:nvPicPr>
          <p:cNvPr descr=" " id="711" name="Google Shape;711;g2baae7306e5_0_618"/>
          <p:cNvPicPr preferRelativeResize="0"/>
          <p:nvPr/>
        </p:nvPicPr>
        <p:blipFill rotWithShape="1">
          <a:blip r:embed="rId18">
            <a:alphaModFix/>
          </a:blip>
          <a:srcRect b="0" l="0" r="0" t="0"/>
          <a:stretch/>
        </p:blipFill>
        <p:spPr>
          <a:xfrm>
            <a:off x="4110505" y="8027343"/>
            <a:ext cx="1960854" cy="811857"/>
          </a:xfrm>
          <a:prstGeom prst="rect">
            <a:avLst/>
          </a:prstGeom>
          <a:noFill/>
          <a:ln>
            <a:noFill/>
          </a:ln>
        </p:spPr>
      </p:pic>
      <p:pic>
        <p:nvPicPr>
          <p:cNvPr descr=" " id="712" name="Google Shape;712;g2baae7306e5_0_618"/>
          <p:cNvPicPr preferRelativeResize="0"/>
          <p:nvPr/>
        </p:nvPicPr>
        <p:blipFill rotWithShape="1">
          <a:blip r:embed="rId18">
            <a:alphaModFix/>
          </a:blip>
          <a:srcRect b="0" l="0" r="0" t="0"/>
          <a:stretch/>
        </p:blipFill>
        <p:spPr>
          <a:xfrm>
            <a:off x="17053422" y="8027343"/>
            <a:ext cx="1960854" cy="811857"/>
          </a:xfrm>
          <a:prstGeom prst="rect">
            <a:avLst/>
          </a:prstGeom>
          <a:noFill/>
          <a:ln>
            <a:noFill/>
          </a:ln>
        </p:spPr>
      </p:pic>
      <p:pic>
        <p:nvPicPr>
          <p:cNvPr descr=" " id="713" name="Google Shape;713;g2baae7306e5_0_618"/>
          <p:cNvPicPr preferRelativeResize="0"/>
          <p:nvPr/>
        </p:nvPicPr>
        <p:blipFill rotWithShape="1">
          <a:blip r:embed="rId19">
            <a:alphaModFix/>
          </a:blip>
          <a:srcRect b="0" l="0" r="0" t="0"/>
          <a:stretch/>
        </p:blipFill>
        <p:spPr>
          <a:xfrm>
            <a:off x="6452406" y="8027343"/>
            <a:ext cx="1960854" cy="811857"/>
          </a:xfrm>
          <a:prstGeom prst="rect">
            <a:avLst/>
          </a:prstGeom>
          <a:noFill/>
          <a:ln>
            <a:noFill/>
          </a:ln>
        </p:spPr>
      </p:pic>
      <p:pic>
        <p:nvPicPr>
          <p:cNvPr descr=" " id="714" name="Google Shape;714;g2baae7306e5_0_618"/>
          <p:cNvPicPr preferRelativeResize="0"/>
          <p:nvPr/>
        </p:nvPicPr>
        <p:blipFill rotWithShape="1">
          <a:blip r:embed="rId19">
            <a:alphaModFix/>
          </a:blip>
          <a:srcRect b="0" l="0" r="0" t="0"/>
          <a:stretch/>
        </p:blipFill>
        <p:spPr>
          <a:xfrm>
            <a:off x="19395324" y="8027343"/>
            <a:ext cx="1960854" cy="811857"/>
          </a:xfrm>
          <a:prstGeom prst="rect">
            <a:avLst/>
          </a:prstGeom>
          <a:noFill/>
          <a:ln>
            <a:noFill/>
          </a:ln>
        </p:spPr>
      </p:pic>
      <p:pic>
        <p:nvPicPr>
          <p:cNvPr descr=" " id="715" name="Google Shape;715;g2baae7306e5_0_618"/>
          <p:cNvPicPr preferRelativeResize="0"/>
          <p:nvPr/>
        </p:nvPicPr>
        <p:blipFill rotWithShape="1">
          <a:blip r:embed="rId20">
            <a:alphaModFix/>
          </a:blip>
          <a:srcRect b="0" l="0" r="0" t="0"/>
          <a:stretch/>
        </p:blipFill>
        <p:spPr>
          <a:xfrm>
            <a:off x="13323965" y="3937124"/>
            <a:ext cx="5882575" cy="825376"/>
          </a:xfrm>
          <a:prstGeom prst="rect">
            <a:avLst/>
          </a:prstGeom>
          <a:noFill/>
          <a:ln>
            <a:noFill/>
          </a:ln>
        </p:spPr>
      </p:pic>
      <p:sp>
        <p:nvSpPr>
          <p:cNvPr id="716" name="Google Shape;716;g2baae7306e5_0_618"/>
          <p:cNvSpPr/>
          <p:nvPr/>
        </p:nvSpPr>
        <p:spPr>
          <a:xfrm>
            <a:off x="7747968" y="12801600"/>
            <a:ext cx="8480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DM Sans"/>
              <a:buNone/>
            </a:pPr>
            <a:r>
              <a:rPr b="0" i="0" lang="en-US" sz="3200" u="none" cap="none" strike="noStrike">
                <a:solidFill>
                  <a:srgbClr val="000000"/>
                </a:solidFill>
                <a:latin typeface="DM Sans"/>
                <a:ea typeface="DM Sans"/>
                <a:cs typeface="DM Sans"/>
                <a:sym typeface="DM Sans"/>
              </a:rPr>
              <a:t>To download more editable chart, </a:t>
            </a:r>
            <a:r>
              <a:rPr b="0" i="0" lang="en-US" sz="3200" u="sng" cap="none" strike="noStrike">
                <a:solidFill>
                  <a:srgbClr val="000000"/>
                </a:solidFill>
                <a:latin typeface="Montserrat"/>
                <a:ea typeface="Montserrat"/>
                <a:cs typeface="Montserrat"/>
                <a:sym typeface="Montserrat"/>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717" name="Google Shape;717;g2baae7306e5_0_618"/>
          <p:cNvSpPr/>
          <p:nvPr/>
        </p:nvSpPr>
        <p:spPr>
          <a:xfrm rot="-5400000">
            <a:off x="-4331150" y="4892168"/>
            <a:ext cx="10754100" cy="16086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722" name="Shape 722"/>
        <p:cNvGrpSpPr/>
        <p:nvPr/>
      </p:nvGrpSpPr>
      <p:grpSpPr>
        <a:xfrm>
          <a:off x="0" y="0"/>
          <a:ext cx="0" cy="0"/>
          <a:chOff x="0" y="0"/>
          <a:chExt cx="0" cy="0"/>
        </a:xfrm>
      </p:grpSpPr>
      <p:pic>
        <p:nvPicPr>
          <p:cNvPr descr=" " id="723" name="Google Shape;723;g2baae7306e5_0_683"/>
          <p:cNvPicPr preferRelativeResize="0"/>
          <p:nvPr/>
        </p:nvPicPr>
        <p:blipFill rotWithShape="1">
          <a:blip r:embed="rId3">
            <a:alphaModFix/>
          </a:blip>
          <a:srcRect b="0" l="0" r="0" t="0"/>
          <a:stretch/>
        </p:blipFill>
        <p:spPr>
          <a:xfrm>
            <a:off x="6668333" y="533400"/>
            <a:ext cx="16512064" cy="12661900"/>
          </a:xfrm>
          <a:prstGeom prst="rect">
            <a:avLst/>
          </a:prstGeom>
          <a:noFill/>
          <a:ln>
            <a:noFill/>
          </a:ln>
        </p:spPr>
      </p:pic>
      <p:pic>
        <p:nvPicPr>
          <p:cNvPr descr=" " id="724" name="Google Shape;724;g2baae7306e5_0_683"/>
          <p:cNvPicPr preferRelativeResize="0"/>
          <p:nvPr/>
        </p:nvPicPr>
        <p:blipFill rotWithShape="1">
          <a:blip r:embed="rId4">
            <a:alphaModFix/>
          </a:blip>
          <a:srcRect b="0" l="0" r="0" t="0"/>
          <a:stretch/>
        </p:blipFill>
        <p:spPr>
          <a:xfrm>
            <a:off x="4191524" y="1066800"/>
            <a:ext cx="4966321" cy="5791200"/>
          </a:xfrm>
          <a:prstGeom prst="rect">
            <a:avLst/>
          </a:prstGeom>
          <a:noFill/>
          <a:ln>
            <a:noFill/>
          </a:ln>
        </p:spPr>
      </p:pic>
      <p:pic>
        <p:nvPicPr>
          <p:cNvPr descr=" " id="725" name="Google Shape;725;g2baae7306e5_0_683"/>
          <p:cNvPicPr preferRelativeResize="0"/>
          <p:nvPr/>
        </p:nvPicPr>
        <p:blipFill rotWithShape="1">
          <a:blip r:embed="rId5">
            <a:alphaModFix/>
          </a:blip>
          <a:srcRect b="0" l="0" r="0" t="0"/>
          <a:stretch/>
        </p:blipFill>
        <p:spPr>
          <a:xfrm>
            <a:off x="21338667" y="9309100"/>
            <a:ext cx="3048381" cy="3881934"/>
          </a:xfrm>
          <a:prstGeom prst="rect">
            <a:avLst/>
          </a:prstGeom>
          <a:noFill/>
          <a:ln>
            <a:noFill/>
          </a:ln>
        </p:spPr>
      </p:pic>
      <p:pic>
        <p:nvPicPr>
          <p:cNvPr descr=" " id="726" name="Google Shape;726;g2baae7306e5_0_683"/>
          <p:cNvPicPr preferRelativeResize="0"/>
          <p:nvPr/>
        </p:nvPicPr>
        <p:blipFill rotWithShape="1">
          <a:blip r:embed="rId6">
            <a:alphaModFix/>
          </a:blip>
          <a:srcRect b="0" l="0" r="0" t="0"/>
          <a:stretch/>
        </p:blipFill>
        <p:spPr>
          <a:xfrm>
            <a:off x="825603" y="3962400"/>
            <a:ext cx="11190496" cy="7254230"/>
          </a:xfrm>
          <a:prstGeom prst="rect">
            <a:avLst/>
          </a:prstGeom>
          <a:noFill/>
          <a:ln>
            <a:noFill/>
          </a:ln>
        </p:spPr>
      </p:pic>
      <p:sp>
        <p:nvSpPr>
          <p:cNvPr id="727" name="Google Shape;727;g2baae7306e5_0_6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28" name="Google Shape;728;g2baae7306e5_0_68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729" name="Google Shape;729;g2baae7306e5_0_683"/>
          <p:cNvSpPr/>
          <p:nvPr/>
        </p:nvSpPr>
        <p:spPr>
          <a:xfrm>
            <a:off x="12104613" y="3035300"/>
            <a:ext cx="95727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Thank you for choosing EaTemp</a:t>
            </a:r>
            <a:endParaRPr b="0" i="0" sz="8000" u="none" cap="none" strike="noStrike">
              <a:solidFill>
                <a:schemeClr val="dk1"/>
              </a:solidFill>
              <a:latin typeface="Calibri"/>
              <a:ea typeface="Calibri"/>
              <a:cs typeface="Calibri"/>
              <a:sym typeface="Calibri"/>
            </a:endParaRPr>
          </a:p>
        </p:txBody>
      </p:sp>
      <p:sp>
        <p:nvSpPr>
          <p:cNvPr id="730" name="Google Shape;730;g2baae7306e5_0_683"/>
          <p:cNvSpPr/>
          <p:nvPr/>
        </p:nvSpPr>
        <p:spPr>
          <a:xfrm>
            <a:off x="12104613" y="6438900"/>
            <a:ext cx="9369600" cy="4377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731" name="Google Shape;731;g2baae7306e5_0_683"/>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8">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42" name="Shape 42"/>
        <p:cNvGrpSpPr/>
        <p:nvPr/>
      </p:nvGrpSpPr>
      <p:grpSpPr>
        <a:xfrm>
          <a:off x="0" y="0"/>
          <a:ext cx="0" cy="0"/>
          <a:chOff x="0" y="0"/>
          <a:chExt cx="0" cy="0"/>
        </a:xfrm>
      </p:grpSpPr>
      <p:pic>
        <p:nvPicPr>
          <p:cNvPr descr=" " id="43" name="Google Shape;43;g2baae7306e5_0_25"/>
          <p:cNvPicPr preferRelativeResize="0"/>
          <p:nvPr/>
        </p:nvPicPr>
        <p:blipFill rotWithShape="1">
          <a:blip r:embed="rId3">
            <a:alphaModFix/>
          </a:blip>
          <a:srcRect b="0" l="0" r="0" t="0"/>
          <a:stretch/>
        </p:blipFill>
        <p:spPr>
          <a:xfrm>
            <a:off x="0" y="0"/>
            <a:ext cx="6452406" cy="13716000"/>
          </a:xfrm>
          <a:prstGeom prst="rect">
            <a:avLst/>
          </a:prstGeom>
          <a:noFill/>
          <a:ln>
            <a:noFill/>
          </a:ln>
        </p:spPr>
      </p:pic>
      <p:pic>
        <p:nvPicPr>
          <p:cNvPr descr=" " id="44" name="Google Shape;44;g2baae7306e5_0_25"/>
          <p:cNvPicPr preferRelativeResize="0"/>
          <p:nvPr/>
        </p:nvPicPr>
        <p:blipFill rotWithShape="1">
          <a:blip r:embed="rId4">
            <a:alphaModFix/>
          </a:blip>
          <a:srcRect b="0" l="0" r="0" t="0"/>
          <a:stretch/>
        </p:blipFill>
        <p:spPr>
          <a:xfrm>
            <a:off x="16804200" y="10248900"/>
            <a:ext cx="7582848" cy="3467100"/>
          </a:xfrm>
          <a:prstGeom prst="rect">
            <a:avLst/>
          </a:prstGeom>
          <a:noFill/>
          <a:ln>
            <a:noFill/>
          </a:ln>
        </p:spPr>
      </p:pic>
      <p:pic>
        <p:nvPicPr>
          <p:cNvPr descr=" " id="45" name="Google Shape;45;g2baae7306e5_0_25"/>
          <p:cNvPicPr preferRelativeResize="0"/>
          <p:nvPr/>
        </p:nvPicPr>
        <p:blipFill rotWithShape="1">
          <a:blip r:embed="rId5">
            <a:alphaModFix/>
          </a:blip>
          <a:srcRect b="0" l="0" r="0" t="0"/>
          <a:stretch/>
        </p:blipFill>
        <p:spPr>
          <a:xfrm>
            <a:off x="14530616" y="965200"/>
            <a:ext cx="9632213" cy="959284"/>
          </a:xfrm>
          <a:prstGeom prst="rect">
            <a:avLst/>
          </a:prstGeom>
          <a:noFill/>
          <a:ln>
            <a:noFill/>
          </a:ln>
        </p:spPr>
      </p:pic>
      <p:sp>
        <p:nvSpPr>
          <p:cNvPr id="46" name="Google Shape;46;g2baae7306e5_0_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 name="Google Shape;47;g2baae7306e5_0_2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8" name="Google Shape;48;g2baae7306e5_0_25"/>
          <p:cNvSpPr/>
          <p:nvPr/>
        </p:nvSpPr>
        <p:spPr>
          <a:xfrm>
            <a:off x="5893537" y="1320800"/>
            <a:ext cx="15441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Vampiro One"/>
              <a:buNone/>
            </a:pPr>
            <a:r>
              <a:rPr b="0" i="0" lang="en-US" sz="12800" u="none" cap="none" strike="noStrike">
                <a:solidFill>
                  <a:srgbClr val="272727"/>
                </a:solidFill>
                <a:latin typeface="Vampiro One"/>
                <a:ea typeface="Vampiro One"/>
                <a:cs typeface="Vampiro One"/>
                <a:sym typeface="Vampiro One"/>
              </a:rPr>
              <a:t>Table of Contents</a:t>
            </a:r>
            <a:endParaRPr b="0" i="0" sz="12800" u="none" cap="none" strike="noStrike">
              <a:solidFill>
                <a:schemeClr val="dk1"/>
              </a:solidFill>
              <a:latin typeface="Calibri"/>
              <a:ea typeface="Calibri"/>
              <a:cs typeface="Calibri"/>
              <a:sym typeface="Calibri"/>
            </a:endParaRPr>
          </a:p>
        </p:txBody>
      </p:sp>
      <p:sp>
        <p:nvSpPr>
          <p:cNvPr id="49" name="Google Shape;49;g2baae7306e5_0_25"/>
          <p:cNvSpPr/>
          <p:nvPr/>
        </p:nvSpPr>
        <p:spPr>
          <a:xfrm>
            <a:off x="0"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baae7306e5_0_25"/>
          <p:cNvSpPr/>
          <p:nvPr/>
        </p:nvSpPr>
        <p:spPr>
          <a:xfrm>
            <a:off x="0" y="4635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baae7306e5_0_25"/>
          <p:cNvSpPr/>
          <p:nvPr/>
        </p:nvSpPr>
        <p:spPr>
          <a:xfrm>
            <a:off x="-203225" y="46355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Introduction</a:t>
            </a:r>
            <a:endParaRPr b="0" i="0" sz="4800" u="none" cap="none" strike="noStrike">
              <a:solidFill>
                <a:schemeClr val="dk1"/>
              </a:solidFill>
              <a:latin typeface="Calibri"/>
              <a:ea typeface="Calibri"/>
              <a:cs typeface="Calibri"/>
              <a:sym typeface="Calibri"/>
            </a:endParaRPr>
          </a:p>
        </p:txBody>
      </p:sp>
      <p:sp>
        <p:nvSpPr>
          <p:cNvPr id="52" name="Google Shape;52;g2baae7306e5_0_25"/>
          <p:cNvSpPr/>
          <p:nvPr/>
        </p:nvSpPr>
        <p:spPr>
          <a:xfrm>
            <a:off x="-135484" y="54991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 " id="53" name="Google Shape;53;g2baae7306e5_0_25"/>
          <p:cNvPicPr preferRelativeResize="0"/>
          <p:nvPr/>
        </p:nvPicPr>
        <p:blipFill rotWithShape="1">
          <a:blip r:embed="rId7">
            <a:alphaModFix/>
          </a:blip>
          <a:srcRect b="0" l="0" r="0" t="0"/>
          <a:stretch/>
        </p:blipFill>
        <p:spPr>
          <a:xfrm>
            <a:off x="6134867" y="4521200"/>
            <a:ext cx="1625803" cy="1625600"/>
          </a:xfrm>
          <a:prstGeom prst="rect">
            <a:avLst/>
          </a:prstGeom>
          <a:noFill/>
          <a:ln>
            <a:noFill/>
          </a:ln>
        </p:spPr>
      </p:pic>
      <p:sp>
        <p:nvSpPr>
          <p:cNvPr id="54" name="Google Shape;54;g2baae7306e5_0_25"/>
          <p:cNvSpPr/>
          <p:nvPr/>
        </p:nvSpPr>
        <p:spPr>
          <a:xfrm>
            <a:off x="6134867" y="4521200"/>
            <a:ext cx="1625700" cy="1625700"/>
          </a:xfrm>
          <a:prstGeom prst="roundRect">
            <a:avLst>
              <a:gd fmla="val 781313" name="adj"/>
            </a:avLst>
          </a:prstGeom>
          <a:noFill/>
          <a:ln cap="flat" cmpd="sng" w="50800">
            <a:solidFill>
              <a:srgbClr val="48C9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baae7306e5_0_25"/>
          <p:cNvSpPr/>
          <p:nvPr/>
        </p:nvSpPr>
        <p:spPr>
          <a:xfrm>
            <a:off x="6496862" y="4851400"/>
            <a:ext cx="9018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8C9F0"/>
              </a:buClr>
              <a:buSzPts val="4800"/>
              <a:buFont typeface="Vampiro One"/>
              <a:buNone/>
            </a:pPr>
            <a:r>
              <a:rPr b="0" i="0" lang="en-US" sz="4800" u="none" cap="none" strike="noStrike">
                <a:solidFill>
                  <a:srgbClr val="48C9F0"/>
                </a:solidFill>
                <a:latin typeface="Vampiro One"/>
                <a:ea typeface="Vampiro One"/>
                <a:cs typeface="Vampiro One"/>
                <a:sym typeface="Vampiro One"/>
              </a:rPr>
              <a:t>01</a:t>
            </a:r>
            <a:endParaRPr b="0" i="0" sz="4800" u="none" cap="none" strike="noStrike">
              <a:solidFill>
                <a:schemeClr val="dk1"/>
              </a:solidFill>
              <a:latin typeface="Calibri"/>
              <a:ea typeface="Calibri"/>
              <a:cs typeface="Calibri"/>
              <a:sym typeface="Calibri"/>
            </a:endParaRPr>
          </a:p>
        </p:txBody>
      </p:sp>
      <p:sp>
        <p:nvSpPr>
          <p:cNvPr id="56" name="Google Shape;56;g2baae7306e5_0_25"/>
          <p:cNvSpPr/>
          <p:nvPr/>
        </p:nvSpPr>
        <p:spPr>
          <a:xfrm>
            <a:off x="8522765"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 name="Google Shape;57;g2baae7306e5_0_25"/>
          <p:cNvPicPr preferRelativeResize="0"/>
          <p:nvPr/>
        </p:nvPicPr>
        <p:blipFill rotWithShape="1">
          <a:blip r:embed="rId7">
            <a:alphaModFix/>
          </a:blip>
          <a:srcRect b="0" l="0" r="0" t="0"/>
          <a:stretch/>
        </p:blipFill>
        <p:spPr>
          <a:xfrm>
            <a:off x="8522765" y="4521200"/>
            <a:ext cx="1625803" cy="1625600"/>
          </a:xfrm>
          <a:prstGeom prst="rect">
            <a:avLst/>
          </a:prstGeom>
          <a:noFill/>
          <a:ln>
            <a:noFill/>
          </a:ln>
        </p:spPr>
      </p:pic>
      <p:sp>
        <p:nvSpPr>
          <p:cNvPr id="58" name="Google Shape;58;g2baae7306e5_0_25"/>
          <p:cNvSpPr/>
          <p:nvPr/>
        </p:nvSpPr>
        <p:spPr>
          <a:xfrm>
            <a:off x="8522765" y="4521200"/>
            <a:ext cx="1625700" cy="1625700"/>
          </a:xfrm>
          <a:prstGeom prst="roundRect">
            <a:avLst>
              <a:gd fmla="val 781313" name="adj"/>
            </a:avLst>
          </a:prstGeom>
          <a:noFill/>
          <a:ln cap="flat" cmpd="sng" w="50800">
            <a:solidFill>
              <a:srgbClr val="48C9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baae7306e5_0_25"/>
          <p:cNvSpPr/>
          <p:nvPr/>
        </p:nvSpPr>
        <p:spPr>
          <a:xfrm>
            <a:off x="8840305" y="4851400"/>
            <a:ext cx="9906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8C9F0"/>
              </a:buClr>
              <a:buSzPts val="4800"/>
              <a:buFont typeface="Vampiro One"/>
              <a:buNone/>
            </a:pPr>
            <a:r>
              <a:rPr b="0" i="0" lang="en-US" sz="4800" u="none" cap="none" strike="noStrike">
                <a:solidFill>
                  <a:srgbClr val="48C9F0"/>
                </a:solidFill>
                <a:latin typeface="Vampiro One"/>
                <a:ea typeface="Vampiro One"/>
                <a:cs typeface="Vampiro One"/>
                <a:sym typeface="Vampiro One"/>
              </a:rPr>
              <a:t>02</a:t>
            </a:r>
            <a:endParaRPr b="0" i="0" sz="4800" u="none" cap="none" strike="noStrike">
              <a:solidFill>
                <a:schemeClr val="dk1"/>
              </a:solidFill>
              <a:latin typeface="Calibri"/>
              <a:ea typeface="Calibri"/>
              <a:cs typeface="Calibri"/>
              <a:sym typeface="Calibri"/>
            </a:endParaRPr>
          </a:p>
        </p:txBody>
      </p:sp>
      <p:sp>
        <p:nvSpPr>
          <p:cNvPr id="60" name="Google Shape;60;g2baae7306e5_0_25"/>
          <p:cNvSpPr/>
          <p:nvPr/>
        </p:nvSpPr>
        <p:spPr>
          <a:xfrm>
            <a:off x="10351794" y="4635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baae7306e5_0_25"/>
          <p:cNvSpPr/>
          <p:nvPr/>
        </p:nvSpPr>
        <p:spPr>
          <a:xfrm>
            <a:off x="10351794" y="46355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Encounters</a:t>
            </a:r>
            <a:endParaRPr b="0" i="0" sz="4800" u="none" cap="none" strike="noStrike">
              <a:solidFill>
                <a:schemeClr val="dk1"/>
              </a:solidFill>
              <a:latin typeface="Calibri"/>
              <a:ea typeface="Calibri"/>
              <a:cs typeface="Calibri"/>
              <a:sym typeface="Calibri"/>
            </a:endParaRPr>
          </a:p>
        </p:txBody>
      </p:sp>
      <p:sp>
        <p:nvSpPr>
          <p:cNvPr id="62" name="Google Shape;62;g2baae7306e5_0_25"/>
          <p:cNvSpPr/>
          <p:nvPr/>
        </p:nvSpPr>
        <p:spPr>
          <a:xfrm>
            <a:off x="10351794" y="54991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63" name="Google Shape;63;g2baae7306e5_0_25"/>
          <p:cNvSpPr/>
          <p:nvPr/>
        </p:nvSpPr>
        <p:spPr>
          <a:xfrm>
            <a:off x="0"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baae7306e5_0_25"/>
          <p:cNvSpPr/>
          <p:nvPr/>
        </p:nvSpPr>
        <p:spPr>
          <a:xfrm>
            <a:off x="0" y="76200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baae7306e5_0_25"/>
          <p:cNvSpPr/>
          <p:nvPr/>
        </p:nvSpPr>
        <p:spPr>
          <a:xfrm>
            <a:off x="-203225" y="76200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Wonders</a:t>
            </a:r>
            <a:endParaRPr b="0" i="0" sz="4800" u="none" cap="none" strike="noStrike">
              <a:solidFill>
                <a:schemeClr val="dk1"/>
              </a:solidFill>
              <a:latin typeface="Calibri"/>
              <a:ea typeface="Calibri"/>
              <a:cs typeface="Calibri"/>
              <a:sym typeface="Calibri"/>
            </a:endParaRPr>
          </a:p>
        </p:txBody>
      </p:sp>
      <p:sp>
        <p:nvSpPr>
          <p:cNvPr id="66" name="Google Shape;66;g2baae7306e5_0_25"/>
          <p:cNvSpPr/>
          <p:nvPr/>
        </p:nvSpPr>
        <p:spPr>
          <a:xfrm>
            <a:off x="-135484" y="84836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 " id="67" name="Google Shape;67;g2baae7306e5_0_25"/>
          <p:cNvPicPr preferRelativeResize="0"/>
          <p:nvPr/>
        </p:nvPicPr>
        <p:blipFill rotWithShape="1">
          <a:blip r:embed="rId7">
            <a:alphaModFix/>
          </a:blip>
          <a:srcRect b="0" l="0" r="0" t="0"/>
          <a:stretch/>
        </p:blipFill>
        <p:spPr>
          <a:xfrm>
            <a:off x="6134867" y="7505700"/>
            <a:ext cx="1625803" cy="1625600"/>
          </a:xfrm>
          <a:prstGeom prst="rect">
            <a:avLst/>
          </a:prstGeom>
          <a:noFill/>
          <a:ln>
            <a:noFill/>
          </a:ln>
        </p:spPr>
      </p:pic>
      <p:sp>
        <p:nvSpPr>
          <p:cNvPr id="68" name="Google Shape;68;g2baae7306e5_0_25"/>
          <p:cNvSpPr/>
          <p:nvPr/>
        </p:nvSpPr>
        <p:spPr>
          <a:xfrm>
            <a:off x="6134867" y="7505700"/>
            <a:ext cx="1625700" cy="1625700"/>
          </a:xfrm>
          <a:prstGeom prst="roundRect">
            <a:avLst>
              <a:gd fmla="val 781313" name="adj"/>
            </a:avLst>
          </a:prstGeom>
          <a:noFill/>
          <a:ln cap="flat" cmpd="sng" w="50800">
            <a:solidFill>
              <a:srgbClr val="48C9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baae7306e5_0_25"/>
          <p:cNvSpPr/>
          <p:nvPr/>
        </p:nvSpPr>
        <p:spPr>
          <a:xfrm>
            <a:off x="6458757" y="7835900"/>
            <a:ext cx="9780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8C9F0"/>
              </a:buClr>
              <a:buSzPts val="4800"/>
              <a:buFont typeface="Vampiro One"/>
              <a:buNone/>
            </a:pPr>
            <a:r>
              <a:rPr b="0" i="0" lang="en-US" sz="4800" u="none" cap="none" strike="noStrike">
                <a:solidFill>
                  <a:srgbClr val="48C9F0"/>
                </a:solidFill>
                <a:latin typeface="Vampiro One"/>
                <a:ea typeface="Vampiro One"/>
                <a:cs typeface="Vampiro One"/>
                <a:sym typeface="Vampiro One"/>
              </a:rPr>
              <a:t>03</a:t>
            </a:r>
            <a:endParaRPr b="0" i="0" sz="4800" u="none" cap="none" strike="noStrike">
              <a:solidFill>
                <a:schemeClr val="dk1"/>
              </a:solidFill>
              <a:latin typeface="Calibri"/>
              <a:ea typeface="Calibri"/>
              <a:cs typeface="Calibri"/>
              <a:sym typeface="Calibri"/>
            </a:endParaRPr>
          </a:p>
        </p:txBody>
      </p:sp>
      <p:sp>
        <p:nvSpPr>
          <p:cNvPr id="70" name="Google Shape;70;g2baae7306e5_0_25"/>
          <p:cNvSpPr/>
          <p:nvPr/>
        </p:nvSpPr>
        <p:spPr>
          <a:xfrm>
            <a:off x="8522765"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1" name="Google Shape;71;g2baae7306e5_0_25"/>
          <p:cNvPicPr preferRelativeResize="0"/>
          <p:nvPr/>
        </p:nvPicPr>
        <p:blipFill rotWithShape="1">
          <a:blip r:embed="rId7">
            <a:alphaModFix/>
          </a:blip>
          <a:srcRect b="0" l="0" r="0" t="0"/>
          <a:stretch/>
        </p:blipFill>
        <p:spPr>
          <a:xfrm>
            <a:off x="8522765" y="7505700"/>
            <a:ext cx="1625803" cy="1625600"/>
          </a:xfrm>
          <a:prstGeom prst="rect">
            <a:avLst/>
          </a:prstGeom>
          <a:noFill/>
          <a:ln>
            <a:noFill/>
          </a:ln>
        </p:spPr>
      </p:pic>
      <p:sp>
        <p:nvSpPr>
          <p:cNvPr id="72" name="Google Shape;72;g2baae7306e5_0_25"/>
          <p:cNvSpPr/>
          <p:nvPr/>
        </p:nvSpPr>
        <p:spPr>
          <a:xfrm>
            <a:off x="8522765" y="7505700"/>
            <a:ext cx="1625700" cy="1625700"/>
          </a:xfrm>
          <a:prstGeom prst="roundRect">
            <a:avLst>
              <a:gd fmla="val 781313" name="adj"/>
            </a:avLst>
          </a:prstGeom>
          <a:noFill/>
          <a:ln cap="flat" cmpd="sng" w="50800">
            <a:solidFill>
              <a:srgbClr val="48C9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2baae7306e5_0_25"/>
          <p:cNvSpPr/>
          <p:nvPr/>
        </p:nvSpPr>
        <p:spPr>
          <a:xfrm>
            <a:off x="8827603" y="7835900"/>
            <a:ext cx="10161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8C9F0"/>
              </a:buClr>
              <a:buSzPts val="4800"/>
              <a:buFont typeface="Vampiro One"/>
              <a:buNone/>
            </a:pPr>
            <a:r>
              <a:rPr b="0" i="0" lang="en-US" sz="4800" u="none" cap="none" strike="noStrike">
                <a:solidFill>
                  <a:srgbClr val="48C9F0"/>
                </a:solidFill>
                <a:latin typeface="Vampiro One"/>
                <a:ea typeface="Vampiro One"/>
                <a:cs typeface="Vampiro One"/>
                <a:sym typeface="Vampiro One"/>
              </a:rPr>
              <a:t>04</a:t>
            </a:r>
            <a:endParaRPr b="0" i="0" sz="4800" u="none" cap="none" strike="noStrike">
              <a:solidFill>
                <a:schemeClr val="dk1"/>
              </a:solidFill>
              <a:latin typeface="Calibri"/>
              <a:ea typeface="Calibri"/>
              <a:cs typeface="Calibri"/>
              <a:sym typeface="Calibri"/>
            </a:endParaRPr>
          </a:p>
        </p:txBody>
      </p:sp>
      <p:sp>
        <p:nvSpPr>
          <p:cNvPr id="74" name="Google Shape;74;g2baae7306e5_0_25"/>
          <p:cNvSpPr/>
          <p:nvPr/>
        </p:nvSpPr>
        <p:spPr>
          <a:xfrm>
            <a:off x="10351794" y="76200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baae7306e5_0_25"/>
          <p:cNvSpPr/>
          <p:nvPr/>
        </p:nvSpPr>
        <p:spPr>
          <a:xfrm>
            <a:off x="10351794" y="76200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Magic</a:t>
            </a:r>
            <a:endParaRPr b="0" i="0" sz="4800" u="none" cap="none" strike="noStrike">
              <a:solidFill>
                <a:schemeClr val="dk1"/>
              </a:solidFill>
              <a:latin typeface="Calibri"/>
              <a:ea typeface="Calibri"/>
              <a:cs typeface="Calibri"/>
              <a:sym typeface="Calibri"/>
            </a:endParaRPr>
          </a:p>
        </p:txBody>
      </p:sp>
      <p:sp>
        <p:nvSpPr>
          <p:cNvPr id="76" name="Google Shape;76;g2baae7306e5_0_25"/>
          <p:cNvSpPr/>
          <p:nvPr/>
        </p:nvSpPr>
        <p:spPr>
          <a:xfrm>
            <a:off x="10351794" y="84836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7" name="Google Shape;77;g2baae7306e5_0_25"/>
          <p:cNvSpPr/>
          <p:nvPr/>
        </p:nvSpPr>
        <p:spPr>
          <a:xfrm>
            <a:off x="0"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baae7306e5_0_25"/>
          <p:cNvSpPr/>
          <p:nvPr/>
        </p:nvSpPr>
        <p:spPr>
          <a:xfrm>
            <a:off x="0" y="10604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2baae7306e5_0_25"/>
          <p:cNvSpPr/>
          <p:nvPr/>
        </p:nvSpPr>
        <p:spPr>
          <a:xfrm>
            <a:off x="-203225" y="106045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Adventure</a:t>
            </a:r>
            <a:endParaRPr b="0" i="0" sz="4800" u="none" cap="none" strike="noStrike">
              <a:solidFill>
                <a:schemeClr val="dk1"/>
              </a:solidFill>
              <a:latin typeface="Calibri"/>
              <a:ea typeface="Calibri"/>
              <a:cs typeface="Calibri"/>
              <a:sym typeface="Calibri"/>
            </a:endParaRPr>
          </a:p>
        </p:txBody>
      </p:sp>
      <p:sp>
        <p:nvSpPr>
          <p:cNvPr id="80" name="Google Shape;80;g2baae7306e5_0_25"/>
          <p:cNvSpPr/>
          <p:nvPr/>
        </p:nvSpPr>
        <p:spPr>
          <a:xfrm>
            <a:off x="-135484" y="114681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 " id="81" name="Google Shape;81;g2baae7306e5_0_25"/>
          <p:cNvPicPr preferRelativeResize="0"/>
          <p:nvPr/>
        </p:nvPicPr>
        <p:blipFill rotWithShape="1">
          <a:blip r:embed="rId7">
            <a:alphaModFix/>
          </a:blip>
          <a:srcRect b="0" l="0" r="0" t="0"/>
          <a:stretch/>
        </p:blipFill>
        <p:spPr>
          <a:xfrm>
            <a:off x="6134867" y="10490200"/>
            <a:ext cx="1625803" cy="1625600"/>
          </a:xfrm>
          <a:prstGeom prst="rect">
            <a:avLst/>
          </a:prstGeom>
          <a:noFill/>
          <a:ln>
            <a:noFill/>
          </a:ln>
        </p:spPr>
      </p:pic>
      <p:sp>
        <p:nvSpPr>
          <p:cNvPr id="82" name="Google Shape;82;g2baae7306e5_0_25"/>
          <p:cNvSpPr/>
          <p:nvPr/>
        </p:nvSpPr>
        <p:spPr>
          <a:xfrm>
            <a:off x="6134867" y="10490200"/>
            <a:ext cx="1625700" cy="1625700"/>
          </a:xfrm>
          <a:prstGeom prst="roundRect">
            <a:avLst>
              <a:gd fmla="val 781313" name="adj"/>
            </a:avLst>
          </a:prstGeom>
          <a:noFill/>
          <a:ln cap="flat" cmpd="sng" w="50800">
            <a:solidFill>
              <a:srgbClr val="48C9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2baae7306e5_0_25"/>
          <p:cNvSpPr/>
          <p:nvPr/>
        </p:nvSpPr>
        <p:spPr>
          <a:xfrm>
            <a:off x="6458757" y="10820400"/>
            <a:ext cx="9780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8C9F0"/>
              </a:buClr>
              <a:buSzPts val="4800"/>
              <a:buFont typeface="Vampiro One"/>
              <a:buNone/>
            </a:pPr>
            <a:r>
              <a:rPr b="0" i="0" lang="en-US" sz="4800" u="none" cap="none" strike="noStrike">
                <a:solidFill>
                  <a:srgbClr val="48C9F0"/>
                </a:solidFill>
                <a:latin typeface="Vampiro One"/>
                <a:ea typeface="Vampiro One"/>
                <a:cs typeface="Vampiro One"/>
                <a:sym typeface="Vampiro One"/>
              </a:rPr>
              <a:t>05</a:t>
            </a:r>
            <a:endParaRPr b="0" i="0" sz="4800" u="none" cap="none" strike="noStrike">
              <a:solidFill>
                <a:schemeClr val="dk1"/>
              </a:solidFill>
              <a:latin typeface="Calibri"/>
              <a:ea typeface="Calibri"/>
              <a:cs typeface="Calibri"/>
              <a:sym typeface="Calibri"/>
            </a:endParaRPr>
          </a:p>
        </p:txBody>
      </p:sp>
      <p:sp>
        <p:nvSpPr>
          <p:cNvPr id="84" name="Google Shape;84;g2baae7306e5_0_25"/>
          <p:cNvSpPr/>
          <p:nvPr/>
        </p:nvSpPr>
        <p:spPr>
          <a:xfrm>
            <a:off x="8522765"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5" name="Google Shape;85;g2baae7306e5_0_25"/>
          <p:cNvPicPr preferRelativeResize="0"/>
          <p:nvPr/>
        </p:nvPicPr>
        <p:blipFill rotWithShape="1">
          <a:blip r:embed="rId7">
            <a:alphaModFix/>
          </a:blip>
          <a:srcRect b="0" l="0" r="0" t="0"/>
          <a:stretch/>
        </p:blipFill>
        <p:spPr>
          <a:xfrm>
            <a:off x="8522765" y="10490200"/>
            <a:ext cx="1625803" cy="1625600"/>
          </a:xfrm>
          <a:prstGeom prst="rect">
            <a:avLst/>
          </a:prstGeom>
          <a:noFill/>
          <a:ln>
            <a:noFill/>
          </a:ln>
        </p:spPr>
      </p:pic>
      <p:sp>
        <p:nvSpPr>
          <p:cNvPr id="86" name="Google Shape;86;g2baae7306e5_0_25"/>
          <p:cNvSpPr/>
          <p:nvPr/>
        </p:nvSpPr>
        <p:spPr>
          <a:xfrm>
            <a:off x="8522765" y="10490200"/>
            <a:ext cx="1625700" cy="1625700"/>
          </a:xfrm>
          <a:prstGeom prst="roundRect">
            <a:avLst>
              <a:gd fmla="val 781313" name="adj"/>
            </a:avLst>
          </a:prstGeom>
          <a:noFill/>
          <a:ln cap="flat" cmpd="sng" w="50800">
            <a:solidFill>
              <a:srgbClr val="48C9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g2baae7306e5_0_25"/>
          <p:cNvSpPr/>
          <p:nvPr/>
        </p:nvSpPr>
        <p:spPr>
          <a:xfrm>
            <a:off x="8840305" y="10820400"/>
            <a:ext cx="9906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8C9F0"/>
              </a:buClr>
              <a:buSzPts val="4800"/>
              <a:buFont typeface="Vampiro One"/>
              <a:buNone/>
            </a:pPr>
            <a:r>
              <a:rPr b="0" i="0" lang="en-US" sz="4800" u="none" cap="none" strike="noStrike">
                <a:solidFill>
                  <a:srgbClr val="48C9F0"/>
                </a:solidFill>
                <a:latin typeface="Vampiro One"/>
                <a:ea typeface="Vampiro One"/>
                <a:cs typeface="Vampiro One"/>
                <a:sym typeface="Vampiro One"/>
              </a:rPr>
              <a:t>06</a:t>
            </a:r>
            <a:endParaRPr b="0" i="0" sz="4800" u="none" cap="none" strike="noStrike">
              <a:solidFill>
                <a:schemeClr val="dk1"/>
              </a:solidFill>
              <a:latin typeface="Calibri"/>
              <a:ea typeface="Calibri"/>
              <a:cs typeface="Calibri"/>
              <a:sym typeface="Calibri"/>
            </a:endParaRPr>
          </a:p>
        </p:txBody>
      </p:sp>
      <p:sp>
        <p:nvSpPr>
          <p:cNvPr id="88" name="Google Shape;88;g2baae7306e5_0_25"/>
          <p:cNvSpPr/>
          <p:nvPr/>
        </p:nvSpPr>
        <p:spPr>
          <a:xfrm>
            <a:off x="10351794" y="10604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2baae7306e5_0_25"/>
          <p:cNvSpPr/>
          <p:nvPr/>
        </p:nvSpPr>
        <p:spPr>
          <a:xfrm>
            <a:off x="10351794" y="106045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Conclusion</a:t>
            </a:r>
            <a:endParaRPr b="0" i="0" sz="4800" u="none" cap="none" strike="noStrike">
              <a:solidFill>
                <a:schemeClr val="dk1"/>
              </a:solidFill>
              <a:latin typeface="Calibri"/>
              <a:ea typeface="Calibri"/>
              <a:cs typeface="Calibri"/>
              <a:sym typeface="Calibri"/>
            </a:endParaRPr>
          </a:p>
        </p:txBody>
      </p:sp>
      <p:sp>
        <p:nvSpPr>
          <p:cNvPr id="90" name="Google Shape;90;g2baae7306e5_0_25"/>
          <p:cNvSpPr/>
          <p:nvPr/>
        </p:nvSpPr>
        <p:spPr>
          <a:xfrm>
            <a:off x="10351794" y="114681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pic>
        <p:nvPicPr>
          <p:cNvPr descr=" " id="91" name="Google Shape;91;g2baae7306e5_0_25"/>
          <p:cNvPicPr preferRelativeResize="0"/>
          <p:nvPr/>
        </p:nvPicPr>
        <p:blipFill rotWithShape="1">
          <a:blip r:embed="rId8">
            <a:alphaModFix/>
          </a:blip>
          <a:srcRect b="0" l="0" r="0" t="0"/>
          <a:stretch/>
        </p:blipFill>
        <p:spPr>
          <a:xfrm>
            <a:off x="15534042" y="4686300"/>
            <a:ext cx="8701083" cy="71884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96" name="Shape 96"/>
        <p:cNvGrpSpPr/>
        <p:nvPr/>
      </p:nvGrpSpPr>
      <p:grpSpPr>
        <a:xfrm>
          <a:off x="0" y="0"/>
          <a:ext cx="0" cy="0"/>
          <a:chOff x="0" y="0"/>
          <a:chExt cx="0" cy="0"/>
        </a:xfrm>
      </p:grpSpPr>
      <p:pic>
        <p:nvPicPr>
          <p:cNvPr descr=" " id="97" name="Google Shape;97;g2baae7306e5_0_78"/>
          <p:cNvPicPr preferRelativeResize="0"/>
          <p:nvPr/>
        </p:nvPicPr>
        <p:blipFill rotWithShape="1">
          <a:blip r:embed="rId3">
            <a:alphaModFix/>
          </a:blip>
          <a:srcRect b="0" l="0" r="0" t="0"/>
          <a:stretch/>
        </p:blipFill>
        <p:spPr>
          <a:xfrm>
            <a:off x="0" y="5562600"/>
            <a:ext cx="24387048" cy="8153400"/>
          </a:xfrm>
          <a:prstGeom prst="rect">
            <a:avLst/>
          </a:prstGeom>
          <a:noFill/>
          <a:ln>
            <a:noFill/>
          </a:ln>
        </p:spPr>
      </p:pic>
      <p:pic>
        <p:nvPicPr>
          <p:cNvPr descr=" " id="98" name="Google Shape;98;g2baae7306e5_0_78"/>
          <p:cNvPicPr preferRelativeResize="0"/>
          <p:nvPr/>
        </p:nvPicPr>
        <p:blipFill rotWithShape="1">
          <a:blip r:embed="rId4">
            <a:alphaModFix/>
          </a:blip>
          <a:srcRect b="0" l="0" r="0" t="0"/>
          <a:stretch/>
        </p:blipFill>
        <p:spPr>
          <a:xfrm>
            <a:off x="0" y="508000"/>
            <a:ext cx="8298338" cy="1629736"/>
          </a:xfrm>
          <a:prstGeom prst="rect">
            <a:avLst/>
          </a:prstGeom>
          <a:noFill/>
          <a:ln>
            <a:noFill/>
          </a:ln>
        </p:spPr>
      </p:pic>
      <p:pic>
        <p:nvPicPr>
          <p:cNvPr descr=" " id="99" name="Google Shape;99;g2baae7306e5_0_78"/>
          <p:cNvPicPr preferRelativeResize="0"/>
          <p:nvPr/>
        </p:nvPicPr>
        <p:blipFill rotWithShape="1">
          <a:blip r:embed="rId5">
            <a:alphaModFix/>
          </a:blip>
          <a:srcRect b="0" l="0" r="0" t="0"/>
          <a:stretch/>
        </p:blipFill>
        <p:spPr>
          <a:xfrm>
            <a:off x="1587698" y="2286000"/>
            <a:ext cx="6123296" cy="3856335"/>
          </a:xfrm>
          <a:prstGeom prst="rect">
            <a:avLst/>
          </a:prstGeom>
          <a:noFill/>
          <a:ln>
            <a:noFill/>
          </a:ln>
        </p:spPr>
      </p:pic>
      <p:sp>
        <p:nvSpPr>
          <p:cNvPr id="100" name="Google Shape;100;g2baae7306e5_0_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1" name="Google Shape;101;g2baae7306e5_0_7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02" name="Google Shape;102;g2baae7306e5_0_78"/>
          <p:cNvSpPr/>
          <p:nvPr/>
        </p:nvSpPr>
        <p:spPr>
          <a:xfrm>
            <a:off x="2959470" y="2743200"/>
            <a:ext cx="171810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The Realm of the Extraordinary</a:t>
            </a:r>
            <a:endParaRPr b="0" i="0" sz="8000" u="none" cap="none" strike="noStrike">
              <a:solidFill>
                <a:schemeClr val="dk1"/>
              </a:solidFill>
              <a:latin typeface="Calibri"/>
              <a:ea typeface="Calibri"/>
              <a:cs typeface="Calibri"/>
              <a:sym typeface="Calibri"/>
            </a:endParaRPr>
          </a:p>
        </p:txBody>
      </p:sp>
      <p:sp>
        <p:nvSpPr>
          <p:cNvPr id="103" name="Google Shape;103;g2baae7306e5_0_78"/>
          <p:cNvSpPr/>
          <p:nvPr/>
        </p:nvSpPr>
        <p:spPr>
          <a:xfrm>
            <a:off x="2959470"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4" name="Google Shape;104;g2baae7306e5_0_78"/>
          <p:cNvSpPr/>
          <p:nvPr/>
        </p:nvSpPr>
        <p:spPr>
          <a:xfrm>
            <a:off x="12701588"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109" name="Shape 109"/>
        <p:cNvGrpSpPr/>
        <p:nvPr/>
      </p:nvGrpSpPr>
      <p:grpSpPr>
        <a:xfrm>
          <a:off x="0" y="0"/>
          <a:ext cx="0" cy="0"/>
          <a:chOff x="0" y="0"/>
          <a:chExt cx="0" cy="0"/>
        </a:xfrm>
      </p:grpSpPr>
      <p:pic>
        <p:nvPicPr>
          <p:cNvPr descr=" " id="110" name="Google Shape;110;g2baae7306e5_0_90"/>
          <p:cNvPicPr preferRelativeResize="0"/>
          <p:nvPr/>
        </p:nvPicPr>
        <p:blipFill rotWithShape="1">
          <a:blip r:embed="rId3">
            <a:alphaModFix/>
          </a:blip>
          <a:srcRect b="0" l="0" r="0" t="0"/>
          <a:stretch/>
        </p:blipFill>
        <p:spPr>
          <a:xfrm>
            <a:off x="0" y="8648700"/>
            <a:ext cx="24387048" cy="5067300"/>
          </a:xfrm>
          <a:prstGeom prst="rect">
            <a:avLst/>
          </a:prstGeom>
          <a:noFill/>
          <a:ln>
            <a:noFill/>
          </a:ln>
        </p:spPr>
      </p:pic>
      <p:pic>
        <p:nvPicPr>
          <p:cNvPr descr=" " id="111" name="Google Shape;111;g2baae7306e5_0_90"/>
          <p:cNvPicPr preferRelativeResize="0"/>
          <p:nvPr/>
        </p:nvPicPr>
        <p:blipFill rotWithShape="1">
          <a:blip r:embed="rId4">
            <a:alphaModFix/>
          </a:blip>
          <a:srcRect b="0" l="0" r="0" t="0"/>
          <a:stretch/>
        </p:blipFill>
        <p:spPr>
          <a:xfrm>
            <a:off x="19065083" y="0"/>
            <a:ext cx="5321965" cy="3199600"/>
          </a:xfrm>
          <a:prstGeom prst="rect">
            <a:avLst/>
          </a:prstGeom>
          <a:noFill/>
          <a:ln>
            <a:noFill/>
          </a:ln>
        </p:spPr>
      </p:pic>
      <p:pic>
        <p:nvPicPr>
          <p:cNvPr descr=" " id="112" name="Google Shape;112;g2baae7306e5_0_90"/>
          <p:cNvPicPr preferRelativeResize="0"/>
          <p:nvPr/>
        </p:nvPicPr>
        <p:blipFill rotWithShape="1">
          <a:blip r:embed="rId5">
            <a:alphaModFix/>
          </a:blip>
          <a:srcRect b="0" l="0" r="0" t="0"/>
          <a:stretch/>
        </p:blipFill>
        <p:spPr>
          <a:xfrm>
            <a:off x="12561870" y="990600"/>
            <a:ext cx="9302617" cy="886538"/>
          </a:xfrm>
          <a:prstGeom prst="rect">
            <a:avLst/>
          </a:prstGeom>
          <a:noFill/>
          <a:ln>
            <a:noFill/>
          </a:ln>
        </p:spPr>
      </p:pic>
      <p:sp>
        <p:nvSpPr>
          <p:cNvPr id="113" name="Google Shape;113;g2baae7306e5_0_9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4" name="Google Shape;114;g2baae7306e5_0_9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15" name="Google Shape;115;g2baae7306e5_0_90"/>
          <p:cNvPicPr preferRelativeResize="0"/>
          <p:nvPr/>
        </p:nvPicPr>
        <p:blipFill rotWithShape="1">
          <a:blip r:embed="rId7">
            <a:alphaModFix/>
          </a:blip>
          <a:srcRect b="0" l="0" r="0" t="0"/>
          <a:stretch/>
        </p:blipFill>
        <p:spPr>
          <a:xfrm>
            <a:off x="0" y="0"/>
            <a:ext cx="24387048" cy="8305800"/>
          </a:xfrm>
          <a:prstGeom prst="rect">
            <a:avLst/>
          </a:prstGeom>
          <a:noFill/>
          <a:ln>
            <a:noFill/>
          </a:ln>
        </p:spPr>
      </p:pic>
      <p:sp>
        <p:nvSpPr>
          <p:cNvPr id="116" name="Google Shape;116;g2baae7306e5_0_90"/>
          <p:cNvSpPr/>
          <p:nvPr/>
        </p:nvSpPr>
        <p:spPr>
          <a:xfrm>
            <a:off x="1816327" y="9499600"/>
            <a:ext cx="99072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7" name="Google Shape;117;g2baae7306e5_0_90"/>
          <p:cNvPicPr preferRelativeResize="0"/>
          <p:nvPr/>
        </p:nvPicPr>
        <p:blipFill rotWithShape="1">
          <a:blip r:embed="rId8">
            <a:alphaModFix/>
          </a:blip>
          <a:srcRect b="0" l="0" r="0" t="0"/>
          <a:stretch/>
        </p:blipFill>
        <p:spPr>
          <a:xfrm>
            <a:off x="1816327" y="9969500"/>
            <a:ext cx="1583531" cy="1625594"/>
          </a:xfrm>
          <a:prstGeom prst="rect">
            <a:avLst/>
          </a:prstGeom>
          <a:noFill/>
          <a:ln>
            <a:noFill/>
          </a:ln>
        </p:spPr>
      </p:pic>
      <p:sp>
        <p:nvSpPr>
          <p:cNvPr id="118" name="Google Shape;118;g2baae7306e5_0_90"/>
          <p:cNvSpPr/>
          <p:nvPr/>
        </p:nvSpPr>
        <p:spPr>
          <a:xfrm>
            <a:off x="3806309" y="9499600"/>
            <a:ext cx="79173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2baae7306e5_0_90"/>
          <p:cNvSpPr/>
          <p:nvPr/>
        </p:nvSpPr>
        <p:spPr>
          <a:xfrm>
            <a:off x="3806309" y="9499600"/>
            <a:ext cx="812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Unicorn Sightings</a:t>
            </a:r>
            <a:endParaRPr b="0" i="0" sz="4800" u="none" cap="none" strike="noStrike">
              <a:solidFill>
                <a:schemeClr val="dk1"/>
              </a:solidFill>
              <a:latin typeface="Calibri"/>
              <a:ea typeface="Calibri"/>
              <a:cs typeface="Calibri"/>
              <a:sym typeface="Calibri"/>
            </a:endParaRPr>
          </a:p>
        </p:txBody>
      </p:sp>
      <p:sp>
        <p:nvSpPr>
          <p:cNvPr id="120" name="Google Shape;120;g2baae7306e5_0_90"/>
          <p:cNvSpPr/>
          <p:nvPr/>
        </p:nvSpPr>
        <p:spPr>
          <a:xfrm>
            <a:off x="3806309" y="10464800"/>
            <a:ext cx="80526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1" name="Google Shape;121;g2baae7306e5_0_90"/>
          <p:cNvSpPr/>
          <p:nvPr/>
        </p:nvSpPr>
        <p:spPr>
          <a:xfrm>
            <a:off x="12676184" y="9499600"/>
            <a:ext cx="99072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2" name="Google Shape;122;g2baae7306e5_0_90"/>
          <p:cNvPicPr preferRelativeResize="0"/>
          <p:nvPr/>
        </p:nvPicPr>
        <p:blipFill rotWithShape="1">
          <a:blip r:embed="rId9">
            <a:alphaModFix/>
          </a:blip>
          <a:srcRect b="0" l="0" r="0" t="0"/>
          <a:stretch/>
        </p:blipFill>
        <p:spPr>
          <a:xfrm>
            <a:off x="12676184" y="9969500"/>
            <a:ext cx="1687296" cy="1625600"/>
          </a:xfrm>
          <a:prstGeom prst="rect">
            <a:avLst/>
          </a:prstGeom>
          <a:noFill/>
          <a:ln>
            <a:noFill/>
          </a:ln>
        </p:spPr>
      </p:pic>
      <p:sp>
        <p:nvSpPr>
          <p:cNvPr id="123" name="Google Shape;123;g2baae7306e5_0_90"/>
          <p:cNvSpPr/>
          <p:nvPr/>
        </p:nvSpPr>
        <p:spPr>
          <a:xfrm>
            <a:off x="14769931" y="9499600"/>
            <a:ext cx="78135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baae7306e5_0_90"/>
          <p:cNvSpPr/>
          <p:nvPr/>
        </p:nvSpPr>
        <p:spPr>
          <a:xfrm>
            <a:off x="14769931" y="9499600"/>
            <a:ext cx="80166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Dragon Taming</a:t>
            </a:r>
            <a:endParaRPr b="0" i="0" sz="4800" u="none" cap="none" strike="noStrike">
              <a:solidFill>
                <a:schemeClr val="dk1"/>
              </a:solidFill>
              <a:latin typeface="Calibri"/>
              <a:ea typeface="Calibri"/>
              <a:cs typeface="Calibri"/>
              <a:sym typeface="Calibri"/>
            </a:endParaRPr>
          </a:p>
        </p:txBody>
      </p:sp>
      <p:sp>
        <p:nvSpPr>
          <p:cNvPr id="125" name="Google Shape;125;g2baae7306e5_0_90"/>
          <p:cNvSpPr/>
          <p:nvPr/>
        </p:nvSpPr>
        <p:spPr>
          <a:xfrm>
            <a:off x="14769931" y="10464800"/>
            <a:ext cx="79491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130" name="Shape 130"/>
        <p:cNvGrpSpPr/>
        <p:nvPr/>
      </p:nvGrpSpPr>
      <p:grpSpPr>
        <a:xfrm>
          <a:off x="0" y="0"/>
          <a:ext cx="0" cy="0"/>
          <a:chOff x="0" y="0"/>
          <a:chExt cx="0" cy="0"/>
        </a:xfrm>
      </p:grpSpPr>
      <p:pic>
        <p:nvPicPr>
          <p:cNvPr descr=" " id="131" name="Google Shape;131;g2baae7306e5_0_110"/>
          <p:cNvPicPr preferRelativeResize="0"/>
          <p:nvPr/>
        </p:nvPicPr>
        <p:blipFill rotWithShape="1">
          <a:blip r:embed="rId3">
            <a:alphaModFix/>
          </a:blip>
          <a:srcRect b="0" l="0" r="0" t="0"/>
          <a:stretch/>
        </p:blipFill>
        <p:spPr>
          <a:xfrm>
            <a:off x="0" y="0"/>
            <a:ext cx="6452406" cy="13716000"/>
          </a:xfrm>
          <a:prstGeom prst="rect">
            <a:avLst/>
          </a:prstGeom>
          <a:noFill/>
          <a:ln>
            <a:noFill/>
          </a:ln>
        </p:spPr>
      </p:pic>
      <p:pic>
        <p:nvPicPr>
          <p:cNvPr descr=" " id="132" name="Google Shape;132;g2baae7306e5_0_110"/>
          <p:cNvPicPr preferRelativeResize="0"/>
          <p:nvPr/>
        </p:nvPicPr>
        <p:blipFill rotWithShape="1">
          <a:blip r:embed="rId4">
            <a:alphaModFix/>
          </a:blip>
          <a:srcRect b="0" l="0" r="0" t="0"/>
          <a:stretch/>
        </p:blipFill>
        <p:spPr>
          <a:xfrm>
            <a:off x="16804200" y="10248900"/>
            <a:ext cx="7582848" cy="3467100"/>
          </a:xfrm>
          <a:prstGeom prst="rect">
            <a:avLst/>
          </a:prstGeom>
          <a:noFill/>
          <a:ln>
            <a:noFill/>
          </a:ln>
        </p:spPr>
      </p:pic>
      <p:pic>
        <p:nvPicPr>
          <p:cNvPr descr=" " id="133" name="Google Shape;133;g2baae7306e5_0_110"/>
          <p:cNvPicPr preferRelativeResize="0"/>
          <p:nvPr/>
        </p:nvPicPr>
        <p:blipFill rotWithShape="1">
          <a:blip r:embed="rId5">
            <a:alphaModFix/>
          </a:blip>
          <a:srcRect b="0" l="0" r="0" t="0"/>
          <a:stretch/>
        </p:blipFill>
        <p:spPr>
          <a:xfrm>
            <a:off x="14530616" y="965200"/>
            <a:ext cx="9632213" cy="959284"/>
          </a:xfrm>
          <a:prstGeom prst="rect">
            <a:avLst/>
          </a:prstGeom>
          <a:noFill/>
          <a:ln>
            <a:noFill/>
          </a:ln>
        </p:spPr>
      </p:pic>
      <p:sp>
        <p:nvSpPr>
          <p:cNvPr id="134" name="Google Shape;134;g2baae7306e5_0_1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5" name="Google Shape;135;g2baae7306e5_0_11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36" name="Google Shape;136;g2baae7306e5_0_110"/>
          <p:cNvSpPr/>
          <p:nvPr/>
        </p:nvSpPr>
        <p:spPr>
          <a:xfrm>
            <a:off x="914514"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baae7306e5_0_110"/>
          <p:cNvSpPr/>
          <p:nvPr/>
        </p:nvSpPr>
        <p:spPr>
          <a:xfrm>
            <a:off x="914514" y="3492500"/>
            <a:ext cx="55761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baae7306e5_0_110"/>
          <p:cNvSpPr/>
          <p:nvPr/>
        </p:nvSpPr>
        <p:spPr>
          <a:xfrm>
            <a:off x="914514" y="3492500"/>
            <a:ext cx="5779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Unicorn Sightings</a:t>
            </a:r>
            <a:endParaRPr b="0" i="0" sz="4800" u="none" cap="none" strike="noStrike">
              <a:solidFill>
                <a:schemeClr val="dk1"/>
              </a:solidFill>
              <a:latin typeface="Calibri"/>
              <a:ea typeface="Calibri"/>
              <a:cs typeface="Calibri"/>
              <a:sym typeface="Calibri"/>
            </a:endParaRPr>
          </a:p>
        </p:txBody>
      </p:sp>
      <p:sp>
        <p:nvSpPr>
          <p:cNvPr id="139" name="Google Shape;139;g2baae7306e5_0_110"/>
          <p:cNvSpPr/>
          <p:nvPr/>
        </p:nvSpPr>
        <p:spPr>
          <a:xfrm>
            <a:off x="914514" y="48641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2baae7306e5_0_110"/>
          <p:cNvSpPr/>
          <p:nvPr/>
        </p:nvSpPr>
        <p:spPr>
          <a:xfrm>
            <a:off x="914514" y="48641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41" name="Google Shape;141;g2baae7306e5_0_110"/>
          <p:cNvPicPr preferRelativeResize="0"/>
          <p:nvPr/>
        </p:nvPicPr>
        <p:blipFill rotWithShape="1">
          <a:blip r:embed="rId7">
            <a:alphaModFix/>
          </a:blip>
          <a:srcRect b="0" l="0" r="0" t="0"/>
          <a:stretch/>
        </p:blipFill>
        <p:spPr>
          <a:xfrm>
            <a:off x="914514" y="7073900"/>
            <a:ext cx="7023978" cy="5181600"/>
          </a:xfrm>
          <a:prstGeom prst="rect">
            <a:avLst/>
          </a:prstGeom>
          <a:noFill/>
          <a:ln>
            <a:noFill/>
          </a:ln>
        </p:spPr>
      </p:pic>
      <p:sp>
        <p:nvSpPr>
          <p:cNvPr id="142" name="Google Shape;142;g2baae7306e5_0_110"/>
          <p:cNvSpPr/>
          <p:nvPr/>
        </p:nvSpPr>
        <p:spPr>
          <a:xfrm>
            <a:off x="15826178"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baae7306e5_0_110"/>
          <p:cNvSpPr/>
          <p:nvPr/>
        </p:nvSpPr>
        <p:spPr>
          <a:xfrm>
            <a:off x="15826178" y="3492500"/>
            <a:ext cx="55761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baae7306e5_0_110"/>
          <p:cNvSpPr/>
          <p:nvPr/>
        </p:nvSpPr>
        <p:spPr>
          <a:xfrm>
            <a:off x="15826178" y="3492500"/>
            <a:ext cx="5779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Unicorn Sightings</a:t>
            </a:r>
            <a:endParaRPr b="0" i="0" sz="4800" u="none" cap="none" strike="noStrike">
              <a:solidFill>
                <a:schemeClr val="dk1"/>
              </a:solidFill>
              <a:latin typeface="Calibri"/>
              <a:ea typeface="Calibri"/>
              <a:cs typeface="Calibri"/>
              <a:sym typeface="Calibri"/>
            </a:endParaRPr>
          </a:p>
        </p:txBody>
      </p:sp>
      <p:sp>
        <p:nvSpPr>
          <p:cNvPr id="145" name="Google Shape;145;g2baae7306e5_0_110"/>
          <p:cNvSpPr/>
          <p:nvPr/>
        </p:nvSpPr>
        <p:spPr>
          <a:xfrm>
            <a:off x="15826178" y="48641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baae7306e5_0_110"/>
          <p:cNvSpPr/>
          <p:nvPr/>
        </p:nvSpPr>
        <p:spPr>
          <a:xfrm>
            <a:off x="15826178" y="48641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47" name="Google Shape;147;g2baae7306e5_0_110"/>
          <p:cNvPicPr preferRelativeResize="0"/>
          <p:nvPr/>
        </p:nvPicPr>
        <p:blipFill rotWithShape="1">
          <a:blip r:embed="rId8">
            <a:alphaModFix/>
          </a:blip>
          <a:srcRect b="0" l="0" r="0" t="0"/>
          <a:stretch/>
        </p:blipFill>
        <p:spPr>
          <a:xfrm>
            <a:off x="15826178" y="7073900"/>
            <a:ext cx="7023978" cy="5181600"/>
          </a:xfrm>
          <a:prstGeom prst="rect">
            <a:avLst/>
          </a:prstGeom>
          <a:noFill/>
          <a:ln>
            <a:noFill/>
          </a:ln>
        </p:spPr>
      </p:pic>
      <p:sp>
        <p:nvSpPr>
          <p:cNvPr id="148" name="Google Shape;148;g2baae7306e5_0_110"/>
          <p:cNvSpPr/>
          <p:nvPr/>
        </p:nvSpPr>
        <p:spPr>
          <a:xfrm>
            <a:off x="8370346" y="14986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baae7306e5_0_110"/>
          <p:cNvSpPr/>
          <p:nvPr/>
        </p:nvSpPr>
        <p:spPr>
          <a:xfrm>
            <a:off x="8370346" y="1498600"/>
            <a:ext cx="47505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2baae7306e5_0_110"/>
          <p:cNvSpPr/>
          <p:nvPr/>
        </p:nvSpPr>
        <p:spPr>
          <a:xfrm>
            <a:off x="8370346" y="1498600"/>
            <a:ext cx="49536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Dragon Taming</a:t>
            </a:r>
            <a:endParaRPr b="0" i="0" sz="4800" u="none" cap="none" strike="noStrike">
              <a:solidFill>
                <a:schemeClr val="dk1"/>
              </a:solidFill>
              <a:latin typeface="Calibri"/>
              <a:ea typeface="Calibri"/>
              <a:cs typeface="Calibri"/>
              <a:sym typeface="Calibri"/>
            </a:endParaRPr>
          </a:p>
        </p:txBody>
      </p:sp>
      <p:sp>
        <p:nvSpPr>
          <p:cNvPr id="151" name="Google Shape;151;g2baae7306e5_0_110"/>
          <p:cNvSpPr/>
          <p:nvPr/>
        </p:nvSpPr>
        <p:spPr>
          <a:xfrm>
            <a:off x="8370346" y="28702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baae7306e5_0_110"/>
          <p:cNvSpPr/>
          <p:nvPr/>
        </p:nvSpPr>
        <p:spPr>
          <a:xfrm>
            <a:off x="8370346" y="28702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53" name="Google Shape;153;g2baae7306e5_0_110"/>
          <p:cNvPicPr preferRelativeResize="0"/>
          <p:nvPr/>
        </p:nvPicPr>
        <p:blipFill rotWithShape="1">
          <a:blip r:embed="rId9">
            <a:alphaModFix/>
          </a:blip>
          <a:srcRect b="0" l="0" r="0" t="0"/>
          <a:stretch/>
        </p:blipFill>
        <p:spPr>
          <a:xfrm>
            <a:off x="8370346" y="5080000"/>
            <a:ext cx="7023978" cy="518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158" name="Shape 158"/>
        <p:cNvGrpSpPr/>
        <p:nvPr/>
      </p:nvGrpSpPr>
      <p:grpSpPr>
        <a:xfrm>
          <a:off x="0" y="0"/>
          <a:ext cx="0" cy="0"/>
          <a:chOff x="0" y="0"/>
          <a:chExt cx="0" cy="0"/>
        </a:xfrm>
      </p:grpSpPr>
      <p:pic>
        <p:nvPicPr>
          <p:cNvPr descr=" " id="159" name="Google Shape;159;g2baae7306e5_0_137"/>
          <p:cNvPicPr preferRelativeResize="0"/>
          <p:nvPr/>
        </p:nvPicPr>
        <p:blipFill rotWithShape="1">
          <a:blip r:embed="rId3">
            <a:alphaModFix/>
          </a:blip>
          <a:srcRect b="0" l="0" r="0" t="0"/>
          <a:stretch/>
        </p:blipFill>
        <p:spPr>
          <a:xfrm>
            <a:off x="3937492" y="533400"/>
            <a:ext cx="16512064" cy="12661900"/>
          </a:xfrm>
          <a:prstGeom prst="rect">
            <a:avLst/>
          </a:prstGeom>
          <a:noFill/>
          <a:ln>
            <a:noFill/>
          </a:ln>
        </p:spPr>
      </p:pic>
      <p:pic>
        <p:nvPicPr>
          <p:cNvPr descr=" " id="160" name="Google Shape;160;g2baae7306e5_0_137"/>
          <p:cNvPicPr preferRelativeResize="0"/>
          <p:nvPr/>
        </p:nvPicPr>
        <p:blipFill rotWithShape="1">
          <a:blip r:embed="rId4">
            <a:alphaModFix/>
          </a:blip>
          <a:srcRect b="0" l="0" r="0" t="0"/>
          <a:stretch/>
        </p:blipFill>
        <p:spPr>
          <a:xfrm>
            <a:off x="1460683" y="1066800"/>
            <a:ext cx="4966321" cy="5791200"/>
          </a:xfrm>
          <a:prstGeom prst="rect">
            <a:avLst/>
          </a:prstGeom>
          <a:noFill/>
          <a:ln>
            <a:noFill/>
          </a:ln>
        </p:spPr>
      </p:pic>
      <p:pic>
        <p:nvPicPr>
          <p:cNvPr descr=" " id="161" name="Google Shape;161;g2baae7306e5_0_137"/>
          <p:cNvPicPr preferRelativeResize="0"/>
          <p:nvPr/>
        </p:nvPicPr>
        <p:blipFill rotWithShape="1">
          <a:blip r:embed="rId5">
            <a:alphaModFix/>
          </a:blip>
          <a:srcRect b="0" l="0" r="0" t="0"/>
          <a:stretch/>
        </p:blipFill>
        <p:spPr>
          <a:xfrm>
            <a:off x="18607826" y="9309100"/>
            <a:ext cx="4510834" cy="3881946"/>
          </a:xfrm>
          <a:prstGeom prst="rect">
            <a:avLst/>
          </a:prstGeom>
          <a:noFill/>
          <a:ln>
            <a:noFill/>
          </a:ln>
        </p:spPr>
      </p:pic>
      <p:sp>
        <p:nvSpPr>
          <p:cNvPr id="162" name="Google Shape;162;g2baae7306e5_0_13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3" name="Google Shape;163;g2baae7306e5_0_13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64" name="Google Shape;164;g2baae7306e5_0_137"/>
          <p:cNvPicPr preferRelativeResize="0"/>
          <p:nvPr/>
        </p:nvPicPr>
        <p:blipFill rotWithShape="1">
          <a:blip r:embed="rId7">
            <a:alphaModFix/>
          </a:blip>
          <a:srcRect b="0" l="0" r="0" t="0"/>
          <a:stretch/>
        </p:blipFill>
        <p:spPr>
          <a:xfrm>
            <a:off x="457257" y="3479800"/>
            <a:ext cx="5966698" cy="4437887"/>
          </a:xfrm>
          <a:prstGeom prst="rect">
            <a:avLst/>
          </a:prstGeom>
          <a:noFill/>
          <a:ln>
            <a:noFill/>
          </a:ln>
        </p:spPr>
      </p:pic>
      <p:sp>
        <p:nvSpPr>
          <p:cNvPr id="165" name="Google Shape;165;g2baae7306e5_0_137"/>
          <p:cNvSpPr/>
          <p:nvPr/>
        </p:nvSpPr>
        <p:spPr>
          <a:xfrm>
            <a:off x="5842730" y="6261100"/>
            <a:ext cx="13603500" cy="54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baae7306e5_0_137"/>
          <p:cNvSpPr/>
          <p:nvPr/>
        </p:nvSpPr>
        <p:spPr>
          <a:xfrm>
            <a:off x="5842730" y="6261100"/>
            <a:ext cx="13806600" cy="477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67" name="Google Shape;167;g2baae7306e5_0_137"/>
          <p:cNvSpPr/>
          <p:nvPr/>
        </p:nvSpPr>
        <p:spPr>
          <a:xfrm>
            <a:off x="15025978" y="11137900"/>
            <a:ext cx="4572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mpiro One"/>
              <a:buNone/>
            </a:pPr>
            <a:r>
              <a:rPr b="0" i="0" lang="en-US" sz="3600" u="none" cap="none" strike="noStrike">
                <a:solidFill>
                  <a:srgbClr val="0E0E0E"/>
                </a:solidFill>
                <a:latin typeface="Vampiro One"/>
                <a:ea typeface="Vampiro One"/>
                <a:cs typeface="Vampiro One"/>
                <a:sym typeface="Vampiro One"/>
              </a:rPr>
              <a:t>The Dream Weaver</a:t>
            </a:r>
            <a:endParaRPr b="0" i="0" sz="3600" u="none" cap="none" strike="noStrike">
              <a:solidFill>
                <a:schemeClr val="dk1"/>
              </a:solidFill>
              <a:latin typeface="Calibri"/>
              <a:ea typeface="Calibri"/>
              <a:cs typeface="Calibri"/>
              <a:sym typeface="Calibri"/>
            </a:endParaRPr>
          </a:p>
        </p:txBody>
      </p:sp>
      <p:pic>
        <p:nvPicPr>
          <p:cNvPr descr=" " id="168" name="Google Shape;168;g2baae7306e5_0_137"/>
          <p:cNvPicPr preferRelativeResize="0"/>
          <p:nvPr/>
        </p:nvPicPr>
        <p:blipFill rotWithShape="1">
          <a:blip r:embed="rId8">
            <a:alphaModFix/>
          </a:blip>
          <a:srcRect b="0" l="0" r="0" t="0"/>
          <a:stretch/>
        </p:blipFill>
        <p:spPr>
          <a:xfrm>
            <a:off x="8687886" y="1066800"/>
            <a:ext cx="7011276" cy="42841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173" name="Shape 173"/>
        <p:cNvGrpSpPr/>
        <p:nvPr/>
      </p:nvGrpSpPr>
      <p:grpSpPr>
        <a:xfrm>
          <a:off x="0" y="0"/>
          <a:ext cx="0" cy="0"/>
          <a:chOff x="0" y="0"/>
          <a:chExt cx="0" cy="0"/>
        </a:xfrm>
      </p:grpSpPr>
      <p:pic>
        <p:nvPicPr>
          <p:cNvPr descr=" " id="174" name="Google Shape;174;g2baae7306e5_0_151"/>
          <p:cNvPicPr preferRelativeResize="0"/>
          <p:nvPr/>
        </p:nvPicPr>
        <p:blipFill rotWithShape="1">
          <a:blip r:embed="rId3">
            <a:alphaModFix/>
          </a:blip>
          <a:srcRect b="0" l="0" r="0" t="0"/>
          <a:stretch/>
        </p:blipFill>
        <p:spPr>
          <a:xfrm>
            <a:off x="0" y="5562600"/>
            <a:ext cx="24387048" cy="8153400"/>
          </a:xfrm>
          <a:prstGeom prst="rect">
            <a:avLst/>
          </a:prstGeom>
          <a:noFill/>
          <a:ln>
            <a:noFill/>
          </a:ln>
        </p:spPr>
      </p:pic>
      <p:pic>
        <p:nvPicPr>
          <p:cNvPr descr=" " id="175" name="Google Shape;175;g2baae7306e5_0_151"/>
          <p:cNvPicPr preferRelativeResize="0"/>
          <p:nvPr/>
        </p:nvPicPr>
        <p:blipFill rotWithShape="1">
          <a:blip r:embed="rId4">
            <a:alphaModFix/>
          </a:blip>
          <a:srcRect b="0" l="0" r="0" t="0"/>
          <a:stretch/>
        </p:blipFill>
        <p:spPr>
          <a:xfrm>
            <a:off x="0" y="508000"/>
            <a:ext cx="8298338" cy="1629742"/>
          </a:xfrm>
          <a:prstGeom prst="rect">
            <a:avLst/>
          </a:prstGeom>
          <a:noFill/>
          <a:ln>
            <a:noFill/>
          </a:ln>
        </p:spPr>
      </p:pic>
      <p:pic>
        <p:nvPicPr>
          <p:cNvPr descr=" " id="176" name="Google Shape;176;g2baae7306e5_0_151"/>
          <p:cNvPicPr preferRelativeResize="0"/>
          <p:nvPr/>
        </p:nvPicPr>
        <p:blipFill rotWithShape="1">
          <a:blip r:embed="rId5">
            <a:alphaModFix/>
          </a:blip>
          <a:srcRect b="0" l="0" r="0" t="0"/>
          <a:stretch/>
        </p:blipFill>
        <p:spPr>
          <a:xfrm>
            <a:off x="1587698" y="2286000"/>
            <a:ext cx="6123296" cy="3856335"/>
          </a:xfrm>
          <a:prstGeom prst="rect">
            <a:avLst/>
          </a:prstGeom>
          <a:noFill/>
          <a:ln>
            <a:noFill/>
          </a:ln>
        </p:spPr>
      </p:pic>
      <p:sp>
        <p:nvSpPr>
          <p:cNvPr id="177" name="Google Shape;177;g2baae7306e5_0_15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8" name="Google Shape;178;g2baae7306e5_0_15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79" name="Google Shape;179;g2baae7306e5_0_151"/>
          <p:cNvPicPr preferRelativeResize="0"/>
          <p:nvPr/>
        </p:nvPicPr>
        <p:blipFill rotWithShape="1">
          <a:blip r:embed="rId7">
            <a:alphaModFix/>
          </a:blip>
          <a:srcRect b="0" l="0" r="0" t="0"/>
          <a:stretch/>
        </p:blipFill>
        <p:spPr>
          <a:xfrm>
            <a:off x="1524191" y="1866900"/>
            <a:ext cx="7595549" cy="10147300"/>
          </a:xfrm>
          <a:prstGeom prst="rect">
            <a:avLst/>
          </a:prstGeom>
          <a:noFill/>
          <a:ln>
            <a:noFill/>
          </a:ln>
        </p:spPr>
      </p:pic>
      <p:pic>
        <p:nvPicPr>
          <p:cNvPr descr=" " id="180" name="Google Shape;180;g2baae7306e5_0_151"/>
          <p:cNvPicPr preferRelativeResize="0"/>
          <p:nvPr/>
        </p:nvPicPr>
        <p:blipFill rotWithShape="1">
          <a:blip r:embed="rId8">
            <a:alphaModFix/>
          </a:blip>
          <a:srcRect b="0" l="0" r="0" t="0"/>
          <a:stretch/>
        </p:blipFill>
        <p:spPr>
          <a:xfrm>
            <a:off x="9335667" y="1866900"/>
            <a:ext cx="5728416" cy="10147300"/>
          </a:xfrm>
          <a:prstGeom prst="rect">
            <a:avLst/>
          </a:prstGeom>
          <a:noFill/>
          <a:ln>
            <a:noFill/>
          </a:ln>
        </p:spPr>
      </p:pic>
      <p:sp>
        <p:nvSpPr>
          <p:cNvPr id="181" name="Google Shape;181;g2baae7306e5_0_151"/>
          <p:cNvSpPr/>
          <p:nvPr/>
        </p:nvSpPr>
        <p:spPr>
          <a:xfrm>
            <a:off x="16004000" y="3111500"/>
            <a:ext cx="7163700" cy="289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baae7306e5_0_151"/>
          <p:cNvSpPr/>
          <p:nvPr/>
        </p:nvSpPr>
        <p:spPr>
          <a:xfrm>
            <a:off x="16004000" y="3111500"/>
            <a:ext cx="7366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Dragon Taming Technique</a:t>
            </a:r>
            <a:endParaRPr b="0" i="0" sz="4800" u="none" cap="none" strike="noStrike">
              <a:solidFill>
                <a:schemeClr val="dk1"/>
              </a:solidFill>
              <a:latin typeface="Calibri"/>
              <a:ea typeface="Calibri"/>
              <a:cs typeface="Calibri"/>
              <a:sym typeface="Calibri"/>
            </a:endParaRPr>
          </a:p>
        </p:txBody>
      </p:sp>
      <p:sp>
        <p:nvSpPr>
          <p:cNvPr id="183" name="Google Shape;183;g2baae7306e5_0_151"/>
          <p:cNvSpPr/>
          <p:nvPr/>
        </p:nvSpPr>
        <p:spPr>
          <a:xfrm>
            <a:off x="16004000" y="49403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84" name="Google Shape;184;g2baae7306e5_0_151"/>
          <p:cNvSpPr/>
          <p:nvPr/>
        </p:nvSpPr>
        <p:spPr>
          <a:xfrm>
            <a:off x="16004000" y="6540500"/>
            <a:ext cx="7163700" cy="289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baae7306e5_0_151"/>
          <p:cNvSpPr/>
          <p:nvPr/>
        </p:nvSpPr>
        <p:spPr>
          <a:xfrm>
            <a:off x="16004000" y="6540500"/>
            <a:ext cx="7366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The Art of Unicorn Sighting</a:t>
            </a:r>
            <a:endParaRPr b="0" i="0" sz="4800" u="none" cap="none" strike="noStrike">
              <a:solidFill>
                <a:schemeClr val="dk1"/>
              </a:solidFill>
              <a:latin typeface="Calibri"/>
              <a:ea typeface="Calibri"/>
              <a:cs typeface="Calibri"/>
              <a:sym typeface="Calibri"/>
            </a:endParaRPr>
          </a:p>
        </p:txBody>
      </p:sp>
      <p:sp>
        <p:nvSpPr>
          <p:cNvPr id="186" name="Google Shape;186;g2baae7306e5_0_151"/>
          <p:cNvSpPr/>
          <p:nvPr/>
        </p:nvSpPr>
        <p:spPr>
          <a:xfrm>
            <a:off x="16004000" y="83693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DFD"/>
        </a:solidFill>
      </p:bgPr>
    </p:bg>
    <p:spTree>
      <p:nvGrpSpPr>
        <p:cNvPr id="191" name="Shape 191"/>
        <p:cNvGrpSpPr/>
        <p:nvPr/>
      </p:nvGrpSpPr>
      <p:grpSpPr>
        <a:xfrm>
          <a:off x="0" y="0"/>
          <a:ext cx="0" cy="0"/>
          <a:chOff x="0" y="0"/>
          <a:chExt cx="0" cy="0"/>
        </a:xfrm>
      </p:grpSpPr>
      <p:pic>
        <p:nvPicPr>
          <p:cNvPr descr=" " id="192" name="Google Shape;192;g2baae7306e5_0_168"/>
          <p:cNvPicPr preferRelativeResize="0"/>
          <p:nvPr/>
        </p:nvPicPr>
        <p:blipFill rotWithShape="1">
          <a:blip r:embed="rId3">
            <a:alphaModFix/>
          </a:blip>
          <a:srcRect b="0" l="0" r="0" t="0"/>
          <a:stretch/>
        </p:blipFill>
        <p:spPr>
          <a:xfrm>
            <a:off x="0" y="8648700"/>
            <a:ext cx="24387048" cy="5067300"/>
          </a:xfrm>
          <a:prstGeom prst="rect">
            <a:avLst/>
          </a:prstGeom>
          <a:noFill/>
          <a:ln>
            <a:noFill/>
          </a:ln>
        </p:spPr>
      </p:pic>
      <p:pic>
        <p:nvPicPr>
          <p:cNvPr descr=" " id="193" name="Google Shape;193;g2baae7306e5_0_168"/>
          <p:cNvPicPr preferRelativeResize="0"/>
          <p:nvPr/>
        </p:nvPicPr>
        <p:blipFill rotWithShape="1">
          <a:blip r:embed="rId4">
            <a:alphaModFix/>
          </a:blip>
          <a:srcRect b="0" l="0" r="0" t="0"/>
          <a:stretch/>
        </p:blipFill>
        <p:spPr>
          <a:xfrm>
            <a:off x="19065083" y="0"/>
            <a:ext cx="5321965" cy="3199606"/>
          </a:xfrm>
          <a:prstGeom prst="rect">
            <a:avLst/>
          </a:prstGeom>
          <a:noFill/>
          <a:ln>
            <a:noFill/>
          </a:ln>
        </p:spPr>
      </p:pic>
      <p:pic>
        <p:nvPicPr>
          <p:cNvPr descr=" " id="194" name="Google Shape;194;g2baae7306e5_0_168"/>
          <p:cNvPicPr preferRelativeResize="0"/>
          <p:nvPr/>
        </p:nvPicPr>
        <p:blipFill rotWithShape="1">
          <a:blip r:embed="rId5">
            <a:alphaModFix/>
          </a:blip>
          <a:srcRect b="0" l="0" r="0" t="0"/>
          <a:stretch/>
        </p:blipFill>
        <p:spPr>
          <a:xfrm>
            <a:off x="12561870" y="990600"/>
            <a:ext cx="9302617" cy="886544"/>
          </a:xfrm>
          <a:prstGeom prst="rect">
            <a:avLst/>
          </a:prstGeom>
          <a:noFill/>
          <a:ln>
            <a:noFill/>
          </a:ln>
        </p:spPr>
      </p:pic>
      <p:sp>
        <p:nvSpPr>
          <p:cNvPr id="195" name="Google Shape;195;g2baae7306e5_0_168"/>
          <p:cNvSpPr/>
          <p:nvPr/>
        </p:nvSpPr>
        <p:spPr>
          <a:xfrm>
            <a:off x="2091528" y="1574800"/>
            <a:ext cx="20216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Vampiro One"/>
              <a:buNone/>
            </a:pPr>
            <a:r>
              <a:rPr b="0" i="0" lang="en-US" sz="8000" u="none" cap="none" strike="noStrike">
                <a:solidFill>
                  <a:srgbClr val="272727"/>
                </a:solidFill>
                <a:latin typeface="Vampiro One"/>
                <a:ea typeface="Vampiro One"/>
                <a:cs typeface="Vampiro One"/>
                <a:sym typeface="Vampiro One"/>
              </a:rPr>
              <a:t>The Magic of Dragons: A Research</a:t>
            </a:r>
            <a:endParaRPr b="0" i="0" sz="8000" u="none" cap="none" strike="noStrike">
              <a:solidFill>
                <a:schemeClr val="dk1"/>
              </a:solidFill>
              <a:latin typeface="Calibri"/>
              <a:ea typeface="Calibri"/>
              <a:cs typeface="Calibri"/>
              <a:sym typeface="Calibri"/>
            </a:endParaRPr>
          </a:p>
        </p:txBody>
      </p:sp>
      <p:sp>
        <p:nvSpPr>
          <p:cNvPr id="196" name="Google Shape;196;g2baae7306e5_0_168"/>
          <p:cNvSpPr/>
          <p:nvPr/>
        </p:nvSpPr>
        <p:spPr>
          <a:xfrm>
            <a:off x="14352794" y="4025900"/>
            <a:ext cx="6642900" cy="770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baae7306e5_0_168"/>
          <p:cNvSpPr/>
          <p:nvPr/>
        </p:nvSpPr>
        <p:spPr>
          <a:xfrm>
            <a:off x="15197449" y="4025900"/>
            <a:ext cx="49536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Dragon Taming</a:t>
            </a:r>
            <a:endParaRPr b="0" i="0" sz="4800" u="none" cap="none" strike="noStrike">
              <a:solidFill>
                <a:schemeClr val="dk1"/>
              </a:solidFill>
              <a:latin typeface="Calibri"/>
              <a:ea typeface="Calibri"/>
              <a:cs typeface="Calibri"/>
              <a:sym typeface="Calibri"/>
            </a:endParaRPr>
          </a:p>
        </p:txBody>
      </p:sp>
      <p:sp>
        <p:nvSpPr>
          <p:cNvPr id="198" name="Google Shape;198;g2baae7306e5_0_168"/>
          <p:cNvSpPr/>
          <p:nvPr/>
        </p:nvSpPr>
        <p:spPr>
          <a:xfrm>
            <a:off x="14352794" y="5092700"/>
            <a:ext cx="6642900" cy="66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9" name="Google Shape;199;g2baae7306e5_0_168"/>
          <p:cNvPicPr preferRelativeResize="0"/>
          <p:nvPr/>
        </p:nvPicPr>
        <p:blipFill rotWithShape="1">
          <a:blip r:embed="rId6">
            <a:alphaModFix/>
          </a:blip>
          <a:srcRect b="0" l="0" r="0" t="0"/>
          <a:stretch/>
        </p:blipFill>
        <p:spPr>
          <a:xfrm>
            <a:off x="14352794" y="5092700"/>
            <a:ext cx="6642930" cy="6642100"/>
          </a:xfrm>
          <a:prstGeom prst="rect">
            <a:avLst/>
          </a:prstGeom>
          <a:noFill/>
          <a:ln>
            <a:noFill/>
          </a:ln>
        </p:spPr>
      </p:pic>
      <p:pic>
        <p:nvPicPr>
          <p:cNvPr descr=" " id="200" name="Google Shape;200;g2baae7306e5_0_168"/>
          <p:cNvPicPr preferRelativeResize="0"/>
          <p:nvPr/>
        </p:nvPicPr>
        <p:blipFill rotWithShape="1">
          <a:blip r:embed="rId7">
            <a:alphaModFix/>
          </a:blip>
          <a:srcRect b="0" l="0" r="0" t="0"/>
          <a:stretch/>
        </p:blipFill>
        <p:spPr>
          <a:xfrm>
            <a:off x="14352791" y="5092700"/>
            <a:ext cx="6642933" cy="6642100"/>
          </a:xfrm>
          <a:prstGeom prst="rect">
            <a:avLst/>
          </a:prstGeom>
          <a:noFill/>
          <a:ln>
            <a:noFill/>
          </a:ln>
        </p:spPr>
      </p:pic>
      <p:sp>
        <p:nvSpPr>
          <p:cNvPr id="201" name="Google Shape;201;g2baae7306e5_0_168"/>
          <p:cNvSpPr/>
          <p:nvPr/>
        </p:nvSpPr>
        <p:spPr>
          <a:xfrm>
            <a:off x="15762670" y="6489700"/>
            <a:ext cx="3835800" cy="3835500"/>
          </a:xfrm>
          <a:prstGeom prst="roundRect">
            <a:avLst>
              <a:gd fmla="val 3311285" name="adj"/>
            </a:avLst>
          </a:prstGeom>
          <a:solidFill>
            <a:srgbClr val="FDF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2" name="Google Shape;202;g2baae7306e5_0_168"/>
          <p:cNvPicPr preferRelativeResize="0"/>
          <p:nvPr/>
        </p:nvPicPr>
        <p:blipFill rotWithShape="1">
          <a:blip r:embed="rId8">
            <a:alphaModFix/>
          </a:blip>
          <a:srcRect b="0" l="0" r="0" t="0"/>
          <a:stretch/>
        </p:blipFill>
        <p:spPr>
          <a:xfrm>
            <a:off x="16713208" y="7061200"/>
            <a:ext cx="1934803" cy="1625600"/>
          </a:xfrm>
          <a:prstGeom prst="rect">
            <a:avLst/>
          </a:prstGeom>
          <a:noFill/>
          <a:ln>
            <a:noFill/>
          </a:ln>
        </p:spPr>
      </p:pic>
      <p:sp>
        <p:nvSpPr>
          <p:cNvPr id="203" name="Google Shape;203;g2baae7306e5_0_168"/>
          <p:cNvSpPr/>
          <p:nvPr/>
        </p:nvSpPr>
        <p:spPr>
          <a:xfrm>
            <a:off x="15915089" y="8991600"/>
            <a:ext cx="35310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baae7306e5_0_168"/>
          <p:cNvSpPr/>
          <p:nvPr/>
        </p:nvSpPr>
        <p:spPr>
          <a:xfrm>
            <a:off x="15813476" y="8991600"/>
            <a:ext cx="37344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Unicorn </a:t>
            </a:r>
            <a:endParaRPr b="0" i="0" sz="4800" u="none" cap="none" strike="noStrike">
              <a:solidFill>
                <a:schemeClr val="dk1"/>
              </a:solidFill>
              <a:latin typeface="Calibri"/>
              <a:ea typeface="Calibri"/>
              <a:cs typeface="Calibri"/>
              <a:sym typeface="Calibri"/>
            </a:endParaRPr>
          </a:p>
        </p:txBody>
      </p:sp>
      <p:sp>
        <p:nvSpPr>
          <p:cNvPr id="205" name="Google Shape;205;g2baae7306e5_0_16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6" name="Google Shape;206;g2baae7306e5_0_168"/>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207" name="Google Shape;207;g2baae7306e5_0_168"/>
          <p:cNvSpPr/>
          <p:nvPr/>
        </p:nvSpPr>
        <p:spPr>
          <a:xfrm>
            <a:off x="3149994"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baae7306e5_0_168"/>
          <p:cNvSpPr/>
          <p:nvPr/>
        </p:nvSpPr>
        <p:spPr>
          <a:xfrm>
            <a:off x="3149994"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baae7306e5_0_168"/>
          <p:cNvSpPr/>
          <p:nvPr/>
        </p:nvSpPr>
        <p:spPr>
          <a:xfrm>
            <a:off x="3149994" y="43180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Archery</a:t>
            </a:r>
            <a:endParaRPr b="0" i="0" sz="4800" u="none" cap="none" strike="noStrike">
              <a:solidFill>
                <a:schemeClr val="dk1"/>
              </a:solidFill>
              <a:latin typeface="Calibri"/>
              <a:ea typeface="Calibri"/>
              <a:cs typeface="Calibri"/>
              <a:sym typeface="Calibri"/>
            </a:endParaRPr>
          </a:p>
        </p:txBody>
      </p:sp>
      <p:sp>
        <p:nvSpPr>
          <p:cNvPr id="210" name="Google Shape;210;g2baae7306e5_0_168"/>
          <p:cNvSpPr/>
          <p:nvPr/>
        </p:nvSpPr>
        <p:spPr>
          <a:xfrm>
            <a:off x="3149994" y="52832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11" name="Google Shape;211;g2baae7306e5_0_168"/>
          <p:cNvSpPr/>
          <p:nvPr/>
        </p:nvSpPr>
        <p:spPr>
          <a:xfrm>
            <a:off x="8370346"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2baae7306e5_0_168"/>
          <p:cNvSpPr/>
          <p:nvPr/>
        </p:nvSpPr>
        <p:spPr>
          <a:xfrm>
            <a:off x="8370346"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2baae7306e5_0_168"/>
          <p:cNvSpPr/>
          <p:nvPr/>
        </p:nvSpPr>
        <p:spPr>
          <a:xfrm>
            <a:off x="8370346" y="85471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Unicorn</a:t>
            </a:r>
            <a:endParaRPr b="0" i="0" sz="4800" u="none" cap="none" strike="noStrike">
              <a:solidFill>
                <a:schemeClr val="dk1"/>
              </a:solidFill>
              <a:latin typeface="Calibri"/>
              <a:ea typeface="Calibri"/>
              <a:cs typeface="Calibri"/>
              <a:sym typeface="Calibri"/>
            </a:endParaRPr>
          </a:p>
        </p:txBody>
      </p:sp>
      <p:sp>
        <p:nvSpPr>
          <p:cNvPr id="214" name="Google Shape;214;g2baae7306e5_0_168"/>
          <p:cNvSpPr/>
          <p:nvPr/>
        </p:nvSpPr>
        <p:spPr>
          <a:xfrm>
            <a:off x="8370346" y="95123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15" name="Google Shape;215;g2baae7306e5_0_168"/>
          <p:cNvSpPr/>
          <p:nvPr/>
        </p:nvSpPr>
        <p:spPr>
          <a:xfrm>
            <a:off x="8370346"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2baae7306e5_0_168"/>
          <p:cNvSpPr/>
          <p:nvPr/>
        </p:nvSpPr>
        <p:spPr>
          <a:xfrm>
            <a:off x="8370346"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2baae7306e5_0_168"/>
          <p:cNvSpPr/>
          <p:nvPr/>
        </p:nvSpPr>
        <p:spPr>
          <a:xfrm>
            <a:off x="8370346" y="43180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Music</a:t>
            </a:r>
            <a:endParaRPr b="0" i="0" sz="4800" u="none" cap="none" strike="noStrike">
              <a:solidFill>
                <a:schemeClr val="dk1"/>
              </a:solidFill>
              <a:latin typeface="Calibri"/>
              <a:ea typeface="Calibri"/>
              <a:cs typeface="Calibri"/>
              <a:sym typeface="Calibri"/>
            </a:endParaRPr>
          </a:p>
        </p:txBody>
      </p:sp>
      <p:sp>
        <p:nvSpPr>
          <p:cNvPr id="218" name="Google Shape;218;g2baae7306e5_0_168"/>
          <p:cNvSpPr/>
          <p:nvPr/>
        </p:nvSpPr>
        <p:spPr>
          <a:xfrm>
            <a:off x="8370346" y="52832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219" name="Google Shape;219;g2baae7306e5_0_168"/>
          <p:cNvSpPr/>
          <p:nvPr/>
        </p:nvSpPr>
        <p:spPr>
          <a:xfrm>
            <a:off x="3149994"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baae7306e5_0_168"/>
          <p:cNvSpPr/>
          <p:nvPr/>
        </p:nvSpPr>
        <p:spPr>
          <a:xfrm>
            <a:off x="3149994"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baae7306e5_0_168"/>
          <p:cNvSpPr/>
          <p:nvPr/>
        </p:nvSpPr>
        <p:spPr>
          <a:xfrm>
            <a:off x="3149994" y="85471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mpiro One"/>
              <a:buNone/>
            </a:pPr>
            <a:r>
              <a:rPr b="0" i="0" lang="en-US" sz="4800" u="none" cap="none" strike="noStrike">
                <a:solidFill>
                  <a:srgbClr val="0E0E0E"/>
                </a:solidFill>
                <a:latin typeface="Vampiro One"/>
                <a:ea typeface="Vampiro One"/>
                <a:cs typeface="Vampiro One"/>
                <a:sym typeface="Vampiro One"/>
              </a:rPr>
              <a:t>Life</a:t>
            </a:r>
            <a:endParaRPr b="0" i="0" sz="4800" u="none" cap="none" strike="noStrike">
              <a:solidFill>
                <a:schemeClr val="dk1"/>
              </a:solidFill>
              <a:latin typeface="Calibri"/>
              <a:ea typeface="Calibri"/>
              <a:cs typeface="Calibri"/>
              <a:sym typeface="Calibri"/>
            </a:endParaRPr>
          </a:p>
        </p:txBody>
      </p:sp>
      <p:sp>
        <p:nvSpPr>
          <p:cNvPr id="222" name="Google Shape;222;g2baae7306e5_0_168"/>
          <p:cNvSpPr/>
          <p:nvPr/>
        </p:nvSpPr>
        <p:spPr>
          <a:xfrm>
            <a:off x="3149994" y="95123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2024-02-20T01:54:50Z</dcterms:created>
  <dc:creator>PptxGenJS</dc:creator>
</cp:coreProperties>
</file>