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6" name="Google Shape;63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0" name="Google Shape;69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1" name="Google Shape;73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" name="Google Shape;77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3" name="Google Shape;82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2" name="Google Shape;86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9" name="Google Shape;91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2" name="Google Shape;93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0" type="dt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8700795" y="6431122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5218163" y="3244334"/>
            <a:ext cx="17556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GoogleSlides.org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2.jpg"/><Relationship Id="rId5" Type="http://schemas.openxmlformats.org/officeDocument/2006/relationships/image" Target="../media/image3.png"/><Relationship Id="rId6" Type="http://schemas.openxmlformats.org/officeDocument/2006/relationships/image" Target="../media/image13.jpg"/><Relationship Id="rId7" Type="http://schemas.openxmlformats.org/officeDocument/2006/relationships/image" Target="../media/image11.jpg"/><Relationship Id="rId8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googleslides.org/free-templates/flowers-powerpoint-templates" TargetMode="External"/><Relationship Id="rId10" Type="http://schemas.openxmlformats.org/officeDocument/2006/relationships/hyperlink" Target="https://googleslides.org/free-templates/education-google-slides" TargetMode="External"/><Relationship Id="rId13" Type="http://schemas.openxmlformats.org/officeDocument/2006/relationships/hyperlink" Target="https://googleslides.org/free-templates/games-powerpoint-templates" TargetMode="External"/><Relationship Id="rId12" Type="http://schemas.openxmlformats.org/officeDocument/2006/relationships/hyperlink" Target="https://googleslides.org/free-templates/food-drinks-powerpoint-template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oogleslides.org/free-templates" TargetMode="External"/><Relationship Id="rId4" Type="http://schemas.openxmlformats.org/officeDocument/2006/relationships/hyperlink" Target="https://googleslides.org/free-templates/abstract-google-slides" TargetMode="External"/><Relationship Id="rId9" Type="http://schemas.openxmlformats.org/officeDocument/2006/relationships/hyperlink" Target="https://googleslides.org/free-templates/christmas-new-year-templates" TargetMode="External"/><Relationship Id="rId15" Type="http://schemas.openxmlformats.org/officeDocument/2006/relationships/hyperlink" Target="https://googleslides.org/free-templates/nature-google-slide-templates" TargetMode="External"/><Relationship Id="rId14" Type="http://schemas.openxmlformats.org/officeDocument/2006/relationships/hyperlink" Target="https://googleslides.org/free-templates/medical-powerpoint-templates" TargetMode="External"/><Relationship Id="rId17" Type="http://schemas.openxmlformats.org/officeDocument/2006/relationships/hyperlink" Target="https://googleslides.org/free-templates/sports-presentation-slides" TargetMode="External"/><Relationship Id="rId16" Type="http://schemas.openxmlformats.org/officeDocument/2006/relationships/hyperlink" Target="https://googleslides.org/free-templates/religion-powerpoint-templates" TargetMode="External"/><Relationship Id="rId5" Type="http://schemas.openxmlformats.org/officeDocument/2006/relationships/hyperlink" Target="https://googleslides.org/free-templates/animal-wildlife-presentation-template" TargetMode="External"/><Relationship Id="rId19" Type="http://schemas.openxmlformats.org/officeDocument/2006/relationships/hyperlink" Target="https://googleslides.org/free-templates/transportation-google-slides" TargetMode="External"/><Relationship Id="rId6" Type="http://schemas.openxmlformats.org/officeDocument/2006/relationships/hyperlink" Target="https://googleslides.org/free-templates/biology-presentation-slides" TargetMode="External"/><Relationship Id="rId18" Type="http://schemas.openxmlformats.org/officeDocument/2006/relationships/hyperlink" Target="https://googleslides.org/free-templates/technology-powerpoint-templates" TargetMode="External"/><Relationship Id="rId7" Type="http://schemas.openxmlformats.org/officeDocument/2006/relationships/hyperlink" Target="https://googleslides.org/free-templates/business-finance-templates" TargetMode="External"/><Relationship Id="rId8" Type="http://schemas.openxmlformats.org/officeDocument/2006/relationships/hyperlink" Target="https://googleslides.org/free-templates/chemistry-google-slides-templat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938681" y="-1488477"/>
            <a:ext cx="776614" cy="1164921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1907007" y="-1488477"/>
            <a:ext cx="776614" cy="1164921"/>
          </a:xfrm>
          <a:prstGeom prst="rect">
            <a:avLst/>
          </a:prstGeom>
          <a:solidFill>
            <a:srgbClr val="6149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37623" y="548641"/>
            <a:ext cx="11531435" cy="5753685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540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623" y="617139"/>
            <a:ext cx="11531435" cy="5581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1979" y="3828742"/>
            <a:ext cx="1946370" cy="201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337623" y="2456573"/>
            <a:ext cx="1153143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6000" u="none" cap="none" strike="noStrike">
                <a:solidFill>
                  <a:srgbClr val="71BCB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ILLUSTRATION FRAME</a:t>
            </a:r>
            <a:endParaRPr b="0" i="0" sz="3600" u="none" cap="none" strike="noStrike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337623" y="3455915"/>
            <a:ext cx="115314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4000" u="none" cap="none" strike="noStrike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Presentation Template</a:t>
            </a:r>
            <a:endParaRPr b="0" i="0" sz="4000" u="none" cap="none" strike="noStrike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337623" y="5928944"/>
            <a:ext cx="115314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www.googleslides.org</a:t>
            </a:r>
            <a:endParaRPr b="0" i="0" sz="1800" u="none" cap="none" strike="noStrike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51" name="Google Shape;351;p23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52" name="Google Shape;35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23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355" name="Google Shape;355;p23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359" name="Google Shape;359;p23"/>
          <p:cNvGrpSpPr/>
          <p:nvPr/>
        </p:nvGrpSpPr>
        <p:grpSpPr>
          <a:xfrm rot="1594084">
            <a:off x="986078" y="2835708"/>
            <a:ext cx="1726908" cy="2091198"/>
            <a:chOff x="952500" y="2470171"/>
            <a:chExt cx="1726908" cy="2091198"/>
          </a:xfrm>
        </p:grpSpPr>
        <p:sp>
          <p:nvSpPr>
            <p:cNvPr id="360" name="Google Shape;360;p23"/>
            <p:cNvSpPr/>
            <p:nvPr/>
          </p:nvSpPr>
          <p:spPr>
            <a:xfrm>
              <a:off x="952500" y="2470171"/>
              <a:ext cx="1726905" cy="2743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3600000" scaled="0"/>
            </a:gradFill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952503" y="2710418"/>
              <a:ext cx="1726905" cy="1850951"/>
            </a:xfrm>
            <a:prstGeom prst="foldedCorner">
              <a:avLst>
                <a:gd fmla="val 16667" name="adj"/>
              </a:avLst>
            </a:prstGeom>
            <a:solidFill>
              <a:srgbClr val="EB8374"/>
            </a:solidFill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1441491" y="3608616"/>
              <a:ext cx="748923" cy="769441"/>
            </a:xfrm>
            <a:prstGeom prst="rect">
              <a:avLst/>
            </a:prstGeom>
            <a:noFill/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</a:t>
              </a:r>
              <a:endParaRPr/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363" name="Google Shape;363;p23"/>
          <p:cNvGrpSpPr/>
          <p:nvPr/>
        </p:nvGrpSpPr>
        <p:grpSpPr>
          <a:xfrm rot="-265221">
            <a:off x="3055247" y="3884986"/>
            <a:ext cx="1726908" cy="2091198"/>
            <a:chOff x="3004584" y="2470170"/>
            <a:chExt cx="1726908" cy="2091198"/>
          </a:xfrm>
        </p:grpSpPr>
        <p:sp>
          <p:nvSpPr>
            <p:cNvPr id="364" name="Google Shape;364;p23"/>
            <p:cNvSpPr/>
            <p:nvPr/>
          </p:nvSpPr>
          <p:spPr>
            <a:xfrm>
              <a:off x="3004584" y="2470170"/>
              <a:ext cx="1726905" cy="2743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3600000" scaled="0"/>
            </a:gradFill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3004587" y="2710417"/>
              <a:ext cx="1726905" cy="1850951"/>
            </a:xfrm>
            <a:prstGeom prst="foldedCorner">
              <a:avLst>
                <a:gd fmla="val 16667" name="adj"/>
              </a:avLst>
            </a:prstGeom>
            <a:solidFill>
              <a:srgbClr val="EDCC85"/>
            </a:solidFill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3493574" y="3608617"/>
              <a:ext cx="748923" cy="769441"/>
            </a:xfrm>
            <a:prstGeom prst="rect">
              <a:avLst/>
            </a:prstGeom>
            <a:noFill/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</a:t>
              </a:r>
              <a:endParaRPr/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367" name="Google Shape;367;p23"/>
          <p:cNvGrpSpPr/>
          <p:nvPr/>
        </p:nvGrpSpPr>
        <p:grpSpPr>
          <a:xfrm rot="415641">
            <a:off x="5032221" y="2457007"/>
            <a:ext cx="1726908" cy="2091198"/>
            <a:chOff x="5056665" y="2470170"/>
            <a:chExt cx="1726908" cy="2091198"/>
          </a:xfrm>
        </p:grpSpPr>
        <p:sp>
          <p:nvSpPr>
            <p:cNvPr id="368" name="Google Shape;368;p23"/>
            <p:cNvSpPr/>
            <p:nvPr/>
          </p:nvSpPr>
          <p:spPr>
            <a:xfrm>
              <a:off x="5056665" y="2470170"/>
              <a:ext cx="1726905" cy="2743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3600000" scaled="0"/>
            </a:gradFill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5056668" y="2710417"/>
              <a:ext cx="1726905" cy="1850951"/>
            </a:xfrm>
            <a:prstGeom prst="foldedCorner">
              <a:avLst>
                <a:gd fmla="val 16667" name="adj"/>
              </a:avLst>
            </a:prstGeom>
            <a:solidFill>
              <a:srgbClr val="608C7D"/>
            </a:solidFill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5545655" y="3608617"/>
              <a:ext cx="748923" cy="769441"/>
            </a:xfrm>
            <a:prstGeom prst="rect">
              <a:avLst/>
            </a:prstGeom>
            <a:noFill/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</a:t>
              </a:r>
              <a:endParaRPr/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371" name="Google Shape;371;p23"/>
          <p:cNvGrpSpPr/>
          <p:nvPr/>
        </p:nvGrpSpPr>
        <p:grpSpPr>
          <a:xfrm rot="-432373">
            <a:off x="7180289" y="3113881"/>
            <a:ext cx="1726908" cy="2091198"/>
            <a:chOff x="7108743" y="2470170"/>
            <a:chExt cx="1726908" cy="2091198"/>
          </a:xfrm>
        </p:grpSpPr>
        <p:sp>
          <p:nvSpPr>
            <p:cNvPr id="372" name="Google Shape;372;p23"/>
            <p:cNvSpPr/>
            <p:nvPr/>
          </p:nvSpPr>
          <p:spPr>
            <a:xfrm>
              <a:off x="7108743" y="2470170"/>
              <a:ext cx="1726905" cy="2743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3600000" scaled="0"/>
            </a:gradFill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7108746" y="2710417"/>
              <a:ext cx="1726905" cy="1850951"/>
            </a:xfrm>
            <a:prstGeom prst="foldedCorner">
              <a:avLst>
                <a:gd fmla="val 16667" name="adj"/>
              </a:avLst>
            </a:prstGeom>
            <a:solidFill>
              <a:srgbClr val="AEB55D"/>
            </a:solidFill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7597733" y="3608617"/>
              <a:ext cx="748923" cy="769441"/>
            </a:xfrm>
            <a:prstGeom prst="rect">
              <a:avLst/>
            </a:prstGeom>
            <a:noFill/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</a:t>
              </a:r>
              <a:endParaRPr/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375" name="Google Shape;375;p23"/>
          <p:cNvGrpSpPr/>
          <p:nvPr/>
        </p:nvGrpSpPr>
        <p:grpSpPr>
          <a:xfrm rot="340464">
            <a:off x="9235175" y="2569422"/>
            <a:ext cx="1726908" cy="2091198"/>
            <a:chOff x="9160818" y="2470170"/>
            <a:chExt cx="1726908" cy="2091198"/>
          </a:xfrm>
        </p:grpSpPr>
        <p:sp>
          <p:nvSpPr>
            <p:cNvPr id="376" name="Google Shape;376;p23"/>
            <p:cNvSpPr/>
            <p:nvPr/>
          </p:nvSpPr>
          <p:spPr>
            <a:xfrm>
              <a:off x="9160818" y="2470170"/>
              <a:ext cx="1726905" cy="2743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3600000" scaled="0"/>
            </a:gradFill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9160821" y="2710417"/>
              <a:ext cx="1726905" cy="1850951"/>
            </a:xfrm>
            <a:prstGeom prst="foldedCorner">
              <a:avLst>
                <a:gd fmla="val 16667" name="adj"/>
              </a:avLst>
            </a:prstGeom>
            <a:solidFill>
              <a:srgbClr val="EB8374"/>
            </a:solidFill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9649808" y="3608617"/>
              <a:ext cx="748923" cy="769441"/>
            </a:xfrm>
            <a:prstGeom prst="rect">
              <a:avLst/>
            </a:prstGeom>
            <a:noFill/>
            <a:ln>
              <a:noFill/>
            </a:ln>
            <a:effectLst>
              <a:outerShdw blurRad="76200" kx="-1200000" rotWithShape="0" algn="bl" sy="23000">
                <a:srgbClr val="3F3F3F">
                  <a:alpha val="2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</a:t>
              </a:r>
              <a:endParaRPr/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379" name="Google Shape;379;p23"/>
          <p:cNvSpPr txBox="1"/>
          <p:nvPr/>
        </p:nvSpPr>
        <p:spPr>
          <a:xfrm rot="1462911">
            <a:off x="933655" y="3722699"/>
            <a:ext cx="16995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380" name="Google Shape;380;p23"/>
          <p:cNvSpPr txBox="1"/>
          <p:nvPr/>
        </p:nvSpPr>
        <p:spPr>
          <a:xfrm rot="437878">
            <a:off x="5040487" y="3262508"/>
            <a:ext cx="16995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381" name="Google Shape;381;p23"/>
          <p:cNvSpPr txBox="1"/>
          <p:nvPr/>
        </p:nvSpPr>
        <p:spPr>
          <a:xfrm rot="-241094">
            <a:off x="3040136" y="4688576"/>
            <a:ext cx="16995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382" name="Google Shape;382;p23"/>
          <p:cNvSpPr txBox="1"/>
          <p:nvPr/>
        </p:nvSpPr>
        <p:spPr>
          <a:xfrm rot="-404130">
            <a:off x="7181339" y="3963125"/>
            <a:ext cx="16995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383" name="Google Shape;383;p23"/>
          <p:cNvSpPr txBox="1"/>
          <p:nvPr/>
        </p:nvSpPr>
        <p:spPr>
          <a:xfrm rot="304094">
            <a:off x="9275101" y="3373256"/>
            <a:ext cx="16995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4" name="Google Shape;384;p23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4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91" name="Google Shape;391;p24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92" name="Google Shape;39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24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395" name="Google Shape;395;p24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99" name="Google Shape;399;p24"/>
          <p:cNvGrpSpPr/>
          <p:nvPr/>
        </p:nvGrpSpPr>
        <p:grpSpPr>
          <a:xfrm>
            <a:off x="878169" y="3679579"/>
            <a:ext cx="1000931" cy="1000931"/>
            <a:chOff x="878169" y="3356022"/>
            <a:chExt cx="1000931" cy="1000931"/>
          </a:xfrm>
        </p:grpSpPr>
        <p:sp>
          <p:nvSpPr>
            <p:cNvPr id="400" name="Google Shape;400;p24"/>
            <p:cNvSpPr/>
            <p:nvPr/>
          </p:nvSpPr>
          <p:spPr>
            <a:xfrm>
              <a:off x="878169" y="3356022"/>
              <a:ext cx="1000931" cy="1000931"/>
            </a:xfrm>
            <a:prstGeom prst="ellipse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1160833" y="3657964"/>
              <a:ext cx="434060" cy="456038"/>
            </a:xfrm>
            <a:custGeom>
              <a:rect b="b" l="l" r="r" t="t"/>
              <a:pathLst>
                <a:path extrusionOk="0" h="609" w="577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D7D3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878169" y="5247875"/>
            <a:ext cx="1000931" cy="1000931"/>
            <a:chOff x="878169" y="4924318"/>
            <a:chExt cx="1000931" cy="1000931"/>
          </a:xfrm>
        </p:grpSpPr>
        <p:sp>
          <p:nvSpPr>
            <p:cNvPr id="403" name="Google Shape;403;p24"/>
            <p:cNvSpPr/>
            <p:nvPr/>
          </p:nvSpPr>
          <p:spPr>
            <a:xfrm>
              <a:off x="878169" y="4924318"/>
              <a:ext cx="1000931" cy="1000931"/>
            </a:xfrm>
            <a:prstGeom prst="ellipse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1114816" y="5197679"/>
              <a:ext cx="459701" cy="454207"/>
            </a:xfrm>
            <a:custGeom>
              <a:rect b="b" l="l" r="r" t="t"/>
              <a:pathLst>
                <a:path extrusionOk="0" h="605" w="612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8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8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0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1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0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D7D3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405" name="Google Shape;405;p24"/>
          <p:cNvGrpSpPr/>
          <p:nvPr/>
        </p:nvGrpSpPr>
        <p:grpSpPr>
          <a:xfrm>
            <a:off x="878169" y="2169757"/>
            <a:ext cx="1000931" cy="1000931"/>
            <a:chOff x="878169" y="1846200"/>
            <a:chExt cx="1000931" cy="1000931"/>
          </a:xfrm>
        </p:grpSpPr>
        <p:sp>
          <p:nvSpPr>
            <p:cNvPr id="406" name="Google Shape;406;p24"/>
            <p:cNvSpPr/>
            <p:nvPr/>
          </p:nvSpPr>
          <p:spPr>
            <a:xfrm>
              <a:off x="878169" y="1846200"/>
              <a:ext cx="1000931" cy="1000931"/>
            </a:xfrm>
            <a:prstGeom prst="ellipse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1142518" y="2117243"/>
              <a:ext cx="470690" cy="450544"/>
            </a:xfrm>
            <a:custGeom>
              <a:rect b="b" l="l" r="r" t="t"/>
              <a:pathLst>
                <a:path extrusionOk="0" h="600" w="628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D7D3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408" name="Google Shape;408;p24"/>
          <p:cNvGrpSpPr/>
          <p:nvPr/>
        </p:nvGrpSpPr>
        <p:grpSpPr>
          <a:xfrm>
            <a:off x="6791040" y="2169757"/>
            <a:ext cx="1000931" cy="1000931"/>
            <a:chOff x="6791040" y="1846200"/>
            <a:chExt cx="1000931" cy="1000931"/>
          </a:xfrm>
        </p:grpSpPr>
        <p:sp>
          <p:nvSpPr>
            <p:cNvPr id="409" name="Google Shape;409;p24"/>
            <p:cNvSpPr/>
            <p:nvPr/>
          </p:nvSpPr>
          <p:spPr>
            <a:xfrm>
              <a:off x="6791040" y="1846200"/>
              <a:ext cx="1000931" cy="1000931"/>
            </a:xfrm>
            <a:prstGeom prst="ellipse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7110188" y="2168297"/>
              <a:ext cx="362633" cy="456039"/>
            </a:xfrm>
            <a:custGeom>
              <a:rect b="b" l="l" r="r" t="t"/>
              <a:pathLst>
                <a:path extrusionOk="0" h="606" w="484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D7D3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411" name="Google Shape;411;p24"/>
          <p:cNvGrpSpPr/>
          <p:nvPr/>
        </p:nvGrpSpPr>
        <p:grpSpPr>
          <a:xfrm>
            <a:off x="6791040" y="5247875"/>
            <a:ext cx="1000931" cy="1000931"/>
            <a:chOff x="6791040" y="4924318"/>
            <a:chExt cx="1000931" cy="1000931"/>
          </a:xfrm>
        </p:grpSpPr>
        <p:sp>
          <p:nvSpPr>
            <p:cNvPr id="412" name="Google Shape;412;p24"/>
            <p:cNvSpPr/>
            <p:nvPr/>
          </p:nvSpPr>
          <p:spPr>
            <a:xfrm>
              <a:off x="6791040" y="4924318"/>
              <a:ext cx="1000931" cy="1000931"/>
            </a:xfrm>
            <a:prstGeom prst="ellipse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7079968" y="5197679"/>
              <a:ext cx="423072" cy="459702"/>
            </a:xfrm>
            <a:custGeom>
              <a:rect b="b" l="l" r="r" t="t"/>
              <a:pathLst>
                <a:path extrusionOk="0" h="613" w="566">
                  <a:moveTo>
                    <a:pt x="38" y="38"/>
                  </a:moveTo>
                  <a:cubicBezTo>
                    <a:pt x="74" y="43"/>
                    <a:pt x="112" y="42"/>
                    <a:pt x="151" y="37"/>
                  </a:cubicBezTo>
                  <a:cubicBezTo>
                    <a:pt x="190" y="32"/>
                    <a:pt x="230" y="21"/>
                    <a:pt x="271" y="5"/>
                  </a:cubicBezTo>
                  <a:lnTo>
                    <a:pt x="283" y="0"/>
                  </a:lnTo>
                  <a:lnTo>
                    <a:pt x="294" y="5"/>
                  </a:lnTo>
                  <a:cubicBezTo>
                    <a:pt x="336" y="21"/>
                    <a:pt x="376" y="32"/>
                    <a:pt x="415" y="37"/>
                  </a:cubicBezTo>
                  <a:cubicBezTo>
                    <a:pt x="454" y="42"/>
                    <a:pt x="491" y="43"/>
                    <a:pt x="528" y="38"/>
                  </a:cubicBezTo>
                  <a:lnTo>
                    <a:pt x="566" y="33"/>
                  </a:lnTo>
                  <a:lnTo>
                    <a:pt x="566" y="76"/>
                  </a:lnTo>
                  <a:cubicBezTo>
                    <a:pt x="564" y="260"/>
                    <a:pt x="534" y="382"/>
                    <a:pt x="486" y="464"/>
                  </a:cubicBezTo>
                  <a:cubicBezTo>
                    <a:pt x="436" y="550"/>
                    <a:pt x="368" y="591"/>
                    <a:pt x="291" y="611"/>
                  </a:cubicBezTo>
                  <a:lnTo>
                    <a:pt x="283" y="613"/>
                  </a:lnTo>
                  <a:lnTo>
                    <a:pt x="275" y="611"/>
                  </a:lnTo>
                  <a:cubicBezTo>
                    <a:pt x="198" y="591"/>
                    <a:pt x="130" y="550"/>
                    <a:pt x="80" y="464"/>
                  </a:cubicBezTo>
                  <a:cubicBezTo>
                    <a:pt x="32" y="382"/>
                    <a:pt x="2" y="260"/>
                    <a:pt x="0" y="76"/>
                  </a:cubicBezTo>
                  <a:lnTo>
                    <a:pt x="0" y="33"/>
                  </a:lnTo>
                  <a:lnTo>
                    <a:pt x="38" y="38"/>
                  </a:lnTo>
                  <a:close/>
                  <a:moveTo>
                    <a:pt x="283" y="312"/>
                  </a:moveTo>
                  <a:lnTo>
                    <a:pt x="283" y="312"/>
                  </a:lnTo>
                  <a:lnTo>
                    <a:pt x="472" y="312"/>
                  </a:lnTo>
                  <a:cubicBezTo>
                    <a:pt x="485" y="259"/>
                    <a:pt x="493" y="195"/>
                    <a:pt x="496" y="117"/>
                  </a:cubicBezTo>
                  <a:cubicBezTo>
                    <a:pt x="467" y="119"/>
                    <a:pt x="437" y="117"/>
                    <a:pt x="407" y="113"/>
                  </a:cubicBezTo>
                  <a:cubicBezTo>
                    <a:pt x="367" y="108"/>
                    <a:pt x="325" y="97"/>
                    <a:pt x="283" y="81"/>
                  </a:cubicBezTo>
                  <a:lnTo>
                    <a:pt x="283" y="312"/>
                  </a:lnTo>
                  <a:close/>
                  <a:moveTo>
                    <a:pt x="283" y="535"/>
                  </a:moveTo>
                  <a:lnTo>
                    <a:pt x="283" y="535"/>
                  </a:lnTo>
                  <a:lnTo>
                    <a:pt x="283" y="312"/>
                  </a:lnTo>
                  <a:lnTo>
                    <a:pt x="94" y="312"/>
                  </a:lnTo>
                  <a:cubicBezTo>
                    <a:pt x="105" y="357"/>
                    <a:pt x="120" y="393"/>
                    <a:pt x="137" y="423"/>
                  </a:cubicBezTo>
                  <a:cubicBezTo>
                    <a:pt x="174" y="486"/>
                    <a:pt x="225" y="518"/>
                    <a:pt x="283" y="5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D7D3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414" name="Google Shape;414;p24"/>
          <p:cNvGrpSpPr/>
          <p:nvPr/>
        </p:nvGrpSpPr>
        <p:grpSpPr>
          <a:xfrm>
            <a:off x="6791040" y="3679579"/>
            <a:ext cx="1000931" cy="1000931"/>
            <a:chOff x="6791040" y="3356022"/>
            <a:chExt cx="1000931" cy="1000931"/>
          </a:xfrm>
        </p:grpSpPr>
        <p:sp>
          <p:nvSpPr>
            <p:cNvPr id="415" name="Google Shape;415;p24"/>
            <p:cNvSpPr/>
            <p:nvPr/>
          </p:nvSpPr>
          <p:spPr>
            <a:xfrm>
              <a:off x="6791040" y="3356022"/>
              <a:ext cx="1000931" cy="1000931"/>
            </a:xfrm>
            <a:prstGeom prst="ellipse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7024744" y="3673250"/>
              <a:ext cx="533520" cy="425465"/>
            </a:xfrm>
            <a:custGeom>
              <a:rect b="b" l="l" r="r" t="t"/>
              <a:pathLst>
                <a:path extrusionOk="0" h="986" w="1238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D7D3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417" name="Google Shape;417;p24"/>
          <p:cNvSpPr/>
          <p:nvPr/>
        </p:nvSpPr>
        <p:spPr>
          <a:xfrm>
            <a:off x="1985010" y="2230512"/>
            <a:ext cx="4000164" cy="656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8" name="Google Shape;418;p24"/>
          <p:cNvSpPr/>
          <p:nvPr/>
        </p:nvSpPr>
        <p:spPr>
          <a:xfrm>
            <a:off x="1988779" y="3679579"/>
            <a:ext cx="4000164" cy="68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9" name="Google Shape;419;p24"/>
          <p:cNvSpPr/>
          <p:nvPr/>
        </p:nvSpPr>
        <p:spPr>
          <a:xfrm>
            <a:off x="1988779" y="5247875"/>
            <a:ext cx="4000164" cy="68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0" name="Google Shape;420;p24"/>
          <p:cNvSpPr/>
          <p:nvPr/>
        </p:nvSpPr>
        <p:spPr>
          <a:xfrm>
            <a:off x="7952094" y="2244220"/>
            <a:ext cx="4000164" cy="68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1" name="Google Shape;421;p24"/>
          <p:cNvSpPr/>
          <p:nvPr/>
        </p:nvSpPr>
        <p:spPr>
          <a:xfrm>
            <a:off x="7955863" y="3693287"/>
            <a:ext cx="4000164" cy="68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2" name="Google Shape;422;p24"/>
          <p:cNvSpPr/>
          <p:nvPr/>
        </p:nvSpPr>
        <p:spPr>
          <a:xfrm>
            <a:off x="7955863" y="5261583"/>
            <a:ext cx="4000164" cy="68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3" name="Google Shape;423;p24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5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430" name="Google Shape;430;p25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31" name="Google Shape;4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25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434" name="Google Shape;434;p25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438" name="Google Shape;438;p25"/>
          <p:cNvGrpSpPr/>
          <p:nvPr/>
        </p:nvGrpSpPr>
        <p:grpSpPr>
          <a:xfrm>
            <a:off x="3945668" y="1970332"/>
            <a:ext cx="4374491" cy="4389474"/>
            <a:chOff x="3945668" y="1970332"/>
            <a:chExt cx="4374491" cy="4389474"/>
          </a:xfrm>
        </p:grpSpPr>
        <p:sp>
          <p:nvSpPr>
            <p:cNvPr id="439" name="Google Shape;439;p25"/>
            <p:cNvSpPr/>
            <p:nvPr/>
          </p:nvSpPr>
          <p:spPr>
            <a:xfrm>
              <a:off x="5591285" y="1970332"/>
              <a:ext cx="1571981" cy="2761154"/>
            </a:xfrm>
            <a:custGeom>
              <a:rect b="b" l="l" r="r" t="t"/>
              <a:pathLst>
                <a:path extrusionOk="0" h="2045" w="1163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40" name="Google Shape;440;p25"/>
            <p:cNvSpPr/>
            <p:nvPr/>
          </p:nvSpPr>
          <p:spPr>
            <a:xfrm rot="5400000">
              <a:off x="6153591" y="3004066"/>
              <a:ext cx="1571981" cy="2761154"/>
            </a:xfrm>
            <a:custGeom>
              <a:rect b="b" l="l" r="r" t="t"/>
              <a:pathLst>
                <a:path extrusionOk="0" h="2045" w="1163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AEB5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41" name="Google Shape;441;p25"/>
            <p:cNvSpPr/>
            <p:nvPr/>
          </p:nvSpPr>
          <p:spPr>
            <a:xfrm rot="-5400000">
              <a:off x="4540254" y="2564918"/>
              <a:ext cx="1571981" cy="2761154"/>
            </a:xfrm>
            <a:custGeom>
              <a:rect b="b" l="l" r="r" t="t"/>
              <a:pathLst>
                <a:path extrusionOk="0" h="2045" w="1163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 rot="10800000">
              <a:off x="5134841" y="3598652"/>
              <a:ext cx="1571981" cy="2761154"/>
            </a:xfrm>
            <a:custGeom>
              <a:rect b="b" l="l" r="r" t="t"/>
              <a:pathLst>
                <a:path extrusionOk="0" h="2045" w="1163">
                  <a:moveTo>
                    <a:pt x="165" y="659"/>
                  </a:moveTo>
                  <a:cubicBezTo>
                    <a:pt x="206" y="659"/>
                    <a:pt x="246" y="662"/>
                    <a:pt x="285" y="667"/>
                  </a:cubicBezTo>
                  <a:cubicBezTo>
                    <a:pt x="713" y="726"/>
                    <a:pt x="1043" y="1093"/>
                    <a:pt x="1043" y="1537"/>
                  </a:cubicBezTo>
                  <a:cubicBezTo>
                    <a:pt x="1043" y="1644"/>
                    <a:pt x="1024" y="1746"/>
                    <a:pt x="989" y="1841"/>
                  </a:cubicBezTo>
                  <a:cubicBezTo>
                    <a:pt x="900" y="1724"/>
                    <a:pt x="900" y="1724"/>
                    <a:pt x="900" y="1724"/>
                  </a:cubicBezTo>
                  <a:cubicBezTo>
                    <a:pt x="914" y="1818"/>
                    <a:pt x="902" y="1948"/>
                    <a:pt x="881" y="2045"/>
                  </a:cubicBezTo>
                  <a:cubicBezTo>
                    <a:pt x="960" y="1985"/>
                    <a:pt x="1072" y="1919"/>
                    <a:pt x="1163" y="1892"/>
                  </a:cubicBezTo>
                  <a:cubicBezTo>
                    <a:pt x="1022" y="1860"/>
                    <a:pt x="1022" y="1860"/>
                    <a:pt x="1022" y="1860"/>
                  </a:cubicBezTo>
                  <a:cubicBezTo>
                    <a:pt x="1096" y="1731"/>
                    <a:pt x="1139" y="1582"/>
                    <a:pt x="1139" y="1422"/>
                  </a:cubicBezTo>
                  <a:cubicBezTo>
                    <a:pt x="1139" y="1152"/>
                    <a:pt x="1017" y="911"/>
                    <a:pt x="826" y="750"/>
                  </a:cubicBezTo>
                  <a:cubicBezTo>
                    <a:pt x="827" y="750"/>
                    <a:pt x="828" y="751"/>
                    <a:pt x="829" y="752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54" y="664"/>
                    <a:pt x="109" y="659"/>
                    <a:pt x="165" y="659"/>
                  </a:cubicBezTo>
                  <a:close/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4167962" y="3883217"/>
              <a:ext cx="510435" cy="488588"/>
            </a:xfrm>
            <a:custGeom>
              <a:rect b="b" l="l" r="r" t="t"/>
              <a:pathLst>
                <a:path extrusionOk="0" h="600" w="628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5885103" y="5689961"/>
              <a:ext cx="578572" cy="461393"/>
            </a:xfrm>
            <a:custGeom>
              <a:rect b="b" l="l" r="r" t="t"/>
              <a:pathLst>
                <a:path extrusionOk="0" h="986" w="1238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7699369" y="3959340"/>
              <a:ext cx="393254" cy="494548"/>
            </a:xfrm>
            <a:custGeom>
              <a:rect b="b" l="l" r="r" t="t"/>
              <a:pathLst>
                <a:path extrusionOk="0" h="606" w="484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5960376" y="2193838"/>
              <a:ext cx="428027" cy="449701"/>
            </a:xfrm>
            <a:custGeom>
              <a:rect b="b" l="l" r="r" t="t"/>
              <a:pathLst>
                <a:path extrusionOk="0" h="609" w="577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447" name="Google Shape;447;p25"/>
          <p:cNvSpPr txBox="1"/>
          <p:nvPr/>
        </p:nvSpPr>
        <p:spPr>
          <a:xfrm>
            <a:off x="932665" y="2265076"/>
            <a:ext cx="227479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return to you as a time, money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and reputation.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448" name="Google Shape;448;p25"/>
          <p:cNvSpPr txBox="1"/>
          <p:nvPr/>
        </p:nvSpPr>
        <p:spPr>
          <a:xfrm>
            <a:off x="926696" y="4865745"/>
            <a:ext cx="227479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return to you as a time, money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and reputation.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449" name="Google Shape;449;p25"/>
          <p:cNvSpPr txBox="1"/>
          <p:nvPr/>
        </p:nvSpPr>
        <p:spPr>
          <a:xfrm>
            <a:off x="8826163" y="2265076"/>
            <a:ext cx="227479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return to you as a time, money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and reputation.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450" name="Google Shape;450;p25"/>
          <p:cNvSpPr txBox="1"/>
          <p:nvPr/>
        </p:nvSpPr>
        <p:spPr>
          <a:xfrm>
            <a:off x="8820194" y="4865745"/>
            <a:ext cx="227479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return to you as a time, money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and reputation.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51" name="Google Shape;451;p25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6"/>
          <p:cNvSpPr/>
          <p:nvPr/>
        </p:nvSpPr>
        <p:spPr>
          <a:xfrm>
            <a:off x="337623" y="548641"/>
            <a:ext cx="11531435" cy="5753685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540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58" name="Google Shape;458;p26"/>
          <p:cNvSpPr/>
          <p:nvPr/>
        </p:nvSpPr>
        <p:spPr>
          <a:xfrm>
            <a:off x="938681" y="-1488477"/>
            <a:ext cx="776614" cy="1164921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59" name="Google Shape;459;p26"/>
          <p:cNvSpPr/>
          <p:nvPr/>
        </p:nvSpPr>
        <p:spPr>
          <a:xfrm>
            <a:off x="1907007" y="-1488477"/>
            <a:ext cx="776614" cy="1164921"/>
          </a:xfrm>
          <a:prstGeom prst="rect">
            <a:avLst/>
          </a:prstGeom>
          <a:solidFill>
            <a:srgbClr val="6149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460" name="Google Shape;460;p26"/>
          <p:cNvPicPr preferRelativeResize="0"/>
          <p:nvPr/>
        </p:nvPicPr>
        <p:blipFill rotWithShape="1">
          <a:blip r:embed="rId4">
            <a:alphaModFix/>
          </a:blip>
          <a:srcRect b="29307" l="13292" r="14794" t="32771"/>
          <a:stretch/>
        </p:blipFill>
        <p:spPr>
          <a:xfrm>
            <a:off x="379825" y="773721"/>
            <a:ext cx="11432961" cy="5341154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6"/>
          <p:cNvSpPr txBox="1"/>
          <p:nvPr/>
        </p:nvSpPr>
        <p:spPr>
          <a:xfrm>
            <a:off x="379825" y="2601537"/>
            <a:ext cx="1143296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DEVICES</a:t>
            </a:r>
            <a:endParaRPr sz="48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462" name="Google Shape;462;p26"/>
          <p:cNvCxnSpPr/>
          <p:nvPr/>
        </p:nvCxnSpPr>
        <p:spPr>
          <a:xfrm>
            <a:off x="4282585" y="3713873"/>
            <a:ext cx="3600000" cy="0"/>
          </a:xfrm>
          <a:prstGeom prst="straightConnector1">
            <a:avLst/>
          </a:prstGeom>
          <a:noFill/>
          <a:ln cap="flat" cmpd="sng" w="9525">
            <a:solidFill>
              <a:srgbClr val="61494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 id="463" name="Google Shape;463;p26"/>
          <p:cNvSpPr txBox="1"/>
          <p:nvPr/>
        </p:nvSpPr>
        <p:spPr>
          <a:xfrm>
            <a:off x="379825" y="4166231"/>
            <a:ext cx="114329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 03</a:t>
            </a:r>
            <a:endParaRPr sz="4000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470" name="Google Shape;470;p27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71" name="Google Shape;47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" name="Google Shape;473;p27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474" name="Google Shape;474;p27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478" name="Google Shape;478;p27"/>
          <p:cNvGrpSpPr/>
          <p:nvPr/>
        </p:nvGrpSpPr>
        <p:grpSpPr>
          <a:xfrm>
            <a:off x="1363623" y="1839335"/>
            <a:ext cx="4708372" cy="2266628"/>
            <a:chOff x="1363623" y="1839335"/>
            <a:chExt cx="4708372" cy="2266628"/>
          </a:xfrm>
        </p:grpSpPr>
        <p:grpSp>
          <p:nvGrpSpPr>
            <p:cNvPr id="479" name="Google Shape;479;p27"/>
            <p:cNvGrpSpPr/>
            <p:nvPr/>
          </p:nvGrpSpPr>
          <p:grpSpPr>
            <a:xfrm flipH="1">
              <a:off x="1363623" y="1839335"/>
              <a:ext cx="4708372" cy="2266628"/>
              <a:chOff x="6148815" y="1889427"/>
              <a:chExt cx="4708372" cy="2266628"/>
            </a:xfrm>
          </p:grpSpPr>
          <p:sp>
            <p:nvSpPr>
              <p:cNvPr id="480" name="Google Shape;480;p27"/>
              <p:cNvSpPr/>
              <p:nvPr/>
            </p:nvSpPr>
            <p:spPr>
              <a:xfrm rot="10800000">
                <a:off x="6580950" y="2838302"/>
                <a:ext cx="883318" cy="880938"/>
              </a:xfrm>
              <a:custGeom>
                <a:rect b="b" l="l" r="r" t="t"/>
                <a:pathLst>
                  <a:path extrusionOk="0" h="310" w="311">
                    <a:moveTo>
                      <a:pt x="20" y="310"/>
                    </a:moveTo>
                    <a:cubicBezTo>
                      <a:pt x="15" y="310"/>
                      <a:pt x="11" y="308"/>
                      <a:pt x="7" y="305"/>
                    </a:cubicBezTo>
                    <a:cubicBezTo>
                      <a:pt x="0" y="298"/>
                      <a:pt x="0" y="286"/>
                      <a:pt x="7" y="279"/>
                    </a:cubicBezTo>
                    <a:cubicBezTo>
                      <a:pt x="279" y="7"/>
                      <a:pt x="279" y="7"/>
                      <a:pt x="279" y="7"/>
                    </a:cubicBezTo>
                    <a:cubicBezTo>
                      <a:pt x="286" y="0"/>
                      <a:pt x="297" y="0"/>
                      <a:pt x="304" y="7"/>
                    </a:cubicBezTo>
                    <a:cubicBezTo>
                      <a:pt x="311" y="14"/>
                      <a:pt x="311" y="26"/>
                      <a:pt x="304" y="33"/>
                    </a:cubicBezTo>
                    <a:cubicBezTo>
                      <a:pt x="33" y="305"/>
                      <a:pt x="33" y="305"/>
                      <a:pt x="33" y="305"/>
                    </a:cubicBezTo>
                    <a:cubicBezTo>
                      <a:pt x="29" y="308"/>
                      <a:pt x="24" y="310"/>
                      <a:pt x="20" y="31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81" name="Google Shape;481;p27"/>
              <p:cNvSpPr/>
              <p:nvPr/>
            </p:nvSpPr>
            <p:spPr>
              <a:xfrm rot="10800000">
                <a:off x="6148815" y="3120359"/>
                <a:ext cx="1033315" cy="1035696"/>
              </a:xfrm>
              <a:custGeom>
                <a:rect b="b" l="l" r="r" t="t"/>
                <a:pathLst>
                  <a:path extrusionOk="0" h="1035696" w="1033315">
                    <a:moveTo>
                      <a:pt x="1033315" y="1035696"/>
                    </a:moveTo>
                    <a:cubicBezTo>
                      <a:pt x="904505" y="1024346"/>
                      <a:pt x="777110" y="991005"/>
                      <a:pt x="657500" y="936028"/>
                    </a:cubicBezTo>
                    <a:lnTo>
                      <a:pt x="584284" y="898415"/>
                    </a:lnTo>
                    <a:lnTo>
                      <a:pt x="138833" y="898415"/>
                    </a:lnTo>
                    <a:lnTo>
                      <a:pt x="138833" y="452495"/>
                    </a:lnTo>
                    <a:lnTo>
                      <a:pt x="99439" y="375617"/>
                    </a:lnTo>
                    <a:cubicBezTo>
                      <a:pt x="44588" y="256086"/>
                      <a:pt x="11324" y="129107"/>
                      <a:pt x="0" y="0"/>
                    </a:cubicBezTo>
                    <a:cubicBezTo>
                      <a:pt x="0" y="0"/>
                      <a:pt x="0" y="0"/>
                      <a:pt x="424650" y="0"/>
                    </a:cubicBezTo>
                    <a:cubicBezTo>
                      <a:pt x="444467" y="147551"/>
                      <a:pt x="512411" y="292265"/>
                      <a:pt x="625651" y="405766"/>
                    </a:cubicBezTo>
                    <a:cubicBezTo>
                      <a:pt x="741722" y="519267"/>
                      <a:pt x="883272" y="587367"/>
                      <a:pt x="1033315" y="610068"/>
                    </a:cubicBezTo>
                    <a:cubicBezTo>
                      <a:pt x="1033315" y="610068"/>
                      <a:pt x="1033315" y="610068"/>
                      <a:pt x="1033315" y="1035696"/>
                    </a:cubicBezTo>
                    <a:close/>
                  </a:path>
                </a:pathLst>
              </a:custGeom>
              <a:solidFill>
                <a:srgbClr val="EB837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82" name="Google Shape;482;p27"/>
              <p:cNvSpPr/>
              <p:nvPr/>
            </p:nvSpPr>
            <p:spPr>
              <a:xfrm>
                <a:off x="7182130" y="1889427"/>
                <a:ext cx="3223111" cy="120593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36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83" name="Google Shape;483;p27"/>
              <p:cNvSpPr/>
              <p:nvPr/>
            </p:nvSpPr>
            <p:spPr>
              <a:xfrm flipH="1">
                <a:off x="10251246" y="1889427"/>
                <a:ext cx="605941" cy="1205932"/>
              </a:xfrm>
              <a:custGeom>
                <a:rect b="b" l="l" r="r" t="t"/>
                <a:pathLst>
                  <a:path extrusionOk="0" h="896" w="448">
                    <a:moveTo>
                      <a:pt x="448" y="896"/>
                    </a:moveTo>
                    <a:cubicBezTo>
                      <a:pt x="201" y="896"/>
                      <a:pt x="0" y="695"/>
                      <a:pt x="0" y="448"/>
                    </a:cubicBezTo>
                    <a:cubicBezTo>
                      <a:pt x="0" y="200"/>
                      <a:pt x="201" y="0"/>
                      <a:pt x="448" y="0"/>
                    </a:cubicBezTo>
                    <a:lnTo>
                      <a:pt x="448" y="896"/>
                    </a:lnTo>
                    <a:close/>
                  </a:path>
                </a:pathLst>
              </a:custGeom>
              <a:solidFill>
                <a:srgbClr val="EB837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descr="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" id="484" name="Google Shape;484;p27"/>
            <p:cNvSpPr txBox="1"/>
            <p:nvPr/>
          </p:nvSpPr>
          <p:spPr>
            <a:xfrm>
              <a:off x="1444527" y="2105226"/>
              <a:ext cx="7150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01</a:t>
              </a:r>
              <a:endParaRPr b="1" sz="3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485" name="Google Shape;485;p27"/>
            <p:cNvSpPr txBox="1"/>
            <p:nvPr/>
          </p:nvSpPr>
          <p:spPr>
            <a:xfrm>
              <a:off x="2309045" y="2021933"/>
              <a:ext cx="1632178" cy="12618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NOTE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</a:t>
              </a:r>
              <a:endParaRPr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it with your own text.</a:t>
              </a:r>
              <a:endParaRPr sz="3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486" name="Google Shape;486;p27"/>
          <p:cNvGrpSpPr/>
          <p:nvPr/>
        </p:nvGrpSpPr>
        <p:grpSpPr>
          <a:xfrm>
            <a:off x="6164581" y="1842129"/>
            <a:ext cx="4831803" cy="2266628"/>
            <a:chOff x="6164581" y="1842129"/>
            <a:chExt cx="4831803" cy="2266628"/>
          </a:xfrm>
        </p:grpSpPr>
        <p:grpSp>
          <p:nvGrpSpPr>
            <p:cNvPr id="487" name="Google Shape;487;p27"/>
            <p:cNvGrpSpPr/>
            <p:nvPr/>
          </p:nvGrpSpPr>
          <p:grpSpPr>
            <a:xfrm>
              <a:off x="6164581" y="1842129"/>
              <a:ext cx="4708372" cy="2266628"/>
              <a:chOff x="6148815" y="1889427"/>
              <a:chExt cx="4708372" cy="2266628"/>
            </a:xfrm>
          </p:grpSpPr>
          <p:sp>
            <p:nvSpPr>
              <p:cNvPr id="488" name="Google Shape;488;p27"/>
              <p:cNvSpPr/>
              <p:nvPr/>
            </p:nvSpPr>
            <p:spPr>
              <a:xfrm rot="10800000">
                <a:off x="6580950" y="2838302"/>
                <a:ext cx="883318" cy="880938"/>
              </a:xfrm>
              <a:custGeom>
                <a:rect b="b" l="l" r="r" t="t"/>
                <a:pathLst>
                  <a:path extrusionOk="0" h="310" w="311">
                    <a:moveTo>
                      <a:pt x="20" y="310"/>
                    </a:moveTo>
                    <a:cubicBezTo>
                      <a:pt x="15" y="310"/>
                      <a:pt x="11" y="308"/>
                      <a:pt x="7" y="305"/>
                    </a:cubicBezTo>
                    <a:cubicBezTo>
                      <a:pt x="0" y="298"/>
                      <a:pt x="0" y="286"/>
                      <a:pt x="7" y="279"/>
                    </a:cubicBezTo>
                    <a:cubicBezTo>
                      <a:pt x="279" y="7"/>
                      <a:pt x="279" y="7"/>
                      <a:pt x="279" y="7"/>
                    </a:cubicBezTo>
                    <a:cubicBezTo>
                      <a:pt x="286" y="0"/>
                      <a:pt x="297" y="0"/>
                      <a:pt x="304" y="7"/>
                    </a:cubicBezTo>
                    <a:cubicBezTo>
                      <a:pt x="311" y="14"/>
                      <a:pt x="311" y="26"/>
                      <a:pt x="304" y="33"/>
                    </a:cubicBezTo>
                    <a:cubicBezTo>
                      <a:pt x="33" y="305"/>
                      <a:pt x="33" y="305"/>
                      <a:pt x="33" y="305"/>
                    </a:cubicBezTo>
                    <a:cubicBezTo>
                      <a:pt x="29" y="308"/>
                      <a:pt x="24" y="310"/>
                      <a:pt x="20" y="31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89" name="Google Shape;489;p27"/>
              <p:cNvSpPr/>
              <p:nvPr/>
            </p:nvSpPr>
            <p:spPr>
              <a:xfrm rot="10800000">
                <a:off x="6148815" y="3120359"/>
                <a:ext cx="1033315" cy="1035696"/>
              </a:xfrm>
              <a:custGeom>
                <a:rect b="b" l="l" r="r" t="t"/>
                <a:pathLst>
                  <a:path extrusionOk="0" h="1035696" w="1033315">
                    <a:moveTo>
                      <a:pt x="1033315" y="1035696"/>
                    </a:moveTo>
                    <a:cubicBezTo>
                      <a:pt x="904505" y="1024346"/>
                      <a:pt x="777110" y="991005"/>
                      <a:pt x="657500" y="936028"/>
                    </a:cubicBezTo>
                    <a:lnTo>
                      <a:pt x="584284" y="898415"/>
                    </a:lnTo>
                    <a:lnTo>
                      <a:pt x="138833" y="898415"/>
                    </a:lnTo>
                    <a:lnTo>
                      <a:pt x="138833" y="452495"/>
                    </a:lnTo>
                    <a:lnTo>
                      <a:pt x="99439" y="375617"/>
                    </a:lnTo>
                    <a:cubicBezTo>
                      <a:pt x="44588" y="256086"/>
                      <a:pt x="11324" y="129107"/>
                      <a:pt x="0" y="0"/>
                    </a:cubicBezTo>
                    <a:cubicBezTo>
                      <a:pt x="0" y="0"/>
                      <a:pt x="0" y="0"/>
                      <a:pt x="424650" y="0"/>
                    </a:cubicBezTo>
                    <a:cubicBezTo>
                      <a:pt x="444467" y="147551"/>
                      <a:pt x="512411" y="292265"/>
                      <a:pt x="625651" y="405766"/>
                    </a:cubicBezTo>
                    <a:cubicBezTo>
                      <a:pt x="741722" y="519267"/>
                      <a:pt x="883272" y="587367"/>
                      <a:pt x="1033315" y="610068"/>
                    </a:cubicBezTo>
                    <a:cubicBezTo>
                      <a:pt x="1033315" y="610068"/>
                      <a:pt x="1033315" y="610068"/>
                      <a:pt x="1033315" y="1035696"/>
                    </a:cubicBezTo>
                    <a:close/>
                  </a:path>
                </a:pathLst>
              </a:custGeom>
              <a:solidFill>
                <a:srgbClr val="EDCC8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90" name="Google Shape;490;p27"/>
              <p:cNvSpPr/>
              <p:nvPr/>
            </p:nvSpPr>
            <p:spPr>
              <a:xfrm>
                <a:off x="7182130" y="1889427"/>
                <a:ext cx="3223111" cy="120593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36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91" name="Google Shape;491;p27"/>
              <p:cNvSpPr/>
              <p:nvPr/>
            </p:nvSpPr>
            <p:spPr>
              <a:xfrm flipH="1">
                <a:off x="10251246" y="1889427"/>
                <a:ext cx="605941" cy="1205932"/>
              </a:xfrm>
              <a:custGeom>
                <a:rect b="b" l="l" r="r" t="t"/>
                <a:pathLst>
                  <a:path extrusionOk="0" h="896" w="448">
                    <a:moveTo>
                      <a:pt x="448" y="896"/>
                    </a:moveTo>
                    <a:cubicBezTo>
                      <a:pt x="201" y="896"/>
                      <a:pt x="0" y="695"/>
                      <a:pt x="0" y="448"/>
                    </a:cubicBezTo>
                    <a:cubicBezTo>
                      <a:pt x="0" y="200"/>
                      <a:pt x="201" y="0"/>
                      <a:pt x="448" y="0"/>
                    </a:cubicBezTo>
                    <a:lnTo>
                      <a:pt x="448" y="896"/>
                    </a:lnTo>
                    <a:close/>
                  </a:path>
                </a:pathLst>
              </a:custGeom>
              <a:solidFill>
                <a:srgbClr val="EDCC8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descr="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" id="492" name="Google Shape;492;p27"/>
            <p:cNvSpPr txBox="1"/>
            <p:nvPr/>
          </p:nvSpPr>
          <p:spPr>
            <a:xfrm>
              <a:off x="10269903" y="2110817"/>
              <a:ext cx="7264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03</a:t>
              </a:r>
              <a:endParaRPr b="1" sz="3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493" name="Google Shape;493;p27"/>
            <p:cNvSpPr txBox="1"/>
            <p:nvPr/>
          </p:nvSpPr>
          <p:spPr>
            <a:xfrm>
              <a:off x="7619635" y="2021933"/>
              <a:ext cx="1632178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NOTE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</a:t>
              </a:r>
              <a:endParaRPr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it with your own text.</a:t>
              </a:r>
              <a:endParaRPr sz="3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494" name="Google Shape;494;p27"/>
          <p:cNvGrpSpPr/>
          <p:nvPr/>
        </p:nvGrpSpPr>
        <p:grpSpPr>
          <a:xfrm>
            <a:off x="1363623" y="4191232"/>
            <a:ext cx="4708372" cy="2266628"/>
            <a:chOff x="1363623" y="4191232"/>
            <a:chExt cx="4708372" cy="2266628"/>
          </a:xfrm>
        </p:grpSpPr>
        <p:grpSp>
          <p:nvGrpSpPr>
            <p:cNvPr id="495" name="Google Shape;495;p27"/>
            <p:cNvGrpSpPr/>
            <p:nvPr/>
          </p:nvGrpSpPr>
          <p:grpSpPr>
            <a:xfrm rot="10800000">
              <a:off x="1363623" y="4191232"/>
              <a:ext cx="4708372" cy="2266628"/>
              <a:chOff x="6148815" y="1889427"/>
              <a:chExt cx="4708372" cy="2266628"/>
            </a:xfrm>
          </p:grpSpPr>
          <p:sp>
            <p:nvSpPr>
              <p:cNvPr id="496" name="Google Shape;496;p27"/>
              <p:cNvSpPr/>
              <p:nvPr/>
            </p:nvSpPr>
            <p:spPr>
              <a:xfrm rot="10800000">
                <a:off x="6580950" y="2838302"/>
                <a:ext cx="883318" cy="880938"/>
              </a:xfrm>
              <a:custGeom>
                <a:rect b="b" l="l" r="r" t="t"/>
                <a:pathLst>
                  <a:path extrusionOk="0" h="310" w="311">
                    <a:moveTo>
                      <a:pt x="20" y="310"/>
                    </a:moveTo>
                    <a:cubicBezTo>
                      <a:pt x="15" y="310"/>
                      <a:pt x="11" y="308"/>
                      <a:pt x="7" y="305"/>
                    </a:cubicBezTo>
                    <a:cubicBezTo>
                      <a:pt x="0" y="298"/>
                      <a:pt x="0" y="286"/>
                      <a:pt x="7" y="279"/>
                    </a:cubicBezTo>
                    <a:cubicBezTo>
                      <a:pt x="279" y="7"/>
                      <a:pt x="279" y="7"/>
                      <a:pt x="279" y="7"/>
                    </a:cubicBezTo>
                    <a:cubicBezTo>
                      <a:pt x="286" y="0"/>
                      <a:pt x="297" y="0"/>
                      <a:pt x="304" y="7"/>
                    </a:cubicBezTo>
                    <a:cubicBezTo>
                      <a:pt x="311" y="14"/>
                      <a:pt x="311" y="26"/>
                      <a:pt x="304" y="33"/>
                    </a:cubicBezTo>
                    <a:cubicBezTo>
                      <a:pt x="33" y="305"/>
                      <a:pt x="33" y="305"/>
                      <a:pt x="33" y="305"/>
                    </a:cubicBezTo>
                    <a:cubicBezTo>
                      <a:pt x="29" y="308"/>
                      <a:pt x="24" y="310"/>
                      <a:pt x="20" y="31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97" name="Google Shape;497;p27"/>
              <p:cNvSpPr/>
              <p:nvPr/>
            </p:nvSpPr>
            <p:spPr>
              <a:xfrm rot="10800000">
                <a:off x="6148815" y="3120359"/>
                <a:ext cx="1033315" cy="1035696"/>
              </a:xfrm>
              <a:custGeom>
                <a:rect b="b" l="l" r="r" t="t"/>
                <a:pathLst>
                  <a:path extrusionOk="0" h="1035696" w="1033315">
                    <a:moveTo>
                      <a:pt x="1033315" y="1035696"/>
                    </a:moveTo>
                    <a:cubicBezTo>
                      <a:pt x="904505" y="1024346"/>
                      <a:pt x="777110" y="991005"/>
                      <a:pt x="657500" y="936028"/>
                    </a:cubicBezTo>
                    <a:lnTo>
                      <a:pt x="584284" y="898415"/>
                    </a:lnTo>
                    <a:lnTo>
                      <a:pt x="138833" y="898415"/>
                    </a:lnTo>
                    <a:lnTo>
                      <a:pt x="138833" y="452495"/>
                    </a:lnTo>
                    <a:lnTo>
                      <a:pt x="99439" y="375617"/>
                    </a:lnTo>
                    <a:cubicBezTo>
                      <a:pt x="44588" y="256086"/>
                      <a:pt x="11324" y="129107"/>
                      <a:pt x="0" y="0"/>
                    </a:cubicBezTo>
                    <a:cubicBezTo>
                      <a:pt x="0" y="0"/>
                      <a:pt x="0" y="0"/>
                      <a:pt x="424650" y="0"/>
                    </a:cubicBezTo>
                    <a:cubicBezTo>
                      <a:pt x="444467" y="147551"/>
                      <a:pt x="512411" y="292265"/>
                      <a:pt x="625651" y="405766"/>
                    </a:cubicBezTo>
                    <a:cubicBezTo>
                      <a:pt x="741722" y="519267"/>
                      <a:pt x="883272" y="587367"/>
                      <a:pt x="1033315" y="610068"/>
                    </a:cubicBezTo>
                    <a:cubicBezTo>
                      <a:pt x="1033315" y="610068"/>
                      <a:pt x="1033315" y="610068"/>
                      <a:pt x="1033315" y="1035696"/>
                    </a:cubicBezTo>
                    <a:close/>
                  </a:path>
                </a:pathLst>
              </a:custGeom>
              <a:solidFill>
                <a:srgbClr val="AEB55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98" name="Google Shape;498;p27"/>
              <p:cNvSpPr/>
              <p:nvPr/>
            </p:nvSpPr>
            <p:spPr>
              <a:xfrm>
                <a:off x="7182130" y="1889427"/>
                <a:ext cx="3223111" cy="120593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36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99" name="Google Shape;499;p27"/>
              <p:cNvSpPr/>
              <p:nvPr/>
            </p:nvSpPr>
            <p:spPr>
              <a:xfrm flipH="1">
                <a:off x="10251246" y="1889427"/>
                <a:ext cx="605941" cy="1205932"/>
              </a:xfrm>
              <a:custGeom>
                <a:rect b="b" l="l" r="r" t="t"/>
                <a:pathLst>
                  <a:path extrusionOk="0" h="896" w="448">
                    <a:moveTo>
                      <a:pt x="448" y="896"/>
                    </a:moveTo>
                    <a:cubicBezTo>
                      <a:pt x="201" y="896"/>
                      <a:pt x="0" y="695"/>
                      <a:pt x="0" y="448"/>
                    </a:cubicBezTo>
                    <a:cubicBezTo>
                      <a:pt x="0" y="200"/>
                      <a:pt x="201" y="0"/>
                      <a:pt x="448" y="0"/>
                    </a:cubicBezTo>
                    <a:lnTo>
                      <a:pt x="448" y="896"/>
                    </a:lnTo>
                    <a:close/>
                  </a:path>
                </a:pathLst>
              </a:custGeom>
              <a:solidFill>
                <a:srgbClr val="AEB55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descr="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" id="500" name="Google Shape;500;p27"/>
            <p:cNvSpPr txBox="1"/>
            <p:nvPr/>
          </p:nvSpPr>
          <p:spPr>
            <a:xfrm>
              <a:off x="1406315" y="5528669"/>
              <a:ext cx="7264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02</a:t>
              </a:r>
              <a:endParaRPr b="1" sz="3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501" name="Google Shape;501;p27"/>
            <p:cNvSpPr txBox="1"/>
            <p:nvPr/>
          </p:nvSpPr>
          <p:spPr>
            <a:xfrm>
              <a:off x="2309045" y="5400127"/>
              <a:ext cx="1632178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b="1" lang="tr-TR" sz="20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NOTE HERE</a:t>
              </a:r>
              <a:endParaRPr b="1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</a:t>
              </a:r>
              <a:endParaRPr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it with your own text.</a:t>
              </a:r>
              <a:endParaRPr sz="3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502" name="Google Shape;502;p27"/>
          <p:cNvGrpSpPr/>
          <p:nvPr/>
        </p:nvGrpSpPr>
        <p:grpSpPr>
          <a:xfrm>
            <a:off x="6164581" y="4194026"/>
            <a:ext cx="4809633" cy="2266628"/>
            <a:chOff x="6164581" y="4194026"/>
            <a:chExt cx="4809633" cy="2266628"/>
          </a:xfrm>
        </p:grpSpPr>
        <p:grpSp>
          <p:nvGrpSpPr>
            <p:cNvPr id="503" name="Google Shape;503;p27"/>
            <p:cNvGrpSpPr/>
            <p:nvPr/>
          </p:nvGrpSpPr>
          <p:grpSpPr>
            <a:xfrm flipH="1" rot="10800000">
              <a:off x="6164581" y="4194026"/>
              <a:ext cx="4708372" cy="2266628"/>
              <a:chOff x="6148815" y="1889427"/>
              <a:chExt cx="4708372" cy="2266628"/>
            </a:xfrm>
          </p:grpSpPr>
          <p:sp>
            <p:nvSpPr>
              <p:cNvPr id="504" name="Google Shape;504;p27"/>
              <p:cNvSpPr/>
              <p:nvPr/>
            </p:nvSpPr>
            <p:spPr>
              <a:xfrm rot="10800000">
                <a:off x="6580950" y="2838302"/>
                <a:ext cx="883318" cy="880938"/>
              </a:xfrm>
              <a:custGeom>
                <a:rect b="b" l="l" r="r" t="t"/>
                <a:pathLst>
                  <a:path extrusionOk="0" h="310" w="311">
                    <a:moveTo>
                      <a:pt x="20" y="310"/>
                    </a:moveTo>
                    <a:cubicBezTo>
                      <a:pt x="15" y="310"/>
                      <a:pt x="11" y="308"/>
                      <a:pt x="7" y="305"/>
                    </a:cubicBezTo>
                    <a:cubicBezTo>
                      <a:pt x="0" y="298"/>
                      <a:pt x="0" y="286"/>
                      <a:pt x="7" y="279"/>
                    </a:cubicBezTo>
                    <a:cubicBezTo>
                      <a:pt x="279" y="7"/>
                      <a:pt x="279" y="7"/>
                      <a:pt x="279" y="7"/>
                    </a:cubicBezTo>
                    <a:cubicBezTo>
                      <a:pt x="286" y="0"/>
                      <a:pt x="297" y="0"/>
                      <a:pt x="304" y="7"/>
                    </a:cubicBezTo>
                    <a:cubicBezTo>
                      <a:pt x="311" y="14"/>
                      <a:pt x="311" y="26"/>
                      <a:pt x="304" y="33"/>
                    </a:cubicBezTo>
                    <a:cubicBezTo>
                      <a:pt x="33" y="305"/>
                      <a:pt x="33" y="305"/>
                      <a:pt x="33" y="305"/>
                    </a:cubicBezTo>
                    <a:cubicBezTo>
                      <a:pt x="29" y="308"/>
                      <a:pt x="24" y="310"/>
                      <a:pt x="20" y="31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05" name="Google Shape;505;p27"/>
              <p:cNvSpPr/>
              <p:nvPr/>
            </p:nvSpPr>
            <p:spPr>
              <a:xfrm rot="10800000">
                <a:off x="6148815" y="3120359"/>
                <a:ext cx="1033315" cy="1035696"/>
              </a:xfrm>
              <a:custGeom>
                <a:rect b="b" l="l" r="r" t="t"/>
                <a:pathLst>
                  <a:path extrusionOk="0" h="1035696" w="1033315">
                    <a:moveTo>
                      <a:pt x="1033315" y="1035696"/>
                    </a:moveTo>
                    <a:cubicBezTo>
                      <a:pt x="904505" y="1024346"/>
                      <a:pt x="777110" y="991005"/>
                      <a:pt x="657500" y="936028"/>
                    </a:cubicBezTo>
                    <a:lnTo>
                      <a:pt x="584284" y="898415"/>
                    </a:lnTo>
                    <a:lnTo>
                      <a:pt x="138833" y="898415"/>
                    </a:lnTo>
                    <a:lnTo>
                      <a:pt x="138833" y="452495"/>
                    </a:lnTo>
                    <a:lnTo>
                      <a:pt x="99439" y="375617"/>
                    </a:lnTo>
                    <a:cubicBezTo>
                      <a:pt x="44588" y="256086"/>
                      <a:pt x="11324" y="129107"/>
                      <a:pt x="0" y="0"/>
                    </a:cubicBezTo>
                    <a:cubicBezTo>
                      <a:pt x="0" y="0"/>
                      <a:pt x="0" y="0"/>
                      <a:pt x="424650" y="0"/>
                    </a:cubicBezTo>
                    <a:cubicBezTo>
                      <a:pt x="444467" y="147551"/>
                      <a:pt x="512411" y="292265"/>
                      <a:pt x="625651" y="405766"/>
                    </a:cubicBezTo>
                    <a:cubicBezTo>
                      <a:pt x="741722" y="519267"/>
                      <a:pt x="883272" y="587367"/>
                      <a:pt x="1033315" y="610068"/>
                    </a:cubicBezTo>
                    <a:cubicBezTo>
                      <a:pt x="1033315" y="610068"/>
                      <a:pt x="1033315" y="610068"/>
                      <a:pt x="1033315" y="1035696"/>
                    </a:cubicBezTo>
                    <a:close/>
                  </a:path>
                </a:pathLst>
              </a:custGeom>
              <a:solidFill>
                <a:srgbClr val="608C7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06" name="Google Shape;506;p27"/>
              <p:cNvSpPr/>
              <p:nvPr/>
            </p:nvSpPr>
            <p:spPr>
              <a:xfrm>
                <a:off x="7182130" y="1889427"/>
                <a:ext cx="3223111" cy="120593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36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07" name="Google Shape;507;p27"/>
              <p:cNvSpPr/>
              <p:nvPr/>
            </p:nvSpPr>
            <p:spPr>
              <a:xfrm flipH="1">
                <a:off x="10251246" y="1889427"/>
                <a:ext cx="605941" cy="1205932"/>
              </a:xfrm>
              <a:custGeom>
                <a:rect b="b" l="l" r="r" t="t"/>
                <a:pathLst>
                  <a:path extrusionOk="0" h="896" w="448">
                    <a:moveTo>
                      <a:pt x="448" y="896"/>
                    </a:moveTo>
                    <a:cubicBezTo>
                      <a:pt x="201" y="896"/>
                      <a:pt x="0" y="695"/>
                      <a:pt x="0" y="448"/>
                    </a:cubicBezTo>
                    <a:cubicBezTo>
                      <a:pt x="0" y="200"/>
                      <a:pt x="201" y="0"/>
                      <a:pt x="448" y="0"/>
                    </a:cubicBezTo>
                    <a:lnTo>
                      <a:pt x="448" y="896"/>
                    </a:lnTo>
                    <a:close/>
                  </a:path>
                </a:pathLst>
              </a:custGeom>
              <a:solidFill>
                <a:srgbClr val="608C7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descr="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" id="508" name="Google Shape;508;p27"/>
            <p:cNvSpPr txBox="1"/>
            <p:nvPr/>
          </p:nvSpPr>
          <p:spPr>
            <a:xfrm>
              <a:off x="10247733" y="5534260"/>
              <a:ext cx="7264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04</a:t>
              </a:r>
              <a:endParaRPr b="1" sz="3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509" name="Google Shape;509;p27"/>
            <p:cNvSpPr txBox="1"/>
            <p:nvPr/>
          </p:nvSpPr>
          <p:spPr>
            <a:xfrm>
              <a:off x="7619635" y="5400127"/>
              <a:ext cx="1632178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b="1" lang="tr-TR" sz="20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NOTE HERE</a:t>
              </a:r>
              <a:endParaRPr b="1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</a:t>
              </a:r>
              <a:endParaRPr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it with your own text.</a:t>
              </a:r>
              <a:endParaRPr sz="3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510" name="Google Shape;510;p27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8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517" name="Google Shape;517;p28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87328" y="20357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18" name="Google Shape;51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0" name="Google Shape;520;p28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521" name="Google Shape;521;p28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525" name="Google Shape;525;p28"/>
          <p:cNvGrpSpPr/>
          <p:nvPr/>
        </p:nvGrpSpPr>
        <p:grpSpPr>
          <a:xfrm>
            <a:off x="1428624" y="2286053"/>
            <a:ext cx="9334752" cy="3716345"/>
            <a:chOff x="1428624" y="2286053"/>
            <a:chExt cx="9334752" cy="3716345"/>
          </a:xfrm>
        </p:grpSpPr>
        <p:sp>
          <p:nvSpPr>
            <p:cNvPr id="526" name="Google Shape;526;p28"/>
            <p:cNvSpPr/>
            <p:nvPr/>
          </p:nvSpPr>
          <p:spPr>
            <a:xfrm>
              <a:off x="4546368" y="3357204"/>
              <a:ext cx="3120384" cy="1530492"/>
            </a:xfrm>
            <a:prstGeom prst="roundRect">
              <a:avLst>
                <a:gd fmla="val 10131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33">
                <a:solidFill>
                  <a:srgbClr val="D0002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1428624" y="2286053"/>
              <a:ext cx="3978357" cy="1530493"/>
            </a:xfrm>
            <a:prstGeom prst="roundRect">
              <a:avLst>
                <a:gd fmla="val 10131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33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6785020" y="2286053"/>
              <a:ext cx="3978356" cy="1530493"/>
            </a:xfrm>
            <a:prstGeom prst="roundRect">
              <a:avLst>
                <a:gd fmla="val 10131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33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1428624" y="4471905"/>
              <a:ext cx="3978357" cy="1530493"/>
            </a:xfrm>
            <a:prstGeom prst="roundRect">
              <a:avLst>
                <a:gd fmla="val 10131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33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6737502" y="4471904"/>
              <a:ext cx="3978356" cy="1530493"/>
            </a:xfrm>
            <a:prstGeom prst="roundRect">
              <a:avLst>
                <a:gd fmla="val 10131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33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531" name="Google Shape;531;p28"/>
          <p:cNvCxnSpPr/>
          <p:nvPr/>
        </p:nvCxnSpPr>
        <p:spPr>
          <a:xfrm>
            <a:off x="1518382" y="4122448"/>
            <a:ext cx="9147317" cy="0"/>
          </a:xfrm>
          <a:prstGeom prst="straightConnector1">
            <a:avLst/>
          </a:prstGeom>
          <a:noFill/>
          <a:ln cap="flat" cmpd="sng" w="57150">
            <a:solidFill>
              <a:srgbClr val="7F7F7F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532" name="Google Shape;532;p28"/>
          <p:cNvCxnSpPr/>
          <p:nvPr/>
        </p:nvCxnSpPr>
        <p:spPr>
          <a:xfrm>
            <a:off x="6125451" y="2147458"/>
            <a:ext cx="0" cy="3854941"/>
          </a:xfrm>
          <a:prstGeom prst="straightConnector1">
            <a:avLst/>
          </a:prstGeom>
          <a:noFill/>
          <a:ln cap="flat" cmpd="sng" w="57150">
            <a:solidFill>
              <a:srgbClr val="7F7F7F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533" name="Google Shape;533;p28"/>
          <p:cNvSpPr/>
          <p:nvPr/>
        </p:nvSpPr>
        <p:spPr>
          <a:xfrm>
            <a:off x="5016274" y="3614595"/>
            <a:ext cx="2337025" cy="1049368"/>
          </a:xfrm>
          <a:prstGeom prst="roundRect">
            <a:avLst>
              <a:gd fmla="val 10131" name="adj"/>
            </a:avLst>
          </a:prstGeom>
          <a:solidFill>
            <a:srgbClr val="F6F7F1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32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534" name="Google Shape;534;p28"/>
          <p:cNvGrpSpPr/>
          <p:nvPr/>
        </p:nvGrpSpPr>
        <p:grpSpPr>
          <a:xfrm>
            <a:off x="1526305" y="2133600"/>
            <a:ext cx="3627245" cy="1453275"/>
            <a:chOff x="1526305" y="2133600"/>
            <a:chExt cx="3627245" cy="1453275"/>
          </a:xfrm>
        </p:grpSpPr>
        <p:sp>
          <p:nvSpPr>
            <p:cNvPr id="535" name="Google Shape;535;p28"/>
            <p:cNvSpPr/>
            <p:nvPr/>
          </p:nvSpPr>
          <p:spPr>
            <a:xfrm>
              <a:off x="1684697" y="2133600"/>
              <a:ext cx="3468853" cy="1453275"/>
            </a:xfrm>
            <a:prstGeom prst="roundRect">
              <a:avLst>
                <a:gd fmla="val 10131" name="adj"/>
              </a:avLst>
            </a:prstGeom>
            <a:solidFill>
              <a:srgbClr val="EB8374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96000" spcFirstLastPara="1" rIns="96000" wrap="square" tIns="3360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36" name="Google Shape;536;p28"/>
            <p:cNvSpPr txBox="1"/>
            <p:nvPr/>
          </p:nvSpPr>
          <p:spPr>
            <a:xfrm flipH="1">
              <a:off x="1526305" y="2215170"/>
              <a:ext cx="1000529" cy="411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01</a:t>
              </a:r>
              <a:endParaRPr b="1" sz="36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37" name="Google Shape;537;p28"/>
            <p:cNvSpPr txBox="1"/>
            <p:nvPr/>
          </p:nvSpPr>
          <p:spPr>
            <a:xfrm>
              <a:off x="2227070" y="2711376"/>
              <a:ext cx="26462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hope that this template will return to you as a time, money and reputation.</a:t>
              </a:r>
              <a:endParaRPr sz="3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538" name="Google Shape;538;p28"/>
          <p:cNvGrpSpPr/>
          <p:nvPr/>
        </p:nvGrpSpPr>
        <p:grpSpPr>
          <a:xfrm>
            <a:off x="7038453" y="2133600"/>
            <a:ext cx="3610743" cy="1453275"/>
            <a:chOff x="7038453" y="2133600"/>
            <a:chExt cx="3610743" cy="1453275"/>
          </a:xfrm>
        </p:grpSpPr>
        <p:sp>
          <p:nvSpPr>
            <p:cNvPr id="539" name="Google Shape;539;p28"/>
            <p:cNvSpPr/>
            <p:nvPr/>
          </p:nvSpPr>
          <p:spPr>
            <a:xfrm>
              <a:off x="7038453" y="2133600"/>
              <a:ext cx="3468854" cy="1453275"/>
            </a:xfrm>
            <a:prstGeom prst="roundRect">
              <a:avLst>
                <a:gd fmla="val 10131" name="adj"/>
              </a:avLst>
            </a:prstGeom>
            <a:solidFill>
              <a:srgbClr val="EDCC85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96000" spcFirstLastPara="1" rIns="96000" wrap="square" tIns="3360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667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40" name="Google Shape;540;p28"/>
            <p:cNvSpPr txBox="1"/>
            <p:nvPr/>
          </p:nvSpPr>
          <p:spPr>
            <a:xfrm flipH="1">
              <a:off x="9648667" y="2215170"/>
              <a:ext cx="1000529" cy="411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03</a:t>
              </a:r>
              <a:endParaRPr b="1" sz="36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41" name="Google Shape;541;p28"/>
            <p:cNvSpPr txBox="1"/>
            <p:nvPr/>
          </p:nvSpPr>
          <p:spPr>
            <a:xfrm>
              <a:off x="7575523" y="2715328"/>
              <a:ext cx="26462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hope that this template will return to you as a time, money and reputation.</a:t>
              </a:r>
              <a:endParaRPr sz="3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542" name="Google Shape;542;p28"/>
          <p:cNvGrpSpPr/>
          <p:nvPr/>
        </p:nvGrpSpPr>
        <p:grpSpPr>
          <a:xfrm>
            <a:off x="1518382" y="4725340"/>
            <a:ext cx="3635168" cy="1453275"/>
            <a:chOff x="1518382" y="4725340"/>
            <a:chExt cx="3635168" cy="1453275"/>
          </a:xfrm>
        </p:grpSpPr>
        <p:sp>
          <p:nvSpPr>
            <p:cNvPr id="543" name="Google Shape;543;p28"/>
            <p:cNvSpPr/>
            <p:nvPr/>
          </p:nvSpPr>
          <p:spPr>
            <a:xfrm>
              <a:off x="1684697" y="4725340"/>
              <a:ext cx="3468853" cy="1453275"/>
            </a:xfrm>
            <a:prstGeom prst="roundRect">
              <a:avLst>
                <a:gd fmla="val 10131" name="adj"/>
              </a:avLst>
            </a:prstGeom>
            <a:solidFill>
              <a:srgbClr val="AEB55D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6000" lIns="96000" spcFirstLastPara="1" rIns="96000" wrap="square" tIns="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667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44" name="Google Shape;544;p28"/>
            <p:cNvSpPr txBox="1"/>
            <p:nvPr/>
          </p:nvSpPr>
          <p:spPr>
            <a:xfrm flipH="1">
              <a:off x="1518382" y="5766787"/>
              <a:ext cx="1000529" cy="411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02</a:t>
              </a:r>
              <a:endParaRPr b="1" sz="36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45" name="Google Shape;545;p28"/>
            <p:cNvSpPr txBox="1"/>
            <p:nvPr/>
          </p:nvSpPr>
          <p:spPr>
            <a:xfrm>
              <a:off x="2281423" y="5232665"/>
              <a:ext cx="26462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hope that this template will return to you as a time, money and reputation.</a:t>
              </a:r>
              <a:endParaRPr sz="3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546" name="Google Shape;546;p28"/>
          <p:cNvGrpSpPr/>
          <p:nvPr/>
        </p:nvGrpSpPr>
        <p:grpSpPr>
          <a:xfrm>
            <a:off x="6993572" y="4725339"/>
            <a:ext cx="3641768" cy="1480985"/>
            <a:chOff x="6993572" y="4725339"/>
            <a:chExt cx="3641768" cy="1480985"/>
          </a:xfrm>
        </p:grpSpPr>
        <p:sp>
          <p:nvSpPr>
            <p:cNvPr id="547" name="Google Shape;547;p28"/>
            <p:cNvSpPr/>
            <p:nvPr/>
          </p:nvSpPr>
          <p:spPr>
            <a:xfrm>
              <a:off x="6993572" y="4725339"/>
              <a:ext cx="3468854" cy="1453275"/>
            </a:xfrm>
            <a:prstGeom prst="roundRect">
              <a:avLst>
                <a:gd fmla="val 10131" name="adj"/>
              </a:avLst>
            </a:prstGeom>
            <a:solidFill>
              <a:srgbClr val="608C7D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6000" lIns="96000" spcFirstLastPara="1" rIns="96000" wrap="square" tIns="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667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48" name="Google Shape;548;p28"/>
            <p:cNvSpPr txBox="1"/>
            <p:nvPr/>
          </p:nvSpPr>
          <p:spPr>
            <a:xfrm flipH="1">
              <a:off x="9634811" y="5794497"/>
              <a:ext cx="1000529" cy="411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04</a:t>
              </a:r>
              <a:endParaRPr b="1" sz="36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49" name="Google Shape;549;p28"/>
            <p:cNvSpPr txBox="1"/>
            <p:nvPr/>
          </p:nvSpPr>
          <p:spPr>
            <a:xfrm>
              <a:off x="7570631" y="5209811"/>
              <a:ext cx="26462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hope that this template will return to you as a time, money and reputation.</a:t>
              </a:r>
              <a:endParaRPr sz="3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550" name="Google Shape;550;p28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9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557" name="Google Shape;55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9" name="Google Shape;559;p29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560" name="Google Shape;560;p29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 id="564" name="Google Shape;564;p29"/>
          <p:cNvGrpSpPr/>
          <p:nvPr/>
        </p:nvGrpSpPr>
        <p:grpSpPr>
          <a:xfrm>
            <a:off x="1069013" y="4697354"/>
            <a:ext cx="4434152" cy="1232027"/>
            <a:chOff x="1069013" y="4697354"/>
            <a:chExt cx="4434152" cy="1232027"/>
          </a:xfrm>
        </p:grpSpPr>
        <p:sp>
          <p:nvSpPr>
            <p:cNvPr id="565" name="Google Shape;565;p29"/>
            <p:cNvSpPr/>
            <p:nvPr/>
          </p:nvSpPr>
          <p:spPr>
            <a:xfrm>
              <a:off x="1069013" y="4697354"/>
              <a:ext cx="4434152" cy="1232027"/>
            </a:xfrm>
            <a:custGeom>
              <a:rect b="b" l="l" r="r" t="t"/>
              <a:pathLst>
                <a:path extrusionOk="0" h="137" w="500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 id="566" name="Google Shape;566;p29"/>
            <p:cNvGrpSpPr/>
            <p:nvPr/>
          </p:nvGrpSpPr>
          <p:grpSpPr>
            <a:xfrm>
              <a:off x="2232682" y="4854350"/>
              <a:ext cx="2901474" cy="958504"/>
              <a:chOff x="2478121" y="2540829"/>
              <a:chExt cx="2901474" cy="958504"/>
            </a:xfrm>
          </p:grpSpPr>
          <p:sp>
            <p:nvSpPr>
              <p:cNvPr id="567" name="Google Shape;567;p29"/>
              <p:cNvSpPr/>
              <p:nvPr/>
            </p:nvSpPr>
            <p:spPr>
              <a:xfrm flipH="1">
                <a:off x="2478121" y="2909680"/>
                <a:ext cx="2901474" cy="589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91425" spcFirstLastPara="1" rIns="914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We hope that this template will return to you as a time, money and reputation.</a:t>
                </a:r>
                <a:endParaRPr sz="36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68" name="Google Shape;568;p29"/>
              <p:cNvSpPr/>
              <p:nvPr/>
            </p:nvSpPr>
            <p:spPr>
              <a:xfrm flipH="1">
                <a:off x="2644491" y="2540829"/>
                <a:ext cx="2568733" cy="32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91425" spcFirstLastPara="1" rIns="914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OPTION HERE</a:t>
                </a:r>
                <a:endParaRPr b="1" sz="20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grpSp>
        <p:nvGrpSpPr>
          <p:cNvPr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 id="569" name="Google Shape;569;p29"/>
          <p:cNvGrpSpPr/>
          <p:nvPr/>
        </p:nvGrpSpPr>
        <p:grpSpPr>
          <a:xfrm>
            <a:off x="6740081" y="2350664"/>
            <a:ext cx="4392376" cy="1232027"/>
            <a:chOff x="6740081" y="2350664"/>
            <a:chExt cx="4392376" cy="1232027"/>
          </a:xfrm>
        </p:grpSpPr>
        <p:sp>
          <p:nvSpPr>
            <p:cNvPr id="570" name="Google Shape;570;p29"/>
            <p:cNvSpPr/>
            <p:nvPr/>
          </p:nvSpPr>
          <p:spPr>
            <a:xfrm>
              <a:off x="6740081" y="2350664"/>
              <a:ext cx="4392376" cy="1232027"/>
            </a:xfrm>
            <a:custGeom>
              <a:rect b="b" l="l" r="r" t="t"/>
              <a:pathLst>
                <a:path extrusionOk="0" h="138" w="499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 id="571" name="Google Shape;571;p29"/>
            <p:cNvGrpSpPr/>
            <p:nvPr/>
          </p:nvGrpSpPr>
          <p:grpSpPr>
            <a:xfrm>
              <a:off x="7958568" y="2499822"/>
              <a:ext cx="2901474" cy="995509"/>
              <a:chOff x="2478121" y="2556861"/>
              <a:chExt cx="2901474" cy="995509"/>
            </a:xfrm>
          </p:grpSpPr>
          <p:sp>
            <p:nvSpPr>
              <p:cNvPr id="572" name="Google Shape;572;p29"/>
              <p:cNvSpPr/>
              <p:nvPr/>
            </p:nvSpPr>
            <p:spPr>
              <a:xfrm flipH="1">
                <a:off x="2478121" y="2962717"/>
                <a:ext cx="2901474" cy="589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91425" spcFirstLastPara="1" rIns="914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We hope that this template will return to you as a time, money and reputation.</a:t>
                </a:r>
                <a:endParaRPr sz="36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73" name="Google Shape;573;p29"/>
              <p:cNvSpPr/>
              <p:nvPr/>
            </p:nvSpPr>
            <p:spPr>
              <a:xfrm flipH="1">
                <a:off x="2707775" y="2556861"/>
                <a:ext cx="2229261" cy="265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91425" spcFirstLastPara="1" rIns="914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OPTION HERE</a:t>
                </a:r>
                <a:endParaRPr b="1" sz="20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grpSp>
        <p:nvGrpSpPr>
          <p:cNvPr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 id="574" name="Google Shape;574;p29"/>
          <p:cNvGrpSpPr/>
          <p:nvPr/>
        </p:nvGrpSpPr>
        <p:grpSpPr>
          <a:xfrm>
            <a:off x="1037547" y="2350664"/>
            <a:ext cx="4465618" cy="1271371"/>
            <a:chOff x="1037547" y="2350664"/>
            <a:chExt cx="4465618" cy="1271371"/>
          </a:xfrm>
        </p:grpSpPr>
        <p:sp>
          <p:nvSpPr>
            <p:cNvPr id="575" name="Google Shape;575;p29"/>
            <p:cNvSpPr/>
            <p:nvPr/>
          </p:nvSpPr>
          <p:spPr>
            <a:xfrm>
              <a:off x="1037547" y="2350664"/>
              <a:ext cx="4465618" cy="1271371"/>
            </a:xfrm>
            <a:custGeom>
              <a:rect b="b" l="l" r="r" t="t"/>
              <a:pathLst>
                <a:path extrusionOk="0" h="136" w="485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 id="576" name="Google Shape;576;p29"/>
            <p:cNvGrpSpPr/>
            <p:nvPr/>
          </p:nvGrpSpPr>
          <p:grpSpPr>
            <a:xfrm>
              <a:off x="2232682" y="2521144"/>
              <a:ext cx="2901474" cy="982028"/>
              <a:chOff x="2479169" y="2578183"/>
              <a:chExt cx="2901474" cy="982028"/>
            </a:xfrm>
          </p:grpSpPr>
          <p:sp>
            <p:nvSpPr>
              <p:cNvPr id="577" name="Google Shape;577;p29"/>
              <p:cNvSpPr/>
              <p:nvPr/>
            </p:nvSpPr>
            <p:spPr>
              <a:xfrm flipH="1">
                <a:off x="2479169" y="2970558"/>
                <a:ext cx="2901474" cy="589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91425" spcFirstLastPara="1" rIns="914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We hope that this template will return to you as a time, money and reputation.</a:t>
                </a:r>
                <a:endParaRPr sz="36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78" name="Google Shape;578;p29"/>
              <p:cNvSpPr/>
              <p:nvPr/>
            </p:nvSpPr>
            <p:spPr>
              <a:xfrm flipH="1">
                <a:off x="2645539" y="2578183"/>
                <a:ext cx="2568733" cy="32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91425" spcFirstLastPara="1" rIns="914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OPTION HERE</a:t>
                </a:r>
                <a:endParaRPr b="1" sz="20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grpSp>
        <p:nvGrpSpPr>
          <p:cNvPr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 id="579" name="Google Shape;579;p29"/>
          <p:cNvGrpSpPr/>
          <p:nvPr/>
        </p:nvGrpSpPr>
        <p:grpSpPr>
          <a:xfrm>
            <a:off x="6666839" y="4697354"/>
            <a:ext cx="4465618" cy="1232027"/>
            <a:chOff x="6666839" y="4697354"/>
            <a:chExt cx="4465618" cy="1232027"/>
          </a:xfrm>
        </p:grpSpPr>
        <p:sp>
          <p:nvSpPr>
            <p:cNvPr id="580" name="Google Shape;580;p29"/>
            <p:cNvSpPr/>
            <p:nvPr/>
          </p:nvSpPr>
          <p:spPr>
            <a:xfrm>
              <a:off x="6666839" y="4697354"/>
              <a:ext cx="4465618" cy="1232027"/>
            </a:xfrm>
            <a:custGeom>
              <a:rect b="b" l="l" r="r" t="t"/>
              <a:pathLst>
                <a:path extrusionOk="0" h="137" w="505">
                  <a:moveTo>
                    <a:pt x="505" y="8"/>
                  </a:moveTo>
                  <a:cubicBezTo>
                    <a:pt x="505" y="4"/>
                    <a:pt x="501" y="0"/>
                    <a:pt x="49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3" y="0"/>
                    <a:pt x="57" y="3"/>
                    <a:pt x="55" y="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3" y="83"/>
                    <a:pt x="0" y="90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2" y="109"/>
                    <a:pt x="56" y="113"/>
                    <a:pt x="56" y="117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3"/>
                    <a:pt x="60" y="137"/>
                    <a:pt x="64" y="137"/>
                  </a:cubicBezTo>
                  <a:cubicBezTo>
                    <a:pt x="496" y="136"/>
                    <a:pt x="496" y="136"/>
                    <a:pt x="496" y="136"/>
                  </a:cubicBezTo>
                  <a:cubicBezTo>
                    <a:pt x="501" y="136"/>
                    <a:pt x="505" y="133"/>
                    <a:pt x="505" y="128"/>
                  </a:cubicBezTo>
                  <a:lnTo>
                    <a:pt x="505" y="8"/>
                  </a:lnTo>
                  <a:close/>
                  <a:moveTo>
                    <a:pt x="56" y="78"/>
                  </a:moveTo>
                  <a:cubicBezTo>
                    <a:pt x="56" y="83"/>
                    <a:pt x="52" y="86"/>
                    <a:pt x="4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29" y="86"/>
                    <a:pt x="27" y="83"/>
                    <a:pt x="29" y="79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4" y="43"/>
                    <a:pt x="56" y="44"/>
                    <a:pt x="56" y="48"/>
                  </a:cubicBezTo>
                  <a:lnTo>
                    <a:pt x="56" y="78"/>
                  </a:lnTo>
                  <a:close/>
                </a:path>
              </a:pathLst>
            </a:custGeom>
            <a:solidFill>
              <a:srgbClr val="AEB5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 id="581" name="Google Shape;581;p29"/>
            <p:cNvGrpSpPr/>
            <p:nvPr/>
          </p:nvGrpSpPr>
          <p:grpSpPr>
            <a:xfrm>
              <a:off x="7958568" y="4833015"/>
              <a:ext cx="2901474" cy="979839"/>
              <a:chOff x="2478121" y="2519494"/>
              <a:chExt cx="2901474" cy="979839"/>
            </a:xfrm>
          </p:grpSpPr>
          <p:sp>
            <p:nvSpPr>
              <p:cNvPr id="582" name="Google Shape;582;p29"/>
              <p:cNvSpPr/>
              <p:nvPr/>
            </p:nvSpPr>
            <p:spPr>
              <a:xfrm flipH="1">
                <a:off x="2478121" y="2909680"/>
                <a:ext cx="2901474" cy="589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91425" spcFirstLastPara="1" rIns="914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We hope that this template will return to you as a time, money and reputation.</a:t>
                </a:r>
                <a:endParaRPr sz="36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83" name="Google Shape;583;p29"/>
              <p:cNvSpPr/>
              <p:nvPr/>
            </p:nvSpPr>
            <p:spPr>
              <a:xfrm flipH="1">
                <a:off x="2712246" y="2519494"/>
                <a:ext cx="2292024" cy="275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91425" spcFirstLastPara="1" rIns="914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OPTION HERE</a:t>
                </a:r>
                <a:endParaRPr b="1" sz="20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sp>
        <p:nvSpPr>
          <p:cNvPr id="584" name="Google Shape;584;p29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591" name="Google Shape;591;p30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92" name="Google Shape;59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4" name="Google Shape;594;p30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595" name="Google Shape;595;p30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599" name="Google Shape;599;p30"/>
          <p:cNvGrpSpPr/>
          <p:nvPr/>
        </p:nvGrpSpPr>
        <p:grpSpPr>
          <a:xfrm>
            <a:off x="1278026" y="1392420"/>
            <a:ext cx="6025888" cy="4490105"/>
            <a:chOff x="1278026" y="1392420"/>
            <a:chExt cx="6025888" cy="4490105"/>
          </a:xfrm>
        </p:grpSpPr>
        <p:sp>
          <p:nvSpPr>
            <p:cNvPr id="600" name="Google Shape;600;p30"/>
            <p:cNvSpPr/>
            <p:nvPr/>
          </p:nvSpPr>
          <p:spPr>
            <a:xfrm>
              <a:off x="1278026" y="1587168"/>
              <a:ext cx="5924629" cy="4295357"/>
            </a:xfrm>
            <a:custGeom>
              <a:rect b="b" l="l" r="r" t="t"/>
              <a:pathLst>
                <a:path extrusionOk="0" h="3367315" w="4644572">
                  <a:moveTo>
                    <a:pt x="0" y="3367315"/>
                  </a:moveTo>
                  <a:lnTo>
                    <a:pt x="0" y="2786743"/>
                  </a:lnTo>
                  <a:cubicBezTo>
                    <a:pt x="10281" y="2669782"/>
                    <a:pt x="35802" y="2644261"/>
                    <a:pt x="145143" y="2641600"/>
                  </a:cubicBezTo>
                  <a:lnTo>
                    <a:pt x="1161143" y="2641600"/>
                  </a:lnTo>
                  <a:lnTo>
                    <a:pt x="1161143" y="2133600"/>
                  </a:lnTo>
                  <a:cubicBezTo>
                    <a:pt x="1168642" y="2057521"/>
                    <a:pt x="1214241" y="1981442"/>
                    <a:pt x="1320800" y="1973943"/>
                  </a:cubicBezTo>
                  <a:lnTo>
                    <a:pt x="2307772" y="1973943"/>
                  </a:lnTo>
                  <a:lnTo>
                    <a:pt x="2307772" y="1509486"/>
                  </a:lnTo>
                  <a:cubicBezTo>
                    <a:pt x="2318053" y="1400145"/>
                    <a:pt x="2343574" y="1367004"/>
                    <a:pt x="2452915" y="1364343"/>
                  </a:cubicBezTo>
                  <a:lnTo>
                    <a:pt x="3468914" y="1364343"/>
                  </a:lnTo>
                  <a:lnTo>
                    <a:pt x="3468914" y="841829"/>
                  </a:lnTo>
                  <a:cubicBezTo>
                    <a:pt x="3468793" y="712410"/>
                    <a:pt x="3537252" y="682051"/>
                    <a:pt x="3628571" y="682172"/>
                  </a:cubicBezTo>
                  <a:lnTo>
                    <a:pt x="4644572" y="682172"/>
                  </a:lnTo>
                  <a:lnTo>
                    <a:pt x="4644572" y="0"/>
                  </a:lnTo>
                  <a:lnTo>
                    <a:pt x="4630057" y="29029"/>
                  </a:lnTo>
                </a:path>
              </a:pathLst>
            </a:custGeom>
            <a:noFill/>
            <a:ln cap="flat" cmpd="sng" w="381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7126988" y="1392420"/>
              <a:ext cx="176926" cy="367414"/>
            </a:xfrm>
            <a:prstGeom prst="triangle">
              <a:avLst>
                <a:gd fmla="val 50000" name="adj"/>
              </a:avLst>
            </a:prstGeom>
            <a:solidFill>
              <a:srgbClr val="A5A5A5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602" name="Google Shape;602;p30"/>
          <p:cNvGrpSpPr/>
          <p:nvPr/>
        </p:nvGrpSpPr>
        <p:grpSpPr>
          <a:xfrm>
            <a:off x="1431552" y="5160057"/>
            <a:ext cx="2033513" cy="1285951"/>
            <a:chOff x="1431552" y="5160057"/>
            <a:chExt cx="2033513" cy="1285951"/>
          </a:xfrm>
        </p:grpSpPr>
        <p:sp>
          <p:nvSpPr>
            <p:cNvPr id="603" name="Google Shape;603;p30"/>
            <p:cNvSpPr/>
            <p:nvPr/>
          </p:nvSpPr>
          <p:spPr>
            <a:xfrm>
              <a:off x="1444286" y="5160057"/>
              <a:ext cx="2020779" cy="1285951"/>
            </a:xfrm>
            <a:custGeom>
              <a:rect b="b" l="l" r="r" t="t"/>
              <a:pathLst>
                <a:path extrusionOk="0" h="1008112" w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4" name="Google Shape;604;p30"/>
            <p:cNvSpPr/>
            <p:nvPr/>
          </p:nvSpPr>
          <p:spPr>
            <a:xfrm flipH="1">
              <a:off x="1431552" y="5411526"/>
              <a:ext cx="2033513" cy="239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NOTE HERE</a:t>
              </a:r>
              <a:endParaRPr b="1" sz="2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605" name="Google Shape;605;p30"/>
          <p:cNvGrpSpPr/>
          <p:nvPr/>
        </p:nvGrpSpPr>
        <p:grpSpPr>
          <a:xfrm>
            <a:off x="2910629" y="4322680"/>
            <a:ext cx="2047055" cy="1285951"/>
            <a:chOff x="2910629" y="4322680"/>
            <a:chExt cx="2047055" cy="1285951"/>
          </a:xfrm>
        </p:grpSpPr>
        <p:sp>
          <p:nvSpPr>
            <p:cNvPr id="606" name="Google Shape;606;p30"/>
            <p:cNvSpPr/>
            <p:nvPr/>
          </p:nvSpPr>
          <p:spPr>
            <a:xfrm>
              <a:off x="2936905" y="4322680"/>
              <a:ext cx="2020779" cy="1285951"/>
            </a:xfrm>
            <a:custGeom>
              <a:rect b="b" l="l" r="r" t="t"/>
              <a:pathLst>
                <a:path extrusionOk="0" h="1008112" w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7" name="Google Shape;607;p30"/>
            <p:cNvSpPr/>
            <p:nvPr/>
          </p:nvSpPr>
          <p:spPr>
            <a:xfrm flipH="1">
              <a:off x="2910629" y="4605042"/>
              <a:ext cx="2033513" cy="239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NOTE HERE</a:t>
              </a:r>
              <a:endParaRPr b="1" sz="2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608" name="Google Shape;608;p30"/>
          <p:cNvSpPr/>
          <p:nvPr/>
        </p:nvSpPr>
        <p:spPr>
          <a:xfrm flipH="1">
            <a:off x="3941503" y="5464166"/>
            <a:ext cx="238236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609" name="Google Shape;609;p30"/>
          <p:cNvGrpSpPr/>
          <p:nvPr/>
        </p:nvGrpSpPr>
        <p:grpSpPr>
          <a:xfrm>
            <a:off x="4413855" y="3485303"/>
            <a:ext cx="2036449" cy="1285951"/>
            <a:chOff x="4413855" y="3485303"/>
            <a:chExt cx="2036449" cy="1285951"/>
          </a:xfrm>
        </p:grpSpPr>
        <p:sp>
          <p:nvSpPr>
            <p:cNvPr id="610" name="Google Shape;610;p30"/>
            <p:cNvSpPr/>
            <p:nvPr/>
          </p:nvSpPr>
          <p:spPr>
            <a:xfrm>
              <a:off x="4429525" y="3485303"/>
              <a:ext cx="2020779" cy="1285951"/>
            </a:xfrm>
            <a:custGeom>
              <a:rect b="b" l="l" r="r" t="t"/>
              <a:pathLst>
                <a:path extrusionOk="0" h="1008112" w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1" name="Google Shape;611;p30"/>
            <p:cNvSpPr/>
            <p:nvPr/>
          </p:nvSpPr>
          <p:spPr>
            <a:xfrm flipH="1">
              <a:off x="4413855" y="3759404"/>
              <a:ext cx="2033513" cy="239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NOTE HERE</a:t>
              </a:r>
              <a:endParaRPr b="1" sz="2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612" name="Google Shape;612;p30"/>
          <p:cNvSpPr/>
          <p:nvPr/>
        </p:nvSpPr>
        <p:spPr>
          <a:xfrm flipH="1">
            <a:off x="5444729" y="4618528"/>
            <a:ext cx="238236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613" name="Google Shape;613;p30"/>
          <p:cNvGrpSpPr/>
          <p:nvPr/>
        </p:nvGrpSpPr>
        <p:grpSpPr>
          <a:xfrm>
            <a:off x="5900683" y="2647926"/>
            <a:ext cx="2042241" cy="1285951"/>
            <a:chOff x="5900683" y="2647926"/>
            <a:chExt cx="2042241" cy="1285951"/>
          </a:xfrm>
        </p:grpSpPr>
        <p:sp>
          <p:nvSpPr>
            <p:cNvPr id="614" name="Google Shape;614;p30"/>
            <p:cNvSpPr/>
            <p:nvPr/>
          </p:nvSpPr>
          <p:spPr>
            <a:xfrm>
              <a:off x="5922145" y="2647926"/>
              <a:ext cx="2020779" cy="1285951"/>
            </a:xfrm>
            <a:custGeom>
              <a:rect b="b" l="l" r="r" t="t"/>
              <a:pathLst>
                <a:path extrusionOk="0" h="1008112" w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5" name="Google Shape;615;p30"/>
            <p:cNvSpPr/>
            <p:nvPr/>
          </p:nvSpPr>
          <p:spPr>
            <a:xfrm flipH="1">
              <a:off x="5900683" y="2927018"/>
              <a:ext cx="2033513" cy="239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NOTE HERE</a:t>
              </a:r>
              <a:endParaRPr b="1" sz="2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616" name="Google Shape;616;p30"/>
          <p:cNvSpPr/>
          <p:nvPr/>
        </p:nvSpPr>
        <p:spPr>
          <a:xfrm flipH="1">
            <a:off x="6931557" y="3786142"/>
            <a:ext cx="238236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617" name="Google Shape;617;p30"/>
          <p:cNvGrpSpPr/>
          <p:nvPr/>
        </p:nvGrpSpPr>
        <p:grpSpPr>
          <a:xfrm>
            <a:off x="7410912" y="1810549"/>
            <a:ext cx="2033513" cy="1285951"/>
            <a:chOff x="7410912" y="1810549"/>
            <a:chExt cx="2033513" cy="1285951"/>
          </a:xfrm>
        </p:grpSpPr>
        <p:sp>
          <p:nvSpPr>
            <p:cNvPr id="618" name="Google Shape;618;p30"/>
            <p:cNvSpPr/>
            <p:nvPr/>
          </p:nvSpPr>
          <p:spPr>
            <a:xfrm>
              <a:off x="7414768" y="1810549"/>
              <a:ext cx="2020779" cy="1285951"/>
            </a:xfrm>
            <a:custGeom>
              <a:rect b="b" l="l" r="r" t="t"/>
              <a:pathLst>
                <a:path extrusionOk="0" h="1008112" w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9" name="Google Shape;619;p30"/>
            <p:cNvSpPr/>
            <p:nvPr/>
          </p:nvSpPr>
          <p:spPr>
            <a:xfrm flipH="1">
              <a:off x="7410912" y="2055820"/>
              <a:ext cx="2033513" cy="239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NOTE HERE</a:t>
              </a:r>
              <a:endParaRPr b="1" sz="2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620" name="Google Shape;620;p30"/>
          <p:cNvSpPr/>
          <p:nvPr/>
        </p:nvSpPr>
        <p:spPr>
          <a:xfrm flipH="1">
            <a:off x="8441786" y="2914944"/>
            <a:ext cx="238236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1" name="Google Shape;621;p30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37623" y="548641"/>
            <a:ext cx="11531435" cy="5753685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540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8" name="Google Shape;628;p31"/>
          <p:cNvSpPr/>
          <p:nvPr/>
        </p:nvSpPr>
        <p:spPr>
          <a:xfrm>
            <a:off x="938681" y="-1488477"/>
            <a:ext cx="776614" cy="1164921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9" name="Google Shape;629;p31"/>
          <p:cNvSpPr/>
          <p:nvPr/>
        </p:nvSpPr>
        <p:spPr>
          <a:xfrm>
            <a:off x="1907007" y="-1488477"/>
            <a:ext cx="776614" cy="1164921"/>
          </a:xfrm>
          <a:prstGeom prst="rect">
            <a:avLst/>
          </a:prstGeom>
          <a:solidFill>
            <a:srgbClr val="6149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630" name="Google Shape;630;p31"/>
          <p:cNvPicPr preferRelativeResize="0"/>
          <p:nvPr/>
        </p:nvPicPr>
        <p:blipFill rotWithShape="1">
          <a:blip r:embed="rId4">
            <a:alphaModFix/>
          </a:blip>
          <a:srcRect b="29307" l="13292" r="14794" t="32771"/>
          <a:stretch/>
        </p:blipFill>
        <p:spPr>
          <a:xfrm>
            <a:off x="379825" y="773721"/>
            <a:ext cx="11432961" cy="5341154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31"/>
          <p:cNvSpPr txBox="1"/>
          <p:nvPr/>
        </p:nvSpPr>
        <p:spPr>
          <a:xfrm>
            <a:off x="379825" y="2601537"/>
            <a:ext cx="1143296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INFOGRAPHICS</a:t>
            </a:r>
            <a:endParaRPr sz="48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632" name="Google Shape;632;p31"/>
          <p:cNvCxnSpPr/>
          <p:nvPr/>
        </p:nvCxnSpPr>
        <p:spPr>
          <a:xfrm>
            <a:off x="4282585" y="3713873"/>
            <a:ext cx="3600000" cy="0"/>
          </a:xfrm>
          <a:prstGeom prst="straightConnector1">
            <a:avLst/>
          </a:prstGeom>
          <a:noFill/>
          <a:ln cap="flat" cmpd="sng" w="9525">
            <a:solidFill>
              <a:srgbClr val="61494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 id="633" name="Google Shape;633;p31"/>
          <p:cNvSpPr txBox="1"/>
          <p:nvPr/>
        </p:nvSpPr>
        <p:spPr>
          <a:xfrm>
            <a:off x="379825" y="4166231"/>
            <a:ext cx="114329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 04</a:t>
            </a:r>
            <a:endParaRPr sz="4000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2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640" name="Google Shape;640;p32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41" name="Google Shape;64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" name="Google Shape;643;p32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644" name="Google Shape;644;p32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 id="648" name="Google Shape;648;p32"/>
          <p:cNvSpPr/>
          <p:nvPr/>
        </p:nvSpPr>
        <p:spPr>
          <a:xfrm>
            <a:off x="6688467" y="2634968"/>
            <a:ext cx="1724307" cy="148593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608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 id="649" name="Google Shape;649;p32"/>
          <p:cNvSpPr/>
          <p:nvPr/>
        </p:nvSpPr>
        <p:spPr>
          <a:xfrm>
            <a:off x="5228072" y="3432576"/>
            <a:ext cx="1724307" cy="1485935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 id="650" name="Google Shape;650;p32"/>
          <p:cNvSpPr/>
          <p:nvPr/>
        </p:nvSpPr>
        <p:spPr>
          <a:xfrm>
            <a:off x="8148860" y="3179212"/>
            <a:ext cx="2308649" cy="1989495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 id="651" name="Google Shape;651;p32"/>
          <p:cNvSpPr/>
          <p:nvPr/>
        </p:nvSpPr>
        <p:spPr>
          <a:xfrm>
            <a:off x="6693160" y="4240735"/>
            <a:ext cx="1724307" cy="148593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DCC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 id="652" name="Google Shape;652;p32"/>
          <p:cNvSpPr/>
          <p:nvPr/>
        </p:nvSpPr>
        <p:spPr>
          <a:xfrm>
            <a:off x="1671389" y="3151268"/>
            <a:ext cx="2308649" cy="1989495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 id="653" name="Google Shape;653;p32"/>
          <p:cNvSpPr/>
          <p:nvPr/>
        </p:nvSpPr>
        <p:spPr>
          <a:xfrm>
            <a:off x="3767680" y="4228311"/>
            <a:ext cx="1724307" cy="148593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AEB5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 id="654" name="Google Shape;654;p32"/>
          <p:cNvSpPr/>
          <p:nvPr/>
        </p:nvSpPr>
        <p:spPr>
          <a:xfrm>
            <a:off x="3747632" y="2608133"/>
            <a:ext cx="1724307" cy="148593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B83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 id="655" name="Google Shape;655;p32"/>
          <p:cNvSpPr/>
          <p:nvPr/>
        </p:nvSpPr>
        <p:spPr>
          <a:xfrm>
            <a:off x="5228075" y="5048925"/>
            <a:ext cx="1724307" cy="1485935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 id="656" name="Google Shape;656;p32"/>
          <p:cNvSpPr/>
          <p:nvPr/>
        </p:nvSpPr>
        <p:spPr>
          <a:xfrm>
            <a:off x="5228072" y="1855424"/>
            <a:ext cx="1724307" cy="1485935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7" name="Google Shape;657;p32"/>
          <p:cNvSpPr txBox="1"/>
          <p:nvPr/>
        </p:nvSpPr>
        <p:spPr>
          <a:xfrm>
            <a:off x="4126346" y="3110526"/>
            <a:ext cx="8835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1"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8" name="Google Shape;658;p32"/>
          <p:cNvSpPr txBox="1"/>
          <p:nvPr/>
        </p:nvSpPr>
        <p:spPr>
          <a:xfrm>
            <a:off x="4170538" y="4707042"/>
            <a:ext cx="8835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1"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9" name="Google Shape;659;p32"/>
          <p:cNvSpPr txBox="1"/>
          <p:nvPr/>
        </p:nvSpPr>
        <p:spPr>
          <a:xfrm>
            <a:off x="7064353" y="3168586"/>
            <a:ext cx="8835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1"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0" name="Google Shape;660;p32"/>
          <p:cNvSpPr txBox="1"/>
          <p:nvPr/>
        </p:nvSpPr>
        <p:spPr>
          <a:xfrm>
            <a:off x="7108545" y="4765102"/>
            <a:ext cx="8835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1"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1" name="Google Shape;661;p32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337623" y="548641"/>
            <a:ext cx="11531435" cy="5753685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540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938681" y="-1488477"/>
            <a:ext cx="776614" cy="1164921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1907007" y="-1488477"/>
            <a:ext cx="776614" cy="1164921"/>
          </a:xfrm>
          <a:prstGeom prst="rect">
            <a:avLst/>
          </a:prstGeom>
          <a:solidFill>
            <a:srgbClr val="6149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11" name="Google Shape;111;p15"/>
          <p:cNvGrpSpPr/>
          <p:nvPr/>
        </p:nvGrpSpPr>
        <p:grpSpPr>
          <a:xfrm>
            <a:off x="894439" y="1812623"/>
            <a:ext cx="5208902" cy="2930652"/>
            <a:chOff x="894439" y="1812623"/>
            <a:chExt cx="5208902" cy="2930652"/>
          </a:xfrm>
        </p:grpSpPr>
        <p:sp>
          <p:nvSpPr>
            <p:cNvPr id="112" name="Google Shape;112;p15"/>
            <p:cNvSpPr/>
            <p:nvPr/>
          </p:nvSpPr>
          <p:spPr>
            <a:xfrm>
              <a:off x="894439" y="1812623"/>
              <a:ext cx="5208901" cy="2930652"/>
            </a:xfrm>
            <a:prstGeom prst="roundRect">
              <a:avLst>
                <a:gd fmla="val 24740" name="adj"/>
              </a:avLst>
            </a:prstGeom>
            <a:solidFill>
              <a:srgbClr val="FF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pic>
          <p:nvPicPr>
            <p:cNvPr id="113" name="Google Shape;113;p15"/>
            <p:cNvPicPr preferRelativeResize="0"/>
            <p:nvPr/>
          </p:nvPicPr>
          <p:blipFill rotWithShape="1">
            <a:blip r:embed="rId4">
              <a:alphaModFix/>
            </a:blip>
            <a:srcRect b="37489" l="19796" r="30535" t="30968"/>
            <a:stretch/>
          </p:blipFill>
          <p:spPr>
            <a:xfrm>
              <a:off x="894440" y="1812623"/>
              <a:ext cx="5208901" cy="2930652"/>
            </a:xfrm>
            <a:custGeom>
              <a:rect b="b" l="l" r="r" t="t"/>
              <a:pathLst>
                <a:path extrusionOk="0" h="2930652" w="5208901">
                  <a:moveTo>
                    <a:pt x="725043" y="0"/>
                  </a:moveTo>
                  <a:lnTo>
                    <a:pt x="4483858" y="0"/>
                  </a:lnTo>
                  <a:cubicBezTo>
                    <a:pt x="4884288" y="0"/>
                    <a:pt x="5208901" y="324613"/>
                    <a:pt x="5208901" y="725043"/>
                  </a:cubicBezTo>
                  <a:lnTo>
                    <a:pt x="5208901" y="2205609"/>
                  </a:lnTo>
                  <a:cubicBezTo>
                    <a:pt x="5208901" y="2606039"/>
                    <a:pt x="4884288" y="2930652"/>
                    <a:pt x="4483858" y="2930652"/>
                  </a:cubicBezTo>
                  <a:lnTo>
                    <a:pt x="725043" y="2930652"/>
                  </a:lnTo>
                  <a:cubicBezTo>
                    <a:pt x="324613" y="2930652"/>
                    <a:pt x="0" y="2606039"/>
                    <a:pt x="0" y="2205609"/>
                  </a:cubicBezTo>
                  <a:lnTo>
                    <a:pt x="0" y="725043"/>
                  </a:lnTo>
                  <a:cubicBezTo>
                    <a:pt x="0" y="324613"/>
                    <a:pt x="324613" y="0"/>
                    <a:pt x="725043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pic>
        <p:nvPicPr>
          <p:cNvPr id="114" name="Google Shape;11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508" y="1364625"/>
            <a:ext cx="1968750" cy="22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64256" y="3242780"/>
            <a:ext cx="1878750" cy="19125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 id="116" name="Google Shape;116;p15"/>
          <p:cNvSpPr txBox="1"/>
          <p:nvPr/>
        </p:nvSpPr>
        <p:spPr>
          <a:xfrm>
            <a:off x="1826479" y="2816889"/>
            <a:ext cx="30780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4800" u="none" cap="none" strike="noStrike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CONCENTS</a:t>
            </a:r>
            <a:endParaRPr sz="4800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 id="117" name="Google Shape;117;p15"/>
          <p:cNvSpPr txBox="1"/>
          <p:nvPr/>
        </p:nvSpPr>
        <p:spPr>
          <a:xfrm>
            <a:off x="7380228" y="1847026"/>
            <a:ext cx="6969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01.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8433381" y="1650099"/>
            <a:ext cx="25424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Web Design</a:t>
            </a:r>
            <a:endParaRPr sz="3600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8433380" y="2572944"/>
            <a:ext cx="19653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Overview</a:t>
            </a:r>
            <a:endParaRPr sz="3600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8431083" y="3550798"/>
            <a:ext cx="17082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Devices</a:t>
            </a:r>
            <a:endParaRPr sz="3600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8415052" y="4476685"/>
            <a:ext cx="26199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Infographics</a:t>
            </a:r>
            <a:endParaRPr sz="3600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122" name="Google Shape;122;p15"/>
          <p:cNvCxnSpPr/>
          <p:nvPr/>
        </p:nvCxnSpPr>
        <p:spPr>
          <a:xfrm>
            <a:off x="8415740" y="2333423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61494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 id="123" name="Google Shape;123;p15"/>
          <p:cNvSpPr txBox="1"/>
          <p:nvPr/>
        </p:nvSpPr>
        <p:spPr>
          <a:xfrm>
            <a:off x="7231844" y="2765156"/>
            <a:ext cx="7745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02.</a:t>
            </a:r>
            <a:endParaRPr/>
          </a:p>
        </p:txBody>
      </p:sp>
      <p:cxnSp>
        <p:nvCxnSpPr>
          <p:cNvPr id="124" name="Google Shape;124;p15"/>
          <p:cNvCxnSpPr/>
          <p:nvPr/>
        </p:nvCxnSpPr>
        <p:spPr>
          <a:xfrm>
            <a:off x="8415740" y="3249786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61494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 id="125" name="Google Shape;125;p15"/>
          <p:cNvSpPr txBox="1"/>
          <p:nvPr/>
        </p:nvSpPr>
        <p:spPr>
          <a:xfrm>
            <a:off x="7229546" y="3647886"/>
            <a:ext cx="7745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03.</a:t>
            </a:r>
            <a:endParaRPr/>
          </a:p>
        </p:txBody>
      </p:sp>
      <p:cxnSp>
        <p:nvCxnSpPr>
          <p:cNvPr id="126" name="Google Shape;126;p15"/>
          <p:cNvCxnSpPr/>
          <p:nvPr/>
        </p:nvCxnSpPr>
        <p:spPr>
          <a:xfrm>
            <a:off x="8413442" y="4132516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61494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 id="127" name="Google Shape;127;p15"/>
          <p:cNvSpPr txBox="1"/>
          <p:nvPr/>
        </p:nvSpPr>
        <p:spPr>
          <a:xfrm>
            <a:off x="7229546" y="4560816"/>
            <a:ext cx="7745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04.</a:t>
            </a:r>
            <a:endParaRPr/>
          </a:p>
        </p:txBody>
      </p:sp>
      <p:cxnSp>
        <p:nvCxnSpPr>
          <p:cNvPr id="128" name="Google Shape;128;p15"/>
          <p:cNvCxnSpPr/>
          <p:nvPr/>
        </p:nvCxnSpPr>
        <p:spPr>
          <a:xfrm>
            <a:off x="8413442" y="5045446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61494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668" name="Google Shape;668;p33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69" name="Google Shape;66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1" name="Google Shape;671;p33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672" name="Google Shape;672;p33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676" name="Google Shape;676;p33"/>
          <p:cNvSpPr/>
          <p:nvPr/>
        </p:nvSpPr>
        <p:spPr>
          <a:xfrm>
            <a:off x="2631450" y="2363372"/>
            <a:ext cx="3248678" cy="3657600"/>
          </a:xfrm>
          <a:custGeom>
            <a:rect b="b" l="l" r="r" t="t"/>
            <a:pathLst>
              <a:path extrusionOk="0" h="476" w="423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rgbClr val="EDCC8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76200" rotWithShape="0" algn="tl" dir="2700000" dist="76200">
              <a:schemeClr val="dk1">
                <a:alpha val="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77" name="Google Shape;677;p33"/>
          <p:cNvSpPr/>
          <p:nvPr/>
        </p:nvSpPr>
        <p:spPr>
          <a:xfrm>
            <a:off x="6311872" y="2363372"/>
            <a:ext cx="3248678" cy="3657600"/>
          </a:xfrm>
          <a:custGeom>
            <a:rect b="b" l="l" r="r" t="t"/>
            <a:pathLst>
              <a:path extrusionOk="0" h="476" w="423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rgbClr val="608C7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76200" rotWithShape="0" algn="tl" dir="2700000" dist="76200">
              <a:schemeClr val="dk1">
                <a:alpha val="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78" name="Google Shape;678;p33"/>
          <p:cNvSpPr/>
          <p:nvPr/>
        </p:nvSpPr>
        <p:spPr>
          <a:xfrm>
            <a:off x="1128808" y="3332756"/>
            <a:ext cx="1933902" cy="1718832"/>
          </a:xfrm>
          <a:custGeom>
            <a:rect b="b" l="l" r="r" t="t"/>
            <a:pathLst>
              <a:path extrusionOk="0" h="423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EB8374"/>
          </a:solidFill>
          <a:ln>
            <a:noFill/>
          </a:ln>
          <a:effectLst>
            <a:outerShdw blurRad="241300" sx="90000" rotWithShape="0" dir="5400000" dist="38100" sy="-19000">
              <a:schemeClr val="dk1">
                <a:alpha val="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sz="20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79" name="Google Shape;679;p33"/>
          <p:cNvSpPr/>
          <p:nvPr/>
        </p:nvSpPr>
        <p:spPr>
          <a:xfrm>
            <a:off x="4886871" y="3117511"/>
            <a:ext cx="2418258" cy="2149322"/>
          </a:xfrm>
          <a:custGeom>
            <a:rect b="b" l="l" r="r" t="t"/>
            <a:pathLst>
              <a:path extrusionOk="0" h="423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41300" sx="90000" rotWithShape="0" dir="5400000" dist="38100" sy="-19000">
              <a:schemeClr val="dk1">
                <a:alpha val="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0" name="Google Shape;680;p33"/>
          <p:cNvSpPr/>
          <p:nvPr/>
        </p:nvSpPr>
        <p:spPr>
          <a:xfrm>
            <a:off x="9129290" y="3332756"/>
            <a:ext cx="1933902" cy="1718832"/>
          </a:xfrm>
          <a:custGeom>
            <a:rect b="b" l="l" r="r" t="t"/>
            <a:pathLst>
              <a:path extrusionOk="0" h="423" w="477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AEB55D"/>
          </a:solidFill>
          <a:ln>
            <a:noFill/>
          </a:ln>
          <a:effectLst>
            <a:outerShdw blurRad="241300" sx="90000" rotWithShape="0" dir="5400000" dist="38100" sy="-19000">
              <a:schemeClr val="dk1">
                <a:alpha val="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sz="20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681" name="Google Shape;681;p33"/>
          <p:cNvCxnSpPr/>
          <p:nvPr/>
        </p:nvCxnSpPr>
        <p:spPr>
          <a:xfrm rot="10800000">
            <a:off x="3181350" y="4185301"/>
            <a:ext cx="1643063" cy="0"/>
          </a:xfrm>
          <a:prstGeom prst="straightConnector1">
            <a:avLst/>
          </a:prstGeom>
          <a:noFill/>
          <a:ln cap="flat" cmpd="sng" w="19050">
            <a:solidFill>
              <a:srgbClr val="E88F9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2" name="Google Shape;682;p33"/>
          <p:cNvCxnSpPr/>
          <p:nvPr/>
        </p:nvCxnSpPr>
        <p:spPr>
          <a:xfrm>
            <a:off x="7396166" y="4185301"/>
            <a:ext cx="1643064" cy="0"/>
          </a:xfrm>
          <a:prstGeom prst="straightConnector1">
            <a:avLst/>
          </a:prstGeom>
          <a:noFill/>
          <a:ln cap="flat" cmpd="sng" w="19050">
            <a:solidFill>
              <a:srgbClr val="E88F9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3" name="Google Shape;683;p33"/>
          <p:cNvSpPr/>
          <p:nvPr/>
        </p:nvSpPr>
        <p:spPr>
          <a:xfrm>
            <a:off x="3010908" y="3249912"/>
            <a:ext cx="19585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</a:t>
            </a:r>
            <a:endParaRPr sz="20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4" name="Google Shape;684;p33"/>
          <p:cNvSpPr/>
          <p:nvPr/>
        </p:nvSpPr>
        <p:spPr>
          <a:xfrm>
            <a:off x="3010908" y="4197361"/>
            <a:ext cx="19585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</a:t>
            </a:r>
            <a:endParaRPr sz="20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5" name="Google Shape;685;p33"/>
          <p:cNvSpPr/>
          <p:nvPr/>
        </p:nvSpPr>
        <p:spPr>
          <a:xfrm>
            <a:off x="7224281" y="3249913"/>
            <a:ext cx="19585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</a:t>
            </a:r>
            <a:endParaRPr sz="20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6" name="Google Shape;686;p33"/>
          <p:cNvSpPr/>
          <p:nvPr/>
        </p:nvSpPr>
        <p:spPr>
          <a:xfrm>
            <a:off x="7224281" y="4214320"/>
            <a:ext cx="1958586" cy="88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</a:t>
            </a:r>
            <a:endParaRPr sz="20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7" name="Google Shape;687;p33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4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694" name="Google Shape;694;p34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95" name="Google Shape;69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7" name="Google Shape;697;p34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698" name="Google Shape;698;p34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702" name="Google Shape;702;p34"/>
          <p:cNvSpPr/>
          <p:nvPr/>
        </p:nvSpPr>
        <p:spPr>
          <a:xfrm>
            <a:off x="3988426" y="1861985"/>
            <a:ext cx="3206750" cy="464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703" name="Google Shape;703;p34"/>
          <p:cNvGrpSpPr/>
          <p:nvPr/>
        </p:nvGrpSpPr>
        <p:grpSpPr>
          <a:xfrm>
            <a:off x="1886382" y="2214925"/>
            <a:ext cx="1924050" cy="4030663"/>
            <a:chOff x="1661530" y="2239405"/>
            <a:chExt cx="1924050" cy="4030663"/>
          </a:xfrm>
        </p:grpSpPr>
        <p:sp>
          <p:nvSpPr>
            <p:cNvPr id="704" name="Google Shape;704;p34"/>
            <p:cNvSpPr/>
            <p:nvPr/>
          </p:nvSpPr>
          <p:spPr>
            <a:xfrm flipH="1">
              <a:off x="1661530" y="2290205"/>
              <a:ext cx="1924050" cy="3979863"/>
            </a:xfrm>
            <a:custGeom>
              <a:rect b="b" l="l" r="r" t="t"/>
              <a:pathLst>
                <a:path extrusionOk="0" h="931" w="450">
                  <a:moveTo>
                    <a:pt x="450" y="409"/>
                  </a:moveTo>
                  <a:cubicBezTo>
                    <a:pt x="450" y="562"/>
                    <a:pt x="450" y="562"/>
                    <a:pt x="450" y="562"/>
                  </a:cubicBezTo>
                  <a:cubicBezTo>
                    <a:pt x="410" y="562"/>
                    <a:pt x="410" y="562"/>
                    <a:pt x="410" y="562"/>
                  </a:cubicBezTo>
                  <a:cubicBezTo>
                    <a:pt x="400" y="419"/>
                    <a:pt x="400" y="419"/>
                    <a:pt x="400" y="419"/>
                  </a:cubicBezTo>
                  <a:cubicBezTo>
                    <a:pt x="341" y="292"/>
                    <a:pt x="341" y="292"/>
                    <a:pt x="341" y="292"/>
                  </a:cubicBezTo>
                  <a:cubicBezTo>
                    <a:pt x="341" y="292"/>
                    <a:pt x="319" y="381"/>
                    <a:pt x="336" y="526"/>
                  </a:cubicBezTo>
                  <a:cubicBezTo>
                    <a:pt x="353" y="671"/>
                    <a:pt x="374" y="931"/>
                    <a:pt x="374" y="931"/>
                  </a:cubicBezTo>
                  <a:cubicBezTo>
                    <a:pt x="324" y="931"/>
                    <a:pt x="324" y="931"/>
                    <a:pt x="324" y="931"/>
                  </a:cubicBezTo>
                  <a:cubicBezTo>
                    <a:pt x="262" y="511"/>
                    <a:pt x="262" y="511"/>
                    <a:pt x="262" y="511"/>
                  </a:cubicBezTo>
                  <a:cubicBezTo>
                    <a:pt x="238" y="511"/>
                    <a:pt x="238" y="511"/>
                    <a:pt x="238" y="511"/>
                  </a:cubicBezTo>
                  <a:cubicBezTo>
                    <a:pt x="215" y="931"/>
                    <a:pt x="215" y="931"/>
                    <a:pt x="215" y="931"/>
                  </a:cubicBezTo>
                  <a:cubicBezTo>
                    <a:pt x="165" y="931"/>
                    <a:pt x="165" y="931"/>
                    <a:pt x="165" y="931"/>
                  </a:cubicBezTo>
                  <a:cubicBezTo>
                    <a:pt x="165" y="931"/>
                    <a:pt x="141" y="562"/>
                    <a:pt x="165" y="423"/>
                  </a:cubicBezTo>
                  <a:cubicBezTo>
                    <a:pt x="188" y="285"/>
                    <a:pt x="188" y="285"/>
                    <a:pt x="188" y="285"/>
                  </a:cubicBezTo>
                  <a:cubicBezTo>
                    <a:pt x="188" y="285"/>
                    <a:pt x="62" y="211"/>
                    <a:pt x="31" y="1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110" y="197"/>
                    <a:pt x="179" y="197"/>
                  </a:cubicBezTo>
                  <a:cubicBezTo>
                    <a:pt x="197" y="197"/>
                    <a:pt x="212" y="197"/>
                    <a:pt x="225" y="197"/>
                  </a:cubicBezTo>
                  <a:cubicBezTo>
                    <a:pt x="225" y="197"/>
                    <a:pt x="224" y="242"/>
                    <a:pt x="255" y="240"/>
                  </a:cubicBezTo>
                  <a:cubicBezTo>
                    <a:pt x="200" y="411"/>
                    <a:pt x="200" y="411"/>
                    <a:pt x="200" y="411"/>
                  </a:cubicBezTo>
                  <a:cubicBezTo>
                    <a:pt x="225" y="450"/>
                    <a:pt x="225" y="450"/>
                    <a:pt x="225" y="450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55" y="240"/>
                    <a:pt x="255" y="240"/>
                    <a:pt x="255" y="240"/>
                  </a:cubicBezTo>
                  <a:cubicBezTo>
                    <a:pt x="286" y="238"/>
                    <a:pt x="307" y="195"/>
                    <a:pt x="307" y="195"/>
                  </a:cubicBezTo>
                  <a:cubicBezTo>
                    <a:pt x="338" y="197"/>
                    <a:pt x="385" y="209"/>
                    <a:pt x="400" y="257"/>
                  </a:cubicBezTo>
                  <a:cubicBezTo>
                    <a:pt x="424" y="331"/>
                    <a:pt x="450" y="409"/>
                    <a:pt x="450" y="409"/>
                  </a:cubicBez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5" name="Google Shape;705;p34"/>
            <p:cNvSpPr/>
            <p:nvPr/>
          </p:nvSpPr>
          <p:spPr>
            <a:xfrm flipH="1">
              <a:off x="1909178" y="2239405"/>
              <a:ext cx="804863" cy="803275"/>
            </a:xfrm>
            <a:prstGeom prst="ellipse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6" name="Google Shape;706;p34"/>
            <p:cNvSpPr/>
            <p:nvPr/>
          </p:nvSpPr>
          <p:spPr>
            <a:xfrm flipH="1">
              <a:off x="2448929" y="3317316"/>
              <a:ext cx="280988" cy="896938"/>
            </a:xfrm>
            <a:custGeom>
              <a:rect b="b" l="l" r="r" t="t"/>
              <a:pathLst>
                <a:path extrusionOk="0" h="565" w="177">
                  <a:moveTo>
                    <a:pt x="148" y="0"/>
                  </a:moveTo>
                  <a:lnTo>
                    <a:pt x="177" y="473"/>
                  </a:lnTo>
                  <a:lnTo>
                    <a:pt x="67" y="565"/>
                  </a:lnTo>
                  <a:lnTo>
                    <a:pt x="0" y="46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5EA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707" name="Google Shape;707;p34"/>
          <p:cNvGrpSpPr/>
          <p:nvPr/>
        </p:nvGrpSpPr>
        <p:grpSpPr>
          <a:xfrm>
            <a:off x="3993189" y="5102073"/>
            <a:ext cx="1624013" cy="1179513"/>
            <a:chOff x="3768337" y="5126553"/>
            <a:chExt cx="1624013" cy="1179513"/>
          </a:xfrm>
        </p:grpSpPr>
        <p:sp>
          <p:nvSpPr>
            <p:cNvPr id="708" name="Google Shape;708;p34"/>
            <p:cNvSpPr/>
            <p:nvPr/>
          </p:nvSpPr>
          <p:spPr>
            <a:xfrm>
              <a:off x="3768337" y="5186878"/>
              <a:ext cx="1093788" cy="1119188"/>
            </a:xfrm>
            <a:custGeom>
              <a:rect b="b" l="l" r="r" t="t"/>
              <a:pathLst>
                <a:path extrusionOk="0" h="705" w="689">
                  <a:moveTo>
                    <a:pt x="689" y="288"/>
                  </a:moveTo>
                  <a:lnTo>
                    <a:pt x="689" y="705"/>
                  </a:lnTo>
                  <a:lnTo>
                    <a:pt x="0" y="705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8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11"/>
                  </a:lnTo>
                  <a:lnTo>
                    <a:pt x="598" y="611"/>
                  </a:lnTo>
                  <a:lnTo>
                    <a:pt x="598" y="352"/>
                  </a:lnTo>
                  <a:lnTo>
                    <a:pt x="689" y="288"/>
                  </a:lnTo>
                  <a:close/>
                </a:path>
              </a:pathLst>
            </a:custGeom>
            <a:solidFill>
              <a:srgbClr val="AEB5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709" name="Google Shape;709;p34"/>
            <p:cNvGrpSpPr/>
            <p:nvPr/>
          </p:nvGrpSpPr>
          <p:grpSpPr>
            <a:xfrm>
              <a:off x="4008050" y="5126553"/>
              <a:ext cx="1384300" cy="906464"/>
              <a:chOff x="4008050" y="5126553"/>
              <a:chExt cx="1384300" cy="906464"/>
            </a:xfrm>
          </p:grpSpPr>
          <p:sp>
            <p:nvSpPr>
              <p:cNvPr id="710" name="Google Shape;710;p34"/>
              <p:cNvSpPr/>
              <p:nvPr/>
            </p:nvSpPr>
            <p:spPr>
              <a:xfrm>
                <a:off x="4862125" y="5126553"/>
                <a:ext cx="530225" cy="401638"/>
              </a:xfrm>
              <a:custGeom>
                <a:rect b="b" l="l" r="r" t="t"/>
                <a:pathLst>
                  <a:path extrusionOk="0" h="253" w="334">
                    <a:moveTo>
                      <a:pt x="334" y="0"/>
                    </a:moveTo>
                    <a:lnTo>
                      <a:pt x="0" y="253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AEB55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711" name="Google Shape;711;p34"/>
              <p:cNvSpPr/>
              <p:nvPr/>
            </p:nvSpPr>
            <p:spPr>
              <a:xfrm>
                <a:off x="4717663" y="5434528"/>
                <a:ext cx="144463" cy="204788"/>
              </a:xfrm>
              <a:custGeom>
                <a:rect b="b" l="l" r="r" t="t"/>
                <a:pathLst>
                  <a:path extrusionOk="0" h="129" w="91">
                    <a:moveTo>
                      <a:pt x="91" y="0"/>
                    </a:moveTo>
                    <a:lnTo>
                      <a:pt x="91" y="59"/>
                    </a:lnTo>
                    <a:lnTo>
                      <a:pt x="0" y="129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AEB55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712" name="Google Shape;712;p34"/>
              <p:cNvSpPr/>
              <p:nvPr/>
            </p:nvSpPr>
            <p:spPr>
              <a:xfrm>
                <a:off x="4008050" y="5520254"/>
                <a:ext cx="709613" cy="512763"/>
              </a:xfrm>
              <a:custGeom>
                <a:rect b="b" l="l" r="r" t="t"/>
                <a:pathLst>
                  <a:path extrusionOk="0" h="323" w="447">
                    <a:moveTo>
                      <a:pt x="447" y="0"/>
                    </a:moveTo>
                    <a:lnTo>
                      <a:pt x="447" y="75"/>
                    </a:lnTo>
                    <a:lnTo>
                      <a:pt x="123" y="323"/>
                    </a:lnTo>
                    <a:lnTo>
                      <a:pt x="0" y="21"/>
                    </a:lnTo>
                    <a:lnTo>
                      <a:pt x="123" y="188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rgbClr val="AEB55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grpSp>
        <p:nvGrp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713" name="Google Shape;713;p34"/>
          <p:cNvGrpSpPr/>
          <p:nvPr/>
        </p:nvGrpSpPr>
        <p:grpSpPr>
          <a:xfrm>
            <a:off x="3993189" y="3463070"/>
            <a:ext cx="1624013" cy="1199266"/>
            <a:chOff x="3768337" y="3487550"/>
            <a:chExt cx="1624013" cy="1199266"/>
          </a:xfrm>
        </p:grpSpPr>
        <p:sp>
          <p:nvSpPr>
            <p:cNvPr id="714" name="Google Shape;714;p34"/>
            <p:cNvSpPr/>
            <p:nvPr/>
          </p:nvSpPr>
          <p:spPr>
            <a:xfrm>
              <a:off x="3768337" y="3566041"/>
              <a:ext cx="1093788" cy="1120775"/>
            </a:xfrm>
            <a:custGeom>
              <a:rect b="b" l="l" r="r" t="t"/>
              <a:pathLst>
                <a:path extrusionOk="0" h="706" w="689">
                  <a:moveTo>
                    <a:pt x="689" y="288"/>
                  </a:moveTo>
                  <a:lnTo>
                    <a:pt x="689" y="706"/>
                  </a:lnTo>
                  <a:lnTo>
                    <a:pt x="0" y="706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6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09"/>
                  </a:lnTo>
                  <a:lnTo>
                    <a:pt x="598" y="609"/>
                  </a:lnTo>
                  <a:lnTo>
                    <a:pt x="598" y="353"/>
                  </a:lnTo>
                  <a:lnTo>
                    <a:pt x="689" y="288"/>
                  </a:lnTo>
                  <a:close/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715" name="Google Shape;715;p34"/>
            <p:cNvGrpSpPr/>
            <p:nvPr/>
          </p:nvGrpSpPr>
          <p:grpSpPr>
            <a:xfrm>
              <a:off x="4008050" y="3487550"/>
              <a:ext cx="1384300" cy="921454"/>
              <a:chOff x="4008050" y="3487550"/>
              <a:chExt cx="1384300" cy="921454"/>
            </a:xfrm>
          </p:grpSpPr>
          <p:sp>
            <p:nvSpPr>
              <p:cNvPr id="716" name="Google Shape;716;p34"/>
              <p:cNvSpPr/>
              <p:nvPr/>
            </p:nvSpPr>
            <p:spPr>
              <a:xfrm>
                <a:off x="4862125" y="3487550"/>
                <a:ext cx="530225" cy="406400"/>
              </a:xfrm>
              <a:custGeom>
                <a:rect b="b" l="l" r="r" t="t"/>
                <a:pathLst>
                  <a:path extrusionOk="0" h="256" w="334">
                    <a:moveTo>
                      <a:pt x="334" y="0"/>
                    </a:moveTo>
                    <a:lnTo>
                      <a:pt x="0" y="256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608C7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717" name="Google Shape;717;p34"/>
              <p:cNvSpPr/>
              <p:nvPr/>
            </p:nvSpPr>
            <p:spPr>
              <a:xfrm>
                <a:off x="4717663" y="3808972"/>
                <a:ext cx="144463" cy="209550"/>
              </a:xfrm>
              <a:custGeom>
                <a:rect b="b" l="l" r="r" t="t"/>
                <a:pathLst>
                  <a:path extrusionOk="0" h="132" w="91">
                    <a:moveTo>
                      <a:pt x="91" y="0"/>
                    </a:moveTo>
                    <a:lnTo>
                      <a:pt x="91" y="62"/>
                    </a:lnTo>
                    <a:lnTo>
                      <a:pt x="0" y="132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608C7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718" name="Google Shape;718;p34"/>
              <p:cNvSpPr/>
              <p:nvPr/>
            </p:nvSpPr>
            <p:spPr>
              <a:xfrm>
                <a:off x="4008050" y="3896241"/>
                <a:ext cx="709613" cy="512763"/>
              </a:xfrm>
              <a:custGeom>
                <a:rect b="b" l="l" r="r" t="t"/>
                <a:pathLst>
                  <a:path extrusionOk="0" h="323" w="447">
                    <a:moveTo>
                      <a:pt x="447" y="0"/>
                    </a:moveTo>
                    <a:lnTo>
                      <a:pt x="447" y="78"/>
                    </a:lnTo>
                    <a:lnTo>
                      <a:pt x="123" y="323"/>
                    </a:lnTo>
                    <a:lnTo>
                      <a:pt x="0" y="24"/>
                    </a:lnTo>
                    <a:lnTo>
                      <a:pt x="123" y="188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rgbClr val="608C7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grpSp>
        <p:nvGrpSpPr>
          <p:cNvPr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 id="719" name="Google Shape;719;p34"/>
          <p:cNvGrpSpPr/>
          <p:nvPr/>
        </p:nvGrpSpPr>
        <p:grpSpPr>
          <a:xfrm>
            <a:off x="3993189" y="1857224"/>
            <a:ext cx="1624013" cy="1181100"/>
            <a:chOff x="3768337" y="1881704"/>
            <a:chExt cx="1624013" cy="1181100"/>
          </a:xfrm>
        </p:grpSpPr>
        <p:sp>
          <p:nvSpPr>
            <p:cNvPr id="720" name="Google Shape;720;p34"/>
            <p:cNvSpPr/>
            <p:nvPr/>
          </p:nvSpPr>
          <p:spPr>
            <a:xfrm>
              <a:off x="3768337" y="1942029"/>
              <a:ext cx="1093788" cy="1120775"/>
            </a:xfrm>
            <a:custGeom>
              <a:rect b="b" l="l" r="r" t="t"/>
              <a:pathLst>
                <a:path extrusionOk="0" h="706" w="689">
                  <a:moveTo>
                    <a:pt x="689" y="288"/>
                  </a:moveTo>
                  <a:lnTo>
                    <a:pt x="689" y="706"/>
                  </a:lnTo>
                  <a:lnTo>
                    <a:pt x="0" y="706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8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11"/>
                  </a:lnTo>
                  <a:lnTo>
                    <a:pt x="598" y="611"/>
                  </a:lnTo>
                  <a:lnTo>
                    <a:pt x="598" y="353"/>
                  </a:lnTo>
                  <a:lnTo>
                    <a:pt x="689" y="288"/>
                  </a:lnTo>
                  <a:close/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721" name="Google Shape;721;p34"/>
            <p:cNvGrpSpPr/>
            <p:nvPr/>
          </p:nvGrpSpPr>
          <p:grpSpPr>
            <a:xfrm>
              <a:off x="4008050" y="1881704"/>
              <a:ext cx="1384300" cy="903287"/>
              <a:chOff x="4008050" y="1881704"/>
              <a:chExt cx="1384300" cy="903287"/>
            </a:xfrm>
          </p:grpSpPr>
          <p:sp>
            <p:nvSpPr>
              <p:cNvPr id="722" name="Google Shape;722;p34"/>
              <p:cNvSpPr/>
              <p:nvPr/>
            </p:nvSpPr>
            <p:spPr>
              <a:xfrm>
                <a:off x="4862125" y="1881704"/>
                <a:ext cx="530225" cy="403225"/>
              </a:xfrm>
              <a:custGeom>
                <a:rect b="b" l="l" r="r" t="t"/>
                <a:pathLst>
                  <a:path extrusionOk="0" h="254" w="334">
                    <a:moveTo>
                      <a:pt x="334" y="0"/>
                    </a:moveTo>
                    <a:lnTo>
                      <a:pt x="0" y="254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EDCC8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723" name="Google Shape;723;p34"/>
              <p:cNvSpPr/>
              <p:nvPr/>
            </p:nvSpPr>
            <p:spPr>
              <a:xfrm>
                <a:off x="4717663" y="2189679"/>
                <a:ext cx="144463" cy="206375"/>
              </a:xfrm>
              <a:custGeom>
                <a:rect b="b" l="l" r="r" t="t"/>
                <a:pathLst>
                  <a:path extrusionOk="0" h="130" w="91">
                    <a:moveTo>
                      <a:pt x="91" y="0"/>
                    </a:moveTo>
                    <a:lnTo>
                      <a:pt x="91" y="60"/>
                    </a:lnTo>
                    <a:lnTo>
                      <a:pt x="0" y="130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EDCC8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724" name="Google Shape;724;p34"/>
              <p:cNvSpPr/>
              <p:nvPr/>
            </p:nvSpPr>
            <p:spPr>
              <a:xfrm>
                <a:off x="4008050" y="2275403"/>
                <a:ext cx="709613" cy="509588"/>
              </a:xfrm>
              <a:custGeom>
                <a:rect b="b" l="l" r="r" t="t"/>
                <a:pathLst>
                  <a:path extrusionOk="0" h="321" w="447">
                    <a:moveTo>
                      <a:pt x="447" y="0"/>
                    </a:moveTo>
                    <a:lnTo>
                      <a:pt x="447" y="76"/>
                    </a:lnTo>
                    <a:lnTo>
                      <a:pt x="123" y="321"/>
                    </a:lnTo>
                    <a:lnTo>
                      <a:pt x="0" y="22"/>
                    </a:lnTo>
                    <a:lnTo>
                      <a:pt x="123" y="186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rgbClr val="EDCC8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sp>
        <p:nvSpPr>
          <p:cNvPr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 id="725" name="Google Shape;725;p34"/>
          <p:cNvSpPr txBox="1"/>
          <p:nvPr/>
        </p:nvSpPr>
        <p:spPr>
          <a:xfrm>
            <a:off x="5738408" y="2015049"/>
            <a:ext cx="42475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</a:t>
            </a:r>
            <a:endParaRPr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return to you as a time, money and reputation.</a:t>
            </a:r>
            <a:endParaRPr sz="4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 id="726" name="Google Shape;726;p34"/>
          <p:cNvSpPr txBox="1"/>
          <p:nvPr/>
        </p:nvSpPr>
        <p:spPr>
          <a:xfrm>
            <a:off x="5741040" y="3595568"/>
            <a:ext cx="419781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</a:t>
            </a:r>
            <a:endParaRPr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return to you as a time, money and reputation</a:t>
            </a:r>
            <a:endParaRPr sz="4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 id="727" name="Google Shape;727;p34"/>
          <p:cNvSpPr txBox="1"/>
          <p:nvPr/>
        </p:nvSpPr>
        <p:spPr>
          <a:xfrm>
            <a:off x="5725878" y="5226784"/>
            <a:ext cx="419781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</a:t>
            </a:r>
            <a:endParaRPr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return to you as a time, money and reputation</a:t>
            </a:r>
            <a:endParaRPr sz="4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28" name="Google Shape;728;p34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5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735" name="Google Shape;735;p35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736" name="Google Shape;73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8" name="Google Shape;738;p35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739" name="Google Shape;739;p35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743" name="Google Shape;743;p35"/>
          <p:cNvGrpSpPr/>
          <p:nvPr/>
        </p:nvGrpSpPr>
        <p:grpSpPr>
          <a:xfrm>
            <a:off x="4159745" y="1762023"/>
            <a:ext cx="1777776" cy="1777775"/>
            <a:chOff x="4159745" y="1663547"/>
            <a:chExt cx="1777776" cy="1777775"/>
          </a:xfrm>
        </p:grpSpPr>
        <p:sp>
          <p:nvSpPr>
            <p:cNvPr id="744" name="Google Shape;744;p35"/>
            <p:cNvSpPr/>
            <p:nvPr/>
          </p:nvSpPr>
          <p:spPr>
            <a:xfrm rot="5400000">
              <a:off x="4159746" y="1663547"/>
              <a:ext cx="1777775" cy="1777775"/>
            </a:xfrm>
            <a:prstGeom prst="teardrop">
              <a:avLst>
                <a:gd fmla="val 100000" name="adj"/>
              </a:avLst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5" name="Google Shape;745;p35"/>
            <p:cNvSpPr txBox="1"/>
            <p:nvPr/>
          </p:nvSpPr>
          <p:spPr>
            <a:xfrm>
              <a:off x="4159745" y="2321600"/>
              <a:ext cx="16610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CFCFC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STEP HERE</a:t>
              </a:r>
              <a:endParaRPr b="1" sz="2400">
                <a:solidFill>
                  <a:srgbClr val="FCFCF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746" name="Google Shape;746;p35"/>
          <p:cNvGrpSpPr/>
          <p:nvPr/>
        </p:nvGrpSpPr>
        <p:grpSpPr>
          <a:xfrm>
            <a:off x="6233817" y="1762023"/>
            <a:ext cx="1777775" cy="1777775"/>
            <a:chOff x="6233817" y="1663547"/>
            <a:chExt cx="1777775" cy="1777775"/>
          </a:xfrm>
        </p:grpSpPr>
        <p:sp>
          <p:nvSpPr>
            <p:cNvPr id="747" name="Google Shape;747;p35"/>
            <p:cNvSpPr/>
            <p:nvPr/>
          </p:nvSpPr>
          <p:spPr>
            <a:xfrm flipH="1" rot="-5400000">
              <a:off x="6233817" y="1663547"/>
              <a:ext cx="1777775" cy="1777775"/>
            </a:xfrm>
            <a:prstGeom prst="teardrop">
              <a:avLst>
                <a:gd fmla="val 100000" name="adj"/>
              </a:avLst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8" name="Google Shape;748;p35"/>
            <p:cNvSpPr txBox="1"/>
            <p:nvPr/>
          </p:nvSpPr>
          <p:spPr>
            <a:xfrm>
              <a:off x="6320992" y="2321600"/>
              <a:ext cx="16610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CFCFC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STEP HERE</a:t>
              </a:r>
              <a:endParaRPr b="1" sz="2400">
                <a:solidFill>
                  <a:srgbClr val="FCFCF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749" name="Google Shape;749;p35"/>
          <p:cNvGrpSpPr/>
          <p:nvPr/>
        </p:nvGrpSpPr>
        <p:grpSpPr>
          <a:xfrm>
            <a:off x="6233817" y="3744708"/>
            <a:ext cx="2251193" cy="3211768"/>
            <a:chOff x="6233817" y="3646232"/>
            <a:chExt cx="2251193" cy="3211768"/>
          </a:xfrm>
        </p:grpSpPr>
        <p:grpSp>
          <p:nvGrpSpPr>
            <p:cNvPr id="750" name="Google Shape;750;p35"/>
            <p:cNvGrpSpPr/>
            <p:nvPr/>
          </p:nvGrpSpPr>
          <p:grpSpPr>
            <a:xfrm>
              <a:off x="6233817" y="3646232"/>
              <a:ext cx="2232874" cy="3211768"/>
              <a:chOff x="6233817" y="3646232"/>
              <a:chExt cx="2232874" cy="3211768"/>
            </a:xfrm>
          </p:grpSpPr>
          <p:sp>
            <p:nvSpPr>
              <p:cNvPr id="751" name="Google Shape;751;p35"/>
              <p:cNvSpPr/>
              <p:nvPr/>
            </p:nvSpPr>
            <p:spPr>
              <a:xfrm>
                <a:off x="7589631" y="4041333"/>
                <a:ext cx="877060" cy="2816667"/>
              </a:xfrm>
              <a:custGeom>
                <a:rect b="b" l="l" r="r" t="t"/>
                <a:pathLst>
                  <a:path extrusionOk="0" h="1559" w="486">
                    <a:moveTo>
                      <a:pt x="385" y="1262"/>
                    </a:moveTo>
                    <a:cubicBezTo>
                      <a:pt x="384" y="1258"/>
                      <a:pt x="384" y="1253"/>
                      <a:pt x="383" y="1249"/>
                    </a:cubicBezTo>
                    <a:cubicBezTo>
                      <a:pt x="369" y="1174"/>
                      <a:pt x="369" y="1174"/>
                      <a:pt x="369" y="1174"/>
                    </a:cubicBezTo>
                    <a:cubicBezTo>
                      <a:pt x="356" y="1107"/>
                      <a:pt x="358" y="997"/>
                      <a:pt x="371" y="930"/>
                    </a:cubicBezTo>
                    <a:cubicBezTo>
                      <a:pt x="446" y="572"/>
                      <a:pt x="446" y="572"/>
                      <a:pt x="446" y="572"/>
                    </a:cubicBezTo>
                    <a:cubicBezTo>
                      <a:pt x="460" y="505"/>
                      <a:pt x="471" y="429"/>
                      <a:pt x="471" y="403"/>
                    </a:cubicBezTo>
                    <a:cubicBezTo>
                      <a:pt x="471" y="376"/>
                      <a:pt x="463" y="355"/>
                      <a:pt x="453" y="355"/>
                    </a:cubicBezTo>
                    <a:cubicBezTo>
                      <a:pt x="444" y="355"/>
                      <a:pt x="404" y="308"/>
                      <a:pt x="367" y="251"/>
                    </a:cubicBezTo>
                    <a:cubicBezTo>
                      <a:pt x="254" y="83"/>
                      <a:pt x="254" y="83"/>
                      <a:pt x="254" y="83"/>
                    </a:cubicBezTo>
                    <a:cubicBezTo>
                      <a:pt x="216" y="26"/>
                      <a:pt x="155" y="0"/>
                      <a:pt x="117" y="24"/>
                    </a:cubicBezTo>
                    <a:cubicBezTo>
                      <a:pt x="79" y="49"/>
                      <a:pt x="59" y="124"/>
                      <a:pt x="73" y="191"/>
                    </a:cubicBezTo>
                    <a:cubicBezTo>
                      <a:pt x="84" y="245"/>
                      <a:pt x="84" y="245"/>
                      <a:pt x="84" y="245"/>
                    </a:cubicBezTo>
                    <a:cubicBezTo>
                      <a:pt x="97" y="312"/>
                      <a:pt x="91" y="420"/>
                      <a:pt x="70" y="485"/>
                    </a:cubicBezTo>
                    <a:cubicBezTo>
                      <a:pt x="21" y="636"/>
                      <a:pt x="21" y="636"/>
                      <a:pt x="21" y="636"/>
                    </a:cubicBezTo>
                    <a:cubicBezTo>
                      <a:pt x="0" y="701"/>
                      <a:pt x="0" y="807"/>
                      <a:pt x="20" y="872"/>
                    </a:cubicBezTo>
                    <a:cubicBezTo>
                      <a:pt x="23" y="880"/>
                      <a:pt x="23" y="880"/>
                      <a:pt x="23" y="880"/>
                    </a:cubicBezTo>
                    <a:cubicBezTo>
                      <a:pt x="43" y="945"/>
                      <a:pt x="68" y="1053"/>
                      <a:pt x="78" y="1121"/>
                    </a:cubicBezTo>
                    <a:cubicBezTo>
                      <a:pt x="96" y="1248"/>
                      <a:pt x="96" y="1248"/>
                      <a:pt x="96" y="1248"/>
                    </a:cubicBezTo>
                    <a:cubicBezTo>
                      <a:pt x="117" y="1559"/>
                      <a:pt x="117" y="1559"/>
                      <a:pt x="117" y="1559"/>
                    </a:cubicBezTo>
                    <a:cubicBezTo>
                      <a:pt x="486" y="1559"/>
                      <a:pt x="486" y="1559"/>
                      <a:pt x="486" y="1559"/>
                    </a:cubicBezTo>
                    <a:lnTo>
                      <a:pt x="385" y="1262"/>
                    </a:lnTo>
                    <a:close/>
                  </a:path>
                </a:pathLst>
              </a:custGeom>
              <a:solidFill>
                <a:srgbClr val="F7C8A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752" name="Google Shape;752;p35"/>
              <p:cNvGrpSpPr/>
              <p:nvPr/>
            </p:nvGrpSpPr>
            <p:grpSpPr>
              <a:xfrm>
                <a:off x="6233817" y="3646232"/>
                <a:ext cx="1777775" cy="1777775"/>
                <a:chOff x="6233817" y="3646232"/>
                <a:chExt cx="1777775" cy="1777775"/>
              </a:xfrm>
            </p:grpSpPr>
            <p:sp>
              <p:nvSpPr>
                <p:cNvPr id="753" name="Google Shape;753;p35"/>
                <p:cNvSpPr/>
                <p:nvPr/>
              </p:nvSpPr>
              <p:spPr>
                <a:xfrm rot="-5400000">
                  <a:off x="6233817" y="3646232"/>
                  <a:ext cx="1777775" cy="1777775"/>
                </a:xfrm>
                <a:prstGeom prst="teardrop">
                  <a:avLst>
                    <a:gd fmla="val 100000" name="adj"/>
                  </a:avLst>
                </a:prstGeom>
                <a:solidFill>
                  <a:srgbClr val="EDCC8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54" name="Google Shape;754;p35"/>
                <p:cNvSpPr txBox="1"/>
                <p:nvPr/>
              </p:nvSpPr>
              <p:spPr>
                <a:xfrm>
                  <a:off x="6289499" y="3859955"/>
                  <a:ext cx="166103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2400">
                      <a:solidFill>
                        <a:srgbClr val="FCFCFC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STEP HERE</a:t>
                  </a:r>
                  <a:endParaRPr b="1" sz="2400">
                    <a:solidFill>
                      <a:srgbClr val="FCFCFC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</p:grpSp>
        <p:grpSp>
          <p:nvGrpSpPr>
            <p:cNvPr id="755" name="Google Shape;755;p35"/>
            <p:cNvGrpSpPr/>
            <p:nvPr/>
          </p:nvGrpSpPr>
          <p:grpSpPr>
            <a:xfrm>
              <a:off x="7462919" y="4355823"/>
              <a:ext cx="1022091" cy="1535809"/>
              <a:chOff x="7462919" y="4355823"/>
              <a:chExt cx="1022091" cy="1535809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8313262" y="4612300"/>
                <a:ext cx="171748" cy="399219"/>
              </a:xfrm>
              <a:custGeom>
                <a:rect b="b" l="l" r="r" t="t"/>
                <a:pathLst>
                  <a:path extrusionOk="0" h="221" w="95">
                    <a:moveTo>
                      <a:pt x="0" y="0"/>
                    </a:moveTo>
                    <a:cubicBezTo>
                      <a:pt x="0" y="0"/>
                      <a:pt x="95" y="61"/>
                      <a:pt x="35" y="221"/>
                    </a:cubicBezTo>
                    <a:cubicBezTo>
                      <a:pt x="35" y="221"/>
                      <a:pt x="72" y="70"/>
                      <a:pt x="0" y="0"/>
                    </a:cubicBezTo>
                    <a:close/>
                  </a:path>
                </a:pathLst>
              </a:custGeom>
              <a:solidFill>
                <a:srgbClr val="FBE2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7688863" y="5492413"/>
                <a:ext cx="409142" cy="399219"/>
              </a:xfrm>
              <a:custGeom>
                <a:rect b="b" l="l" r="r" t="t"/>
                <a:pathLst>
                  <a:path extrusionOk="0" h="221" w="227">
                    <a:moveTo>
                      <a:pt x="0" y="149"/>
                    </a:moveTo>
                    <a:cubicBezTo>
                      <a:pt x="0" y="149"/>
                      <a:pt x="181" y="190"/>
                      <a:pt x="195" y="0"/>
                    </a:cubicBezTo>
                    <a:cubicBezTo>
                      <a:pt x="195" y="0"/>
                      <a:pt x="227" y="221"/>
                      <a:pt x="0" y="149"/>
                    </a:cubicBezTo>
                    <a:close/>
                  </a:path>
                </a:pathLst>
              </a:custGeom>
              <a:solidFill>
                <a:srgbClr val="FBE2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7462919" y="4355823"/>
                <a:ext cx="821337" cy="877823"/>
              </a:xfrm>
              <a:custGeom>
                <a:rect b="b" l="l" r="r" t="t"/>
                <a:pathLst>
                  <a:path extrusionOk="0" h="486" w="455">
                    <a:moveTo>
                      <a:pt x="414" y="458"/>
                    </a:moveTo>
                    <a:cubicBezTo>
                      <a:pt x="455" y="433"/>
                      <a:pt x="448" y="373"/>
                      <a:pt x="400" y="325"/>
                    </a:cubicBezTo>
                    <a:cubicBezTo>
                      <a:pt x="394" y="319"/>
                      <a:pt x="394" y="319"/>
                      <a:pt x="394" y="319"/>
                    </a:cubicBezTo>
                    <a:cubicBezTo>
                      <a:pt x="345" y="271"/>
                      <a:pt x="267" y="191"/>
                      <a:pt x="220" y="141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05" y="21"/>
                      <a:pt x="47" y="0"/>
                      <a:pt x="23" y="24"/>
                    </a:cubicBezTo>
                    <a:cubicBezTo>
                      <a:pt x="0" y="48"/>
                      <a:pt x="0" y="100"/>
                      <a:pt x="24" y="139"/>
                    </a:cubicBezTo>
                    <a:cubicBezTo>
                      <a:pt x="48" y="177"/>
                      <a:pt x="97" y="232"/>
                      <a:pt x="134" y="260"/>
                    </a:cubicBezTo>
                    <a:cubicBezTo>
                      <a:pt x="171" y="288"/>
                      <a:pt x="210" y="336"/>
                      <a:pt x="222" y="367"/>
                    </a:cubicBezTo>
                    <a:cubicBezTo>
                      <a:pt x="233" y="399"/>
                      <a:pt x="265" y="442"/>
                      <a:pt x="292" y="464"/>
                    </a:cubicBezTo>
                    <a:cubicBezTo>
                      <a:pt x="319" y="486"/>
                      <a:pt x="374" y="483"/>
                      <a:pt x="414" y="458"/>
                    </a:cubicBezTo>
                    <a:close/>
                  </a:path>
                </a:pathLst>
              </a:custGeom>
              <a:solidFill>
                <a:srgbClr val="F8C8A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7513298" y="4393989"/>
                <a:ext cx="157245" cy="157245"/>
              </a:xfrm>
              <a:custGeom>
                <a:rect b="b" l="l" r="r" t="t"/>
                <a:pathLst>
                  <a:path extrusionOk="0" h="87" w="87">
                    <a:moveTo>
                      <a:pt x="40" y="9"/>
                    </a:moveTo>
                    <a:cubicBezTo>
                      <a:pt x="40" y="9"/>
                      <a:pt x="0" y="33"/>
                      <a:pt x="5" y="54"/>
                    </a:cubicBezTo>
                    <a:cubicBezTo>
                      <a:pt x="5" y="54"/>
                      <a:pt x="21" y="87"/>
                      <a:pt x="42" y="87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53" y="0"/>
                      <a:pt x="40" y="9"/>
                    </a:cubicBezTo>
                    <a:close/>
                  </a:path>
                </a:pathLst>
              </a:custGeom>
              <a:solidFill>
                <a:srgbClr val="FBE2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grpSp>
        <p:nvGrpSpPr>
          <p:cNvPr id="760" name="Google Shape;760;p35"/>
          <p:cNvGrpSpPr/>
          <p:nvPr/>
        </p:nvGrpSpPr>
        <p:grpSpPr>
          <a:xfrm>
            <a:off x="3726446" y="3744708"/>
            <a:ext cx="2225354" cy="3211768"/>
            <a:chOff x="3726446" y="3646232"/>
            <a:chExt cx="2225354" cy="3211768"/>
          </a:xfrm>
        </p:grpSpPr>
        <p:grpSp>
          <p:nvGrpSpPr>
            <p:cNvPr id="761" name="Google Shape;761;p35"/>
            <p:cNvGrpSpPr/>
            <p:nvPr/>
          </p:nvGrpSpPr>
          <p:grpSpPr>
            <a:xfrm>
              <a:off x="3726446" y="3646232"/>
              <a:ext cx="2225354" cy="3211768"/>
              <a:chOff x="3726446" y="3646232"/>
              <a:chExt cx="2225354" cy="3211768"/>
            </a:xfrm>
          </p:grpSpPr>
          <p:sp>
            <p:nvSpPr>
              <p:cNvPr id="762" name="Google Shape;762;p35"/>
              <p:cNvSpPr/>
              <p:nvPr/>
            </p:nvSpPr>
            <p:spPr>
              <a:xfrm>
                <a:off x="3726446" y="4032173"/>
                <a:ext cx="1079341" cy="2825827"/>
              </a:xfrm>
              <a:custGeom>
                <a:rect b="b" l="l" r="r" t="t"/>
                <a:pathLst>
                  <a:path extrusionOk="0" h="1564" w="598">
                    <a:moveTo>
                      <a:pt x="553" y="619"/>
                    </a:moveTo>
                    <a:cubicBezTo>
                      <a:pt x="528" y="570"/>
                      <a:pt x="495" y="491"/>
                      <a:pt x="479" y="443"/>
                    </a:cubicBezTo>
                    <a:cubicBezTo>
                      <a:pt x="462" y="396"/>
                      <a:pt x="415" y="330"/>
                      <a:pt x="374" y="297"/>
                    </a:cubicBezTo>
                    <a:cubicBezTo>
                      <a:pt x="333" y="265"/>
                      <a:pt x="321" y="207"/>
                      <a:pt x="348" y="169"/>
                    </a:cubicBezTo>
                    <a:cubicBezTo>
                      <a:pt x="374" y="132"/>
                      <a:pt x="395" y="78"/>
                      <a:pt x="395" y="50"/>
                    </a:cubicBezTo>
                    <a:cubicBezTo>
                      <a:pt x="395" y="22"/>
                      <a:pt x="375" y="0"/>
                      <a:pt x="351" y="0"/>
                    </a:cubicBezTo>
                    <a:cubicBezTo>
                      <a:pt x="326" y="0"/>
                      <a:pt x="272" y="44"/>
                      <a:pt x="230" y="98"/>
                    </a:cubicBezTo>
                    <a:cubicBezTo>
                      <a:pt x="126" y="235"/>
                      <a:pt x="126" y="235"/>
                      <a:pt x="126" y="235"/>
                    </a:cubicBezTo>
                    <a:cubicBezTo>
                      <a:pt x="84" y="289"/>
                      <a:pt x="50" y="351"/>
                      <a:pt x="50" y="372"/>
                    </a:cubicBezTo>
                    <a:cubicBezTo>
                      <a:pt x="50" y="393"/>
                      <a:pt x="65" y="464"/>
                      <a:pt x="83" y="530"/>
                    </a:cubicBezTo>
                    <a:cubicBezTo>
                      <a:pt x="183" y="892"/>
                      <a:pt x="183" y="892"/>
                      <a:pt x="183" y="892"/>
                    </a:cubicBezTo>
                    <a:cubicBezTo>
                      <a:pt x="202" y="958"/>
                      <a:pt x="201" y="1066"/>
                      <a:pt x="182" y="1131"/>
                    </a:cubicBezTo>
                    <a:cubicBezTo>
                      <a:pt x="150" y="1242"/>
                      <a:pt x="150" y="1242"/>
                      <a:pt x="150" y="1242"/>
                    </a:cubicBezTo>
                    <a:cubicBezTo>
                      <a:pt x="148" y="1248"/>
                      <a:pt x="147" y="1255"/>
                      <a:pt x="146" y="1261"/>
                    </a:cubicBezTo>
                    <a:cubicBezTo>
                      <a:pt x="0" y="1564"/>
                      <a:pt x="0" y="1564"/>
                      <a:pt x="0" y="1564"/>
                    </a:cubicBezTo>
                    <a:cubicBezTo>
                      <a:pt x="355" y="1564"/>
                      <a:pt x="355" y="1564"/>
                      <a:pt x="355" y="1564"/>
                    </a:cubicBezTo>
                    <a:cubicBezTo>
                      <a:pt x="444" y="1273"/>
                      <a:pt x="444" y="1273"/>
                      <a:pt x="444" y="1273"/>
                    </a:cubicBezTo>
                    <a:cubicBezTo>
                      <a:pt x="439" y="1273"/>
                      <a:pt x="439" y="1273"/>
                      <a:pt x="439" y="1273"/>
                    </a:cubicBezTo>
                    <a:cubicBezTo>
                      <a:pt x="444" y="1263"/>
                      <a:pt x="449" y="1252"/>
                      <a:pt x="452" y="1241"/>
                    </a:cubicBezTo>
                    <a:cubicBezTo>
                      <a:pt x="488" y="1108"/>
                      <a:pt x="488" y="1108"/>
                      <a:pt x="488" y="1108"/>
                    </a:cubicBezTo>
                    <a:cubicBezTo>
                      <a:pt x="506" y="1042"/>
                      <a:pt x="538" y="969"/>
                      <a:pt x="559" y="947"/>
                    </a:cubicBezTo>
                    <a:cubicBezTo>
                      <a:pt x="580" y="924"/>
                      <a:pt x="598" y="861"/>
                      <a:pt x="598" y="807"/>
                    </a:cubicBezTo>
                    <a:cubicBezTo>
                      <a:pt x="598" y="753"/>
                      <a:pt x="578" y="668"/>
                      <a:pt x="553" y="619"/>
                    </a:cubicBezTo>
                    <a:close/>
                  </a:path>
                </a:pathLst>
              </a:custGeom>
              <a:solidFill>
                <a:srgbClr val="F8C8A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763" name="Google Shape;763;p35"/>
              <p:cNvGrpSpPr/>
              <p:nvPr/>
            </p:nvGrpSpPr>
            <p:grpSpPr>
              <a:xfrm>
                <a:off x="4159746" y="3646232"/>
                <a:ext cx="1792054" cy="1777775"/>
                <a:chOff x="4159746" y="3646232"/>
                <a:chExt cx="1792054" cy="1777775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 flipH="1" rot="5400000">
                  <a:off x="4159746" y="3646232"/>
                  <a:ext cx="1777775" cy="1777775"/>
                </a:xfrm>
                <a:prstGeom prst="teardrop">
                  <a:avLst>
                    <a:gd fmla="val 100000" name="adj"/>
                  </a:avLst>
                </a:prstGeom>
                <a:solidFill>
                  <a:srgbClr val="AEB55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65" name="Google Shape;765;p35"/>
                <p:cNvSpPr txBox="1"/>
                <p:nvPr/>
              </p:nvSpPr>
              <p:spPr>
                <a:xfrm>
                  <a:off x="4290768" y="3876672"/>
                  <a:ext cx="166103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2400">
                      <a:solidFill>
                        <a:srgbClr val="FCFCFC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STEP HERE</a:t>
                  </a:r>
                  <a:endParaRPr b="1" sz="2400">
                    <a:solidFill>
                      <a:srgbClr val="FCFCFC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</p:grpSp>
        <p:grpSp>
          <p:nvGrpSpPr>
            <p:cNvPr id="766" name="Google Shape;766;p35"/>
            <p:cNvGrpSpPr/>
            <p:nvPr/>
          </p:nvGrpSpPr>
          <p:grpSpPr>
            <a:xfrm>
              <a:off x="3762322" y="4334449"/>
              <a:ext cx="1083157" cy="1557183"/>
              <a:chOff x="3762322" y="4334449"/>
              <a:chExt cx="1083157" cy="1557183"/>
            </a:xfrm>
          </p:grpSpPr>
          <p:sp>
            <p:nvSpPr>
              <p:cNvPr id="767" name="Google Shape;767;p35"/>
              <p:cNvSpPr/>
              <p:nvPr/>
            </p:nvSpPr>
            <p:spPr>
              <a:xfrm>
                <a:off x="3762322" y="4548944"/>
                <a:ext cx="162588" cy="401509"/>
              </a:xfrm>
              <a:custGeom>
                <a:rect b="b" l="l" r="r" t="t"/>
                <a:pathLst>
                  <a:path extrusionOk="0" h="222" w="90">
                    <a:moveTo>
                      <a:pt x="90" y="0"/>
                    </a:moveTo>
                    <a:cubicBezTo>
                      <a:pt x="90" y="0"/>
                      <a:pt x="0" y="68"/>
                      <a:pt x="73" y="222"/>
                    </a:cubicBezTo>
                    <a:cubicBezTo>
                      <a:pt x="73" y="222"/>
                      <a:pt x="24" y="74"/>
                      <a:pt x="90" y="0"/>
                    </a:cubicBezTo>
                    <a:close/>
                  </a:path>
                </a:pathLst>
              </a:custGeom>
              <a:solidFill>
                <a:srgbClr val="F3DA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768" name="Google Shape;768;p35"/>
              <p:cNvGrpSpPr/>
              <p:nvPr/>
            </p:nvGrpSpPr>
            <p:grpSpPr>
              <a:xfrm>
                <a:off x="4024142" y="4334449"/>
                <a:ext cx="821337" cy="1557183"/>
                <a:chOff x="4024142" y="4334449"/>
                <a:chExt cx="821337" cy="1557183"/>
              </a:xfrm>
            </p:grpSpPr>
            <p:sp>
              <p:nvSpPr>
                <p:cNvPr id="769" name="Google Shape;769;p35"/>
                <p:cNvSpPr/>
                <p:nvPr/>
              </p:nvSpPr>
              <p:spPr>
                <a:xfrm>
                  <a:off x="4204287" y="5492413"/>
                  <a:ext cx="408379" cy="399219"/>
                </a:xfrm>
                <a:custGeom>
                  <a:rect b="b" l="l" r="r" t="t"/>
                  <a:pathLst>
                    <a:path extrusionOk="0" h="221" w="226">
                      <a:moveTo>
                        <a:pt x="226" y="149"/>
                      </a:moveTo>
                      <a:cubicBezTo>
                        <a:pt x="226" y="149"/>
                        <a:pt x="45" y="190"/>
                        <a:pt x="32" y="0"/>
                      </a:cubicBezTo>
                      <a:cubicBezTo>
                        <a:pt x="32" y="0"/>
                        <a:pt x="0" y="221"/>
                        <a:pt x="226" y="149"/>
                      </a:cubicBezTo>
                      <a:close/>
                    </a:path>
                  </a:pathLst>
                </a:custGeom>
                <a:solidFill>
                  <a:srgbClr val="FCE0C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4024142" y="4334449"/>
                  <a:ext cx="821337" cy="875533"/>
                </a:xfrm>
                <a:custGeom>
                  <a:rect b="b" l="l" r="r" t="t"/>
                  <a:pathLst>
                    <a:path extrusionOk="0" h="485" w="455">
                      <a:moveTo>
                        <a:pt x="41" y="458"/>
                      </a:moveTo>
                      <a:cubicBezTo>
                        <a:pt x="0" y="433"/>
                        <a:pt x="7" y="373"/>
                        <a:pt x="55" y="325"/>
                      </a:cubicBezTo>
                      <a:cubicBezTo>
                        <a:pt x="61" y="319"/>
                        <a:pt x="61" y="319"/>
                        <a:pt x="61" y="319"/>
                      </a:cubicBezTo>
                      <a:cubicBezTo>
                        <a:pt x="110" y="271"/>
                        <a:pt x="188" y="191"/>
                        <a:pt x="235" y="141"/>
                      </a:cubicBezTo>
                      <a:cubicBezTo>
                        <a:pt x="303" y="70"/>
                        <a:pt x="303" y="70"/>
                        <a:pt x="303" y="70"/>
                      </a:cubicBezTo>
                      <a:cubicBezTo>
                        <a:pt x="350" y="21"/>
                        <a:pt x="408" y="0"/>
                        <a:pt x="432" y="24"/>
                      </a:cubicBezTo>
                      <a:cubicBezTo>
                        <a:pt x="455" y="48"/>
                        <a:pt x="455" y="100"/>
                        <a:pt x="431" y="138"/>
                      </a:cubicBezTo>
                      <a:cubicBezTo>
                        <a:pt x="407" y="177"/>
                        <a:pt x="358" y="232"/>
                        <a:pt x="321" y="259"/>
                      </a:cubicBezTo>
                      <a:cubicBezTo>
                        <a:pt x="285" y="287"/>
                        <a:pt x="245" y="336"/>
                        <a:pt x="233" y="367"/>
                      </a:cubicBezTo>
                      <a:cubicBezTo>
                        <a:pt x="222" y="398"/>
                        <a:pt x="190" y="442"/>
                        <a:pt x="163" y="464"/>
                      </a:cubicBezTo>
                      <a:cubicBezTo>
                        <a:pt x="136" y="485"/>
                        <a:pt x="81" y="483"/>
                        <a:pt x="41" y="458"/>
                      </a:cubicBezTo>
                      <a:close/>
                    </a:path>
                  </a:pathLst>
                </a:custGeom>
                <a:solidFill>
                  <a:srgbClr val="F8C8A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771" name="Google Shape;771;p35"/>
              <p:cNvSpPr/>
              <p:nvPr/>
            </p:nvSpPr>
            <p:spPr>
              <a:xfrm>
                <a:off x="4634039" y="4375669"/>
                <a:ext cx="155718" cy="164115"/>
              </a:xfrm>
              <a:custGeom>
                <a:rect b="b" l="l" r="r" t="t"/>
                <a:pathLst>
                  <a:path extrusionOk="0" h="91" w="86">
                    <a:moveTo>
                      <a:pt x="51" y="12"/>
                    </a:moveTo>
                    <a:cubicBezTo>
                      <a:pt x="51" y="12"/>
                      <a:pt x="86" y="42"/>
                      <a:pt x="77" y="62"/>
                    </a:cubicBezTo>
                    <a:cubicBezTo>
                      <a:pt x="77" y="62"/>
                      <a:pt x="56" y="91"/>
                      <a:pt x="35" y="8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0" y="0"/>
                      <a:pt x="51" y="12"/>
                    </a:cubicBezTo>
                    <a:close/>
                  </a:path>
                </a:pathLst>
              </a:custGeom>
              <a:solidFill>
                <a:srgbClr val="FBE2C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sp>
        <p:nvSpPr>
          <p:cNvPr id="772" name="Google Shape;772;p35"/>
          <p:cNvSpPr txBox="1"/>
          <p:nvPr/>
        </p:nvSpPr>
        <p:spPr>
          <a:xfrm>
            <a:off x="8680719" y="4523242"/>
            <a:ext cx="16706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04C8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sz="2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it with your own text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3" name="Google Shape;773;p35"/>
          <p:cNvSpPr txBox="1"/>
          <p:nvPr/>
        </p:nvSpPr>
        <p:spPr>
          <a:xfrm>
            <a:off x="2015455" y="2245051"/>
            <a:ext cx="16706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04C8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sz="2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it with your own text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4" name="Google Shape;774;p35"/>
          <p:cNvSpPr txBox="1"/>
          <p:nvPr/>
        </p:nvSpPr>
        <p:spPr>
          <a:xfrm>
            <a:off x="2010042" y="4492465"/>
            <a:ext cx="16706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004C8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sz="2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it with your own text</a:t>
            </a:r>
            <a:endParaRPr sz="3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5" name="Google Shape;775;p35"/>
          <p:cNvSpPr txBox="1"/>
          <p:nvPr/>
        </p:nvSpPr>
        <p:spPr>
          <a:xfrm>
            <a:off x="8680719" y="2247791"/>
            <a:ext cx="16706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04C8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sz="2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it with your own text.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6" name="Google Shape;776;p35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6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783" name="Google Shape;783;p36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784" name="Google Shape;78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6" name="Google Shape;786;p36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787" name="Google Shape;787;p36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791" name="Google Shape;791;p36"/>
          <p:cNvGrpSpPr/>
          <p:nvPr/>
        </p:nvGrpSpPr>
        <p:grpSpPr>
          <a:xfrm>
            <a:off x="6247711" y="1687330"/>
            <a:ext cx="5042806" cy="1283828"/>
            <a:chOff x="6247711" y="1413010"/>
            <a:chExt cx="5042806" cy="1283828"/>
          </a:xfrm>
        </p:grpSpPr>
        <p:sp>
          <p:nvSpPr>
            <p:cNvPr id="792" name="Google Shape;792;p36"/>
            <p:cNvSpPr/>
            <p:nvPr/>
          </p:nvSpPr>
          <p:spPr>
            <a:xfrm flipH="1">
              <a:off x="6247711" y="1413010"/>
              <a:ext cx="5042806" cy="1264496"/>
            </a:xfrm>
            <a:custGeom>
              <a:rect b="b" l="l" r="r" t="t"/>
              <a:pathLst>
                <a:path extrusionOk="0" h="1264496" w="5042806">
                  <a:moveTo>
                    <a:pt x="4669224" y="126700"/>
                  </a:moveTo>
                  <a:cubicBezTo>
                    <a:pt x="4791538" y="126700"/>
                    <a:pt x="4890693" y="225855"/>
                    <a:pt x="4890693" y="348169"/>
                  </a:cubicBezTo>
                  <a:lnTo>
                    <a:pt x="4890693" y="905003"/>
                  </a:lnTo>
                  <a:cubicBezTo>
                    <a:pt x="4890693" y="1027317"/>
                    <a:pt x="4791538" y="1126472"/>
                    <a:pt x="4669224" y="1126472"/>
                  </a:cubicBezTo>
                  <a:lnTo>
                    <a:pt x="4112390" y="1126472"/>
                  </a:lnTo>
                  <a:cubicBezTo>
                    <a:pt x="3990076" y="1126472"/>
                    <a:pt x="3890921" y="1027317"/>
                    <a:pt x="3890921" y="905003"/>
                  </a:cubicBezTo>
                  <a:lnTo>
                    <a:pt x="3890921" y="348169"/>
                  </a:lnTo>
                  <a:cubicBezTo>
                    <a:pt x="3890921" y="225855"/>
                    <a:pt x="3990076" y="126700"/>
                    <a:pt x="4112390" y="126700"/>
                  </a:cubicBezTo>
                  <a:close/>
                  <a:moveTo>
                    <a:pt x="4831784" y="0"/>
                  </a:moveTo>
                  <a:lnTo>
                    <a:pt x="4000656" y="0"/>
                  </a:lnTo>
                  <a:lnTo>
                    <a:pt x="3996053" y="464"/>
                  </a:lnTo>
                  <a:lnTo>
                    <a:pt x="632016" y="464"/>
                  </a:lnTo>
                  <a:cubicBezTo>
                    <a:pt x="282963" y="464"/>
                    <a:pt x="0" y="283427"/>
                    <a:pt x="0" y="632480"/>
                  </a:cubicBezTo>
                  <a:cubicBezTo>
                    <a:pt x="0" y="981533"/>
                    <a:pt x="282963" y="1264496"/>
                    <a:pt x="632016" y="1264496"/>
                  </a:cubicBezTo>
                  <a:lnTo>
                    <a:pt x="4000656" y="1264496"/>
                  </a:lnTo>
                  <a:lnTo>
                    <a:pt x="4218285" y="1264496"/>
                  </a:lnTo>
                  <a:lnTo>
                    <a:pt x="4831784" y="1264496"/>
                  </a:lnTo>
                  <a:cubicBezTo>
                    <a:pt x="4948328" y="1264496"/>
                    <a:pt x="5042806" y="1170018"/>
                    <a:pt x="5042806" y="1053474"/>
                  </a:cubicBezTo>
                  <a:lnTo>
                    <a:pt x="5042806" y="211022"/>
                  </a:lnTo>
                  <a:cubicBezTo>
                    <a:pt x="5042806" y="94478"/>
                    <a:pt x="4948328" y="0"/>
                    <a:pt x="4831784" y="0"/>
                  </a:cubicBez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3" name="Google Shape;793;p36"/>
            <p:cNvSpPr txBox="1"/>
            <p:nvPr/>
          </p:nvSpPr>
          <p:spPr>
            <a:xfrm>
              <a:off x="6522316" y="1691315"/>
              <a:ext cx="8772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b="1" lang="tr-TR" sz="4000">
                  <a:solidFill>
                    <a:srgbClr val="EB8374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01</a:t>
              </a:r>
              <a:endParaRPr b="1" sz="4000">
                <a:solidFill>
                  <a:srgbClr val="EB837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4" name="Google Shape;794;p36"/>
            <p:cNvSpPr txBox="1"/>
            <p:nvPr/>
          </p:nvSpPr>
          <p:spPr>
            <a:xfrm>
              <a:off x="7924314" y="1588842"/>
              <a:ext cx="2800767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DESCRIPTION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hope that this template will </a:t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return to you as a time, money </a:t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and reputation.</a:t>
              </a:r>
              <a:endParaRPr sz="3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795" name="Google Shape;795;p36"/>
          <p:cNvGrpSpPr/>
          <p:nvPr/>
        </p:nvGrpSpPr>
        <p:grpSpPr>
          <a:xfrm>
            <a:off x="6324514" y="4209749"/>
            <a:ext cx="5042806" cy="1854498"/>
            <a:chOff x="6324514" y="3935429"/>
            <a:chExt cx="5042806" cy="1854498"/>
          </a:xfrm>
        </p:grpSpPr>
        <p:sp>
          <p:nvSpPr>
            <p:cNvPr id="796" name="Google Shape;796;p36"/>
            <p:cNvSpPr/>
            <p:nvPr/>
          </p:nvSpPr>
          <p:spPr>
            <a:xfrm flipH="1">
              <a:off x="6324514" y="3935429"/>
              <a:ext cx="5042806" cy="1264496"/>
            </a:xfrm>
            <a:custGeom>
              <a:rect b="b" l="l" r="r" t="t"/>
              <a:pathLst>
                <a:path extrusionOk="0" h="1264496" w="5042806">
                  <a:moveTo>
                    <a:pt x="4669224" y="126700"/>
                  </a:moveTo>
                  <a:cubicBezTo>
                    <a:pt x="4791538" y="126700"/>
                    <a:pt x="4890693" y="225855"/>
                    <a:pt x="4890693" y="348169"/>
                  </a:cubicBezTo>
                  <a:lnTo>
                    <a:pt x="4890693" y="905003"/>
                  </a:lnTo>
                  <a:cubicBezTo>
                    <a:pt x="4890693" y="1027317"/>
                    <a:pt x="4791538" y="1126472"/>
                    <a:pt x="4669224" y="1126472"/>
                  </a:cubicBezTo>
                  <a:lnTo>
                    <a:pt x="4112390" y="1126472"/>
                  </a:lnTo>
                  <a:cubicBezTo>
                    <a:pt x="3990076" y="1126472"/>
                    <a:pt x="3890921" y="1027317"/>
                    <a:pt x="3890921" y="905003"/>
                  </a:cubicBezTo>
                  <a:lnTo>
                    <a:pt x="3890921" y="348169"/>
                  </a:lnTo>
                  <a:cubicBezTo>
                    <a:pt x="3890921" y="225855"/>
                    <a:pt x="3990076" y="126700"/>
                    <a:pt x="4112390" y="126700"/>
                  </a:cubicBezTo>
                  <a:close/>
                  <a:moveTo>
                    <a:pt x="4831784" y="0"/>
                  </a:moveTo>
                  <a:lnTo>
                    <a:pt x="4000656" y="0"/>
                  </a:lnTo>
                  <a:lnTo>
                    <a:pt x="3996053" y="464"/>
                  </a:lnTo>
                  <a:lnTo>
                    <a:pt x="632016" y="464"/>
                  </a:lnTo>
                  <a:cubicBezTo>
                    <a:pt x="282963" y="464"/>
                    <a:pt x="0" y="283427"/>
                    <a:pt x="0" y="632480"/>
                  </a:cubicBezTo>
                  <a:cubicBezTo>
                    <a:pt x="0" y="981533"/>
                    <a:pt x="282963" y="1264496"/>
                    <a:pt x="632016" y="1264496"/>
                  </a:cubicBezTo>
                  <a:lnTo>
                    <a:pt x="4000656" y="1264496"/>
                  </a:lnTo>
                  <a:lnTo>
                    <a:pt x="4218285" y="1264496"/>
                  </a:lnTo>
                  <a:lnTo>
                    <a:pt x="4831784" y="1264496"/>
                  </a:lnTo>
                  <a:cubicBezTo>
                    <a:pt x="4948328" y="1264496"/>
                    <a:pt x="5042806" y="1170018"/>
                    <a:pt x="5042806" y="1053474"/>
                  </a:cubicBezTo>
                  <a:lnTo>
                    <a:pt x="5042806" y="211022"/>
                  </a:lnTo>
                  <a:cubicBezTo>
                    <a:pt x="5042806" y="94478"/>
                    <a:pt x="4948328" y="0"/>
                    <a:pt x="4831784" y="0"/>
                  </a:cubicBezTo>
                  <a:close/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7" name="Google Shape;797;p36"/>
            <p:cNvSpPr txBox="1"/>
            <p:nvPr/>
          </p:nvSpPr>
          <p:spPr>
            <a:xfrm>
              <a:off x="6559223" y="4213734"/>
              <a:ext cx="889987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b="1" lang="tr-TR" sz="4000">
                  <a:solidFill>
                    <a:srgbClr val="608C7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03</a:t>
              </a:r>
              <a:endParaRPr b="1" sz="4000">
                <a:solidFill>
                  <a:srgbClr val="608C7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8" name="Google Shape;798;p36"/>
            <p:cNvSpPr txBox="1"/>
            <p:nvPr/>
          </p:nvSpPr>
          <p:spPr>
            <a:xfrm>
              <a:off x="7919368" y="4127934"/>
              <a:ext cx="2800767" cy="166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DESCRIPTION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hope that this template will </a:t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return to you as a time, money </a:t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and reputation.</a:t>
              </a:r>
              <a:endParaRPr sz="3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799" name="Google Shape;799;p36"/>
          <p:cNvGrpSpPr/>
          <p:nvPr/>
        </p:nvGrpSpPr>
        <p:grpSpPr>
          <a:xfrm>
            <a:off x="843018" y="2783382"/>
            <a:ext cx="5042806" cy="1803827"/>
            <a:chOff x="843018" y="2509062"/>
            <a:chExt cx="5042806" cy="1803827"/>
          </a:xfrm>
        </p:grpSpPr>
        <p:sp>
          <p:nvSpPr>
            <p:cNvPr id="800" name="Google Shape;800;p36"/>
            <p:cNvSpPr/>
            <p:nvPr/>
          </p:nvSpPr>
          <p:spPr>
            <a:xfrm>
              <a:off x="843018" y="2509062"/>
              <a:ext cx="5042806" cy="1264496"/>
            </a:xfrm>
            <a:custGeom>
              <a:rect b="b" l="l" r="r" t="t"/>
              <a:pathLst>
                <a:path extrusionOk="0" h="1264496" w="5042806">
                  <a:moveTo>
                    <a:pt x="4112392" y="126700"/>
                  </a:moveTo>
                  <a:cubicBezTo>
                    <a:pt x="3990078" y="126700"/>
                    <a:pt x="3890923" y="225855"/>
                    <a:pt x="3890923" y="348169"/>
                  </a:cubicBezTo>
                  <a:lnTo>
                    <a:pt x="3890923" y="905003"/>
                  </a:lnTo>
                  <a:cubicBezTo>
                    <a:pt x="3890923" y="1027317"/>
                    <a:pt x="3990078" y="1126472"/>
                    <a:pt x="4112392" y="1126472"/>
                  </a:cubicBezTo>
                  <a:lnTo>
                    <a:pt x="4669226" y="1126472"/>
                  </a:lnTo>
                  <a:cubicBezTo>
                    <a:pt x="4791540" y="1126472"/>
                    <a:pt x="4890695" y="1027317"/>
                    <a:pt x="4890695" y="905003"/>
                  </a:cubicBezTo>
                  <a:lnTo>
                    <a:pt x="4890695" y="348169"/>
                  </a:lnTo>
                  <a:cubicBezTo>
                    <a:pt x="4890695" y="225855"/>
                    <a:pt x="4791540" y="126700"/>
                    <a:pt x="4669226" y="126700"/>
                  </a:cubicBezTo>
                  <a:close/>
                  <a:moveTo>
                    <a:pt x="4000656" y="0"/>
                  </a:moveTo>
                  <a:lnTo>
                    <a:pt x="4831784" y="0"/>
                  </a:lnTo>
                  <a:cubicBezTo>
                    <a:pt x="4948328" y="0"/>
                    <a:pt x="5042806" y="94478"/>
                    <a:pt x="5042806" y="211022"/>
                  </a:cubicBezTo>
                  <a:lnTo>
                    <a:pt x="5042806" y="1053474"/>
                  </a:lnTo>
                  <a:cubicBezTo>
                    <a:pt x="5042806" y="1170018"/>
                    <a:pt x="4948328" y="1264496"/>
                    <a:pt x="4831784" y="1264496"/>
                  </a:cubicBezTo>
                  <a:lnTo>
                    <a:pt x="4218285" y="1264496"/>
                  </a:lnTo>
                  <a:lnTo>
                    <a:pt x="4000656" y="1264496"/>
                  </a:lnTo>
                  <a:lnTo>
                    <a:pt x="632016" y="1264496"/>
                  </a:lnTo>
                  <a:cubicBezTo>
                    <a:pt x="282963" y="1264496"/>
                    <a:pt x="0" y="981533"/>
                    <a:pt x="0" y="632480"/>
                  </a:cubicBezTo>
                  <a:cubicBezTo>
                    <a:pt x="0" y="283427"/>
                    <a:pt x="282963" y="464"/>
                    <a:pt x="632016" y="464"/>
                  </a:cubicBezTo>
                  <a:lnTo>
                    <a:pt x="3996053" y="464"/>
                  </a:lnTo>
                  <a:close/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01" name="Google Shape;801;p36"/>
            <p:cNvSpPr txBox="1"/>
            <p:nvPr/>
          </p:nvSpPr>
          <p:spPr>
            <a:xfrm>
              <a:off x="4806042" y="2787367"/>
              <a:ext cx="889987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rgbClr val="12B19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b="1" lang="tr-TR" sz="4000">
                  <a:solidFill>
                    <a:srgbClr val="EDCC8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02</a:t>
              </a:r>
              <a:endParaRPr b="1" sz="4000">
                <a:solidFill>
                  <a:srgbClr val="EDCC8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02" name="Google Shape;802;p36"/>
            <p:cNvSpPr txBox="1"/>
            <p:nvPr/>
          </p:nvSpPr>
          <p:spPr>
            <a:xfrm>
              <a:off x="1694307" y="2650896"/>
              <a:ext cx="2800767" cy="166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DESCRIPTION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hope that this template will </a:t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return to you as a time, money </a:t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and reputation.</a:t>
              </a:r>
              <a:endParaRPr sz="3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803" name="Google Shape;803;p36"/>
          <p:cNvGrpSpPr/>
          <p:nvPr/>
        </p:nvGrpSpPr>
        <p:grpSpPr>
          <a:xfrm>
            <a:off x="5693320" y="2416975"/>
            <a:ext cx="813903" cy="3081331"/>
            <a:chOff x="5693320" y="2142655"/>
            <a:chExt cx="813903" cy="3081331"/>
          </a:xfrm>
        </p:grpSpPr>
        <p:grpSp>
          <p:nvGrpSpPr>
            <p:cNvPr id="804" name="Google Shape;804;p36"/>
            <p:cNvGrpSpPr/>
            <p:nvPr/>
          </p:nvGrpSpPr>
          <p:grpSpPr>
            <a:xfrm>
              <a:off x="5733713" y="3569022"/>
              <a:ext cx="773510" cy="558912"/>
              <a:chOff x="5733713" y="3569022"/>
              <a:chExt cx="773510" cy="558912"/>
            </a:xfrm>
          </p:grpSpPr>
          <p:sp>
            <p:nvSpPr>
              <p:cNvPr id="805" name="Google Shape;805;p36"/>
              <p:cNvSpPr/>
              <p:nvPr/>
            </p:nvSpPr>
            <p:spPr>
              <a:xfrm flipH="1">
                <a:off x="6127198" y="3935429"/>
                <a:ext cx="380025" cy="192505"/>
              </a:xfrm>
              <a:prstGeom prst="rect">
                <a:avLst/>
              </a:prstGeom>
              <a:solidFill>
                <a:srgbClr val="EDCC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06" name="Google Shape;806;p36"/>
              <p:cNvSpPr/>
              <p:nvPr/>
            </p:nvSpPr>
            <p:spPr>
              <a:xfrm flipH="1">
                <a:off x="5939504" y="3761527"/>
                <a:ext cx="192505" cy="192505"/>
              </a:xfrm>
              <a:prstGeom prst="rect">
                <a:avLst/>
              </a:prstGeom>
              <a:solidFill>
                <a:srgbClr val="EDCC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07" name="Google Shape;807;p36"/>
              <p:cNvSpPr/>
              <p:nvPr/>
            </p:nvSpPr>
            <p:spPr>
              <a:xfrm flipH="1">
                <a:off x="5733713" y="3569022"/>
                <a:ext cx="205789" cy="192505"/>
              </a:xfrm>
              <a:prstGeom prst="rect">
                <a:avLst/>
              </a:prstGeom>
              <a:solidFill>
                <a:srgbClr val="EDCC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808" name="Google Shape;808;p36"/>
            <p:cNvGrpSpPr/>
            <p:nvPr/>
          </p:nvGrpSpPr>
          <p:grpSpPr>
            <a:xfrm>
              <a:off x="5693320" y="2142655"/>
              <a:ext cx="627931" cy="558912"/>
              <a:chOff x="5693320" y="2142655"/>
              <a:chExt cx="627931" cy="558912"/>
            </a:xfrm>
          </p:grpSpPr>
          <p:sp>
            <p:nvSpPr>
              <p:cNvPr id="809" name="Google Shape;809;p36"/>
              <p:cNvSpPr/>
              <p:nvPr/>
            </p:nvSpPr>
            <p:spPr>
              <a:xfrm>
                <a:off x="5693320" y="2509062"/>
                <a:ext cx="242921" cy="192505"/>
              </a:xfrm>
              <a:prstGeom prst="rect">
                <a:avLst/>
              </a:prstGeom>
              <a:solidFill>
                <a:srgbClr val="EB837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10" name="Google Shape;810;p36"/>
              <p:cNvSpPr/>
              <p:nvPr/>
            </p:nvSpPr>
            <p:spPr>
              <a:xfrm>
                <a:off x="5936241" y="2335160"/>
                <a:ext cx="192505" cy="192505"/>
              </a:xfrm>
              <a:prstGeom prst="rect">
                <a:avLst/>
              </a:prstGeom>
              <a:solidFill>
                <a:srgbClr val="EB837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11" name="Google Shape;811;p36"/>
              <p:cNvSpPr/>
              <p:nvPr/>
            </p:nvSpPr>
            <p:spPr>
              <a:xfrm>
                <a:off x="6128746" y="2142655"/>
                <a:ext cx="192505" cy="192505"/>
              </a:xfrm>
              <a:prstGeom prst="rect">
                <a:avLst/>
              </a:prstGeom>
              <a:solidFill>
                <a:srgbClr val="EB837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812" name="Google Shape;812;p36"/>
            <p:cNvGrpSpPr/>
            <p:nvPr/>
          </p:nvGrpSpPr>
          <p:grpSpPr>
            <a:xfrm>
              <a:off x="5766859" y="4665074"/>
              <a:ext cx="627931" cy="558912"/>
              <a:chOff x="5766859" y="4665074"/>
              <a:chExt cx="627931" cy="558912"/>
            </a:xfrm>
          </p:grpSpPr>
          <p:sp>
            <p:nvSpPr>
              <p:cNvPr id="813" name="Google Shape;813;p36"/>
              <p:cNvSpPr/>
              <p:nvPr/>
            </p:nvSpPr>
            <p:spPr>
              <a:xfrm>
                <a:off x="5766859" y="5031481"/>
                <a:ext cx="237933" cy="192505"/>
              </a:xfrm>
              <a:prstGeom prst="rect">
                <a:avLst/>
              </a:prstGeom>
              <a:solidFill>
                <a:srgbClr val="608C7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14" name="Google Shape;814;p36"/>
              <p:cNvSpPr/>
              <p:nvPr/>
            </p:nvSpPr>
            <p:spPr>
              <a:xfrm>
                <a:off x="6009780" y="4857579"/>
                <a:ext cx="192505" cy="192505"/>
              </a:xfrm>
              <a:prstGeom prst="rect">
                <a:avLst/>
              </a:prstGeom>
              <a:solidFill>
                <a:srgbClr val="608C7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15" name="Google Shape;815;p36"/>
              <p:cNvSpPr/>
              <p:nvPr/>
            </p:nvSpPr>
            <p:spPr>
              <a:xfrm>
                <a:off x="6202285" y="4665074"/>
                <a:ext cx="192505" cy="192505"/>
              </a:xfrm>
              <a:prstGeom prst="rect">
                <a:avLst/>
              </a:prstGeom>
              <a:solidFill>
                <a:srgbClr val="608C7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grpSp>
        <p:nvGrpSpPr>
          <p:cNvPr id="816" name="Google Shape;816;p36"/>
          <p:cNvGrpSpPr/>
          <p:nvPr/>
        </p:nvGrpSpPr>
        <p:grpSpPr>
          <a:xfrm>
            <a:off x="916558" y="5305801"/>
            <a:ext cx="5019683" cy="1893710"/>
            <a:chOff x="916558" y="5031481"/>
            <a:chExt cx="5019683" cy="1893710"/>
          </a:xfrm>
        </p:grpSpPr>
        <p:sp>
          <p:nvSpPr>
            <p:cNvPr id="817" name="Google Shape;817;p36"/>
            <p:cNvSpPr/>
            <p:nvPr/>
          </p:nvSpPr>
          <p:spPr>
            <a:xfrm>
              <a:off x="916558" y="5031481"/>
              <a:ext cx="5019683" cy="1264496"/>
            </a:xfrm>
            <a:custGeom>
              <a:rect b="b" l="l" r="r" t="t"/>
              <a:pathLst>
                <a:path extrusionOk="0" h="1264496" w="5019683">
                  <a:moveTo>
                    <a:pt x="4112391" y="126700"/>
                  </a:moveTo>
                  <a:cubicBezTo>
                    <a:pt x="3990077" y="126700"/>
                    <a:pt x="3890922" y="225855"/>
                    <a:pt x="3890922" y="348169"/>
                  </a:cubicBezTo>
                  <a:lnTo>
                    <a:pt x="3890922" y="905003"/>
                  </a:lnTo>
                  <a:cubicBezTo>
                    <a:pt x="3890922" y="1027317"/>
                    <a:pt x="3990077" y="1126472"/>
                    <a:pt x="4112391" y="1126472"/>
                  </a:cubicBezTo>
                  <a:lnTo>
                    <a:pt x="4669225" y="1126472"/>
                  </a:lnTo>
                  <a:cubicBezTo>
                    <a:pt x="4791539" y="1126472"/>
                    <a:pt x="4890694" y="1027317"/>
                    <a:pt x="4890694" y="905003"/>
                  </a:cubicBezTo>
                  <a:lnTo>
                    <a:pt x="4890694" y="348169"/>
                  </a:lnTo>
                  <a:cubicBezTo>
                    <a:pt x="4890694" y="225855"/>
                    <a:pt x="4791539" y="126700"/>
                    <a:pt x="4669225" y="126700"/>
                  </a:cubicBezTo>
                  <a:close/>
                  <a:moveTo>
                    <a:pt x="632248" y="0"/>
                  </a:moveTo>
                  <a:lnTo>
                    <a:pt x="3977533" y="0"/>
                  </a:lnTo>
                  <a:lnTo>
                    <a:pt x="4218053" y="0"/>
                  </a:lnTo>
                  <a:lnTo>
                    <a:pt x="4808661" y="0"/>
                  </a:lnTo>
                  <a:cubicBezTo>
                    <a:pt x="4925205" y="0"/>
                    <a:pt x="5019683" y="94478"/>
                    <a:pt x="5019683" y="211022"/>
                  </a:cubicBezTo>
                  <a:lnTo>
                    <a:pt x="5019683" y="1053473"/>
                  </a:lnTo>
                  <a:cubicBezTo>
                    <a:pt x="5019683" y="1170017"/>
                    <a:pt x="4925205" y="1264495"/>
                    <a:pt x="4808661" y="1264495"/>
                  </a:cubicBezTo>
                  <a:lnTo>
                    <a:pt x="4218063" y="1264495"/>
                  </a:lnTo>
                  <a:lnTo>
                    <a:pt x="4218053" y="1264496"/>
                  </a:lnTo>
                  <a:lnTo>
                    <a:pt x="632248" y="1264496"/>
                  </a:lnTo>
                  <a:cubicBezTo>
                    <a:pt x="283067" y="1264496"/>
                    <a:pt x="0" y="981429"/>
                    <a:pt x="0" y="632248"/>
                  </a:cubicBezTo>
                  <a:cubicBezTo>
                    <a:pt x="0" y="283067"/>
                    <a:pt x="283067" y="0"/>
                    <a:pt x="632248" y="0"/>
                  </a:cubicBezTo>
                  <a:close/>
                </a:path>
              </a:pathLst>
            </a:cu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18" name="Google Shape;818;p36"/>
            <p:cNvSpPr txBox="1"/>
            <p:nvPr/>
          </p:nvSpPr>
          <p:spPr>
            <a:xfrm>
              <a:off x="4899513" y="5309786"/>
              <a:ext cx="889987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b="1" lang="tr-TR" sz="4000">
                  <a:solidFill>
                    <a:srgbClr val="AEB5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04</a:t>
              </a:r>
              <a:endParaRPr b="1" sz="4000">
                <a:solidFill>
                  <a:srgbClr val="AEB55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19" name="Google Shape;819;p36"/>
            <p:cNvSpPr txBox="1"/>
            <p:nvPr/>
          </p:nvSpPr>
          <p:spPr>
            <a:xfrm>
              <a:off x="1694307" y="5263198"/>
              <a:ext cx="2800767" cy="166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DESCRIPTION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hope that this template will </a:t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return to you as a time, money </a:t>
              </a:r>
              <a:endParaRPr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and reputation.</a:t>
              </a:r>
              <a:endParaRPr sz="3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820" name="Google Shape;820;p36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7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827" name="Google Shape;827;p37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28" name="Google Shape;82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0" name="Google Shape;830;p37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831" name="Google Shape;831;p37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35" name="Google Shape;835;p37"/>
          <p:cNvGrpSpPr/>
          <p:nvPr/>
        </p:nvGrpSpPr>
        <p:grpSpPr>
          <a:xfrm>
            <a:off x="841828" y="2543812"/>
            <a:ext cx="1955614" cy="2045125"/>
            <a:chOff x="3716376" y="920580"/>
            <a:chExt cx="4776695" cy="4995334"/>
          </a:xfrm>
        </p:grpSpPr>
        <p:sp>
          <p:nvSpPr>
            <p:cNvPr id="836" name="Google Shape;836;p37"/>
            <p:cNvSpPr/>
            <p:nvPr/>
          </p:nvSpPr>
          <p:spPr>
            <a:xfrm>
              <a:off x="3871965" y="920580"/>
              <a:ext cx="4621106" cy="2497667"/>
            </a:xfrm>
            <a:custGeom>
              <a:rect b="b" l="l" r="r" t="t"/>
              <a:pathLst>
                <a:path extrusionOk="0" h="1815144" w="3358326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7" name="Google Shape;837;p37"/>
            <p:cNvSpPr/>
            <p:nvPr/>
          </p:nvSpPr>
          <p:spPr>
            <a:xfrm rot="10800000">
              <a:off x="3716376" y="3418247"/>
              <a:ext cx="4621106" cy="2497667"/>
            </a:xfrm>
            <a:custGeom>
              <a:rect b="b" l="l" r="r" t="t"/>
              <a:pathLst>
                <a:path extrusionOk="0" h="1815144" w="3358326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id="838" name="Google Shape;838;p37"/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3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39" name="Google Shape;839;p37"/>
          <p:cNvSpPr txBox="1"/>
          <p:nvPr/>
        </p:nvSpPr>
        <p:spPr>
          <a:xfrm>
            <a:off x="1458579" y="3061993"/>
            <a:ext cx="106958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EB837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01</a:t>
            </a:r>
            <a:endParaRPr b="1" sz="6000">
              <a:solidFill>
                <a:srgbClr val="EB837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40" name="Google Shape;840;p37"/>
          <p:cNvGrpSpPr/>
          <p:nvPr/>
        </p:nvGrpSpPr>
        <p:grpSpPr>
          <a:xfrm>
            <a:off x="3675435" y="2543812"/>
            <a:ext cx="1955614" cy="2045125"/>
            <a:chOff x="3716376" y="920580"/>
            <a:chExt cx="4776695" cy="4995334"/>
          </a:xfrm>
        </p:grpSpPr>
        <p:sp>
          <p:nvSpPr>
            <p:cNvPr id="841" name="Google Shape;841;p37"/>
            <p:cNvSpPr/>
            <p:nvPr/>
          </p:nvSpPr>
          <p:spPr>
            <a:xfrm>
              <a:off x="3871965" y="920580"/>
              <a:ext cx="4621106" cy="2497667"/>
            </a:xfrm>
            <a:custGeom>
              <a:rect b="b" l="l" r="r" t="t"/>
              <a:pathLst>
                <a:path extrusionOk="0" h="1815144" w="3358326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42" name="Google Shape;842;p37"/>
            <p:cNvSpPr/>
            <p:nvPr/>
          </p:nvSpPr>
          <p:spPr>
            <a:xfrm rot="10800000">
              <a:off x="3716376" y="3418247"/>
              <a:ext cx="4621106" cy="2497667"/>
            </a:xfrm>
            <a:custGeom>
              <a:rect b="b" l="l" r="r" t="t"/>
              <a:pathLst>
                <a:path extrusionOk="0" h="1815144" w="3358326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id="843" name="Google Shape;843;p37"/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3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44" name="Google Shape;844;p37"/>
          <p:cNvSpPr txBox="1"/>
          <p:nvPr/>
        </p:nvSpPr>
        <p:spPr>
          <a:xfrm>
            <a:off x="4212837" y="3061992"/>
            <a:ext cx="10887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EDCC8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02</a:t>
            </a:r>
            <a:endParaRPr b="1" sz="6000">
              <a:solidFill>
                <a:srgbClr val="EDCC8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45" name="Google Shape;845;p37"/>
          <p:cNvGrpSpPr/>
          <p:nvPr/>
        </p:nvGrpSpPr>
        <p:grpSpPr>
          <a:xfrm>
            <a:off x="6509042" y="2543813"/>
            <a:ext cx="1955614" cy="2045125"/>
            <a:chOff x="3716376" y="920580"/>
            <a:chExt cx="4776695" cy="4995334"/>
          </a:xfrm>
        </p:grpSpPr>
        <p:sp>
          <p:nvSpPr>
            <p:cNvPr id="846" name="Google Shape;846;p37"/>
            <p:cNvSpPr/>
            <p:nvPr/>
          </p:nvSpPr>
          <p:spPr>
            <a:xfrm>
              <a:off x="3871965" y="920580"/>
              <a:ext cx="4621106" cy="2497667"/>
            </a:xfrm>
            <a:custGeom>
              <a:rect b="b" l="l" r="r" t="t"/>
              <a:pathLst>
                <a:path extrusionOk="0" h="1815144" w="3358326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47" name="Google Shape;847;p37"/>
            <p:cNvSpPr/>
            <p:nvPr/>
          </p:nvSpPr>
          <p:spPr>
            <a:xfrm rot="10800000">
              <a:off x="3716376" y="3418247"/>
              <a:ext cx="4621106" cy="2497667"/>
            </a:xfrm>
            <a:custGeom>
              <a:rect b="b" l="l" r="r" t="t"/>
              <a:pathLst>
                <a:path extrusionOk="0" h="1815144" w="3358326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id="848" name="Google Shape;848;p37"/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3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49" name="Google Shape;849;p37"/>
          <p:cNvSpPr txBox="1"/>
          <p:nvPr/>
        </p:nvSpPr>
        <p:spPr>
          <a:xfrm>
            <a:off x="7039230" y="3046335"/>
            <a:ext cx="10887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608C7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03</a:t>
            </a:r>
            <a:endParaRPr b="1" sz="6000">
              <a:solidFill>
                <a:srgbClr val="608C7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50" name="Google Shape;850;p37"/>
          <p:cNvGrpSpPr/>
          <p:nvPr/>
        </p:nvGrpSpPr>
        <p:grpSpPr>
          <a:xfrm>
            <a:off x="9342649" y="2543813"/>
            <a:ext cx="1955614" cy="2045125"/>
            <a:chOff x="3716376" y="920580"/>
            <a:chExt cx="4776695" cy="4995334"/>
          </a:xfrm>
        </p:grpSpPr>
        <p:sp>
          <p:nvSpPr>
            <p:cNvPr id="851" name="Google Shape;851;p37"/>
            <p:cNvSpPr/>
            <p:nvPr/>
          </p:nvSpPr>
          <p:spPr>
            <a:xfrm>
              <a:off x="3871965" y="920580"/>
              <a:ext cx="4621106" cy="2497667"/>
            </a:xfrm>
            <a:custGeom>
              <a:rect b="b" l="l" r="r" t="t"/>
              <a:pathLst>
                <a:path extrusionOk="0" h="1815144" w="3358326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52" name="Google Shape;852;p37"/>
            <p:cNvSpPr/>
            <p:nvPr/>
          </p:nvSpPr>
          <p:spPr>
            <a:xfrm rot="10800000">
              <a:off x="3716376" y="3418247"/>
              <a:ext cx="4621106" cy="2497667"/>
            </a:xfrm>
            <a:custGeom>
              <a:rect b="b" l="l" r="r" t="t"/>
              <a:pathLst>
                <a:path extrusionOk="0" h="1815144" w="3358326">
                  <a:moveTo>
                    <a:pt x="1602722" y="0"/>
                  </a:moveTo>
                  <a:cubicBezTo>
                    <a:pt x="2572315" y="0"/>
                    <a:pt x="3358326" y="786011"/>
                    <a:pt x="3358326" y="1755604"/>
                  </a:cubicBezTo>
                  <a:lnTo>
                    <a:pt x="3355320" y="1815144"/>
                  </a:lnTo>
                  <a:lnTo>
                    <a:pt x="3090090" y="1815144"/>
                  </a:lnTo>
                  <a:lnTo>
                    <a:pt x="3092855" y="1760373"/>
                  </a:lnTo>
                  <a:lnTo>
                    <a:pt x="3086104" y="1626666"/>
                  </a:lnTo>
                  <a:lnTo>
                    <a:pt x="3035625" y="1371085"/>
                  </a:lnTo>
                  <a:cubicBezTo>
                    <a:pt x="2858743" y="776483"/>
                    <a:pt x="2334674" y="331373"/>
                    <a:pt x="1698481" y="270820"/>
                  </a:cubicBezTo>
                  <a:lnTo>
                    <a:pt x="1591936" y="265775"/>
                  </a:lnTo>
                  <a:lnTo>
                    <a:pt x="1573771" y="266692"/>
                  </a:lnTo>
                  <a:lnTo>
                    <a:pt x="1573771" y="264915"/>
                  </a:lnTo>
                  <a:lnTo>
                    <a:pt x="1549784" y="263779"/>
                  </a:lnTo>
                  <a:cubicBezTo>
                    <a:pt x="747260" y="263779"/>
                    <a:pt x="87189" y="873693"/>
                    <a:pt x="7815" y="1655276"/>
                  </a:cubicBezTo>
                  <a:lnTo>
                    <a:pt x="0" y="1810029"/>
                  </a:lnTo>
                  <a:lnTo>
                    <a:pt x="8393" y="1643816"/>
                  </a:lnTo>
                  <a:cubicBezTo>
                    <a:pt x="88187" y="858098"/>
                    <a:pt x="715264" y="234172"/>
                    <a:pt x="1502413" y="159251"/>
                  </a:cubicBezTo>
                  <a:lnTo>
                    <a:pt x="1573771" y="155872"/>
                  </a:lnTo>
                  <a:lnTo>
                    <a:pt x="1573771" y="1462"/>
                  </a:lnTo>
                  <a:close/>
                </a:path>
              </a:pathLst>
            </a:cu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 id="853" name="Google Shape;853;p37"/>
            <p:cNvSpPr/>
            <p:nvPr/>
          </p:nvSpPr>
          <p:spPr>
            <a:xfrm>
              <a:off x="4368339" y="1678483"/>
              <a:ext cx="3479527" cy="3479527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3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54" name="Google Shape;854;p37"/>
          <p:cNvSpPr txBox="1"/>
          <p:nvPr/>
        </p:nvSpPr>
        <p:spPr>
          <a:xfrm>
            <a:off x="9905708" y="3061992"/>
            <a:ext cx="10887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AEB55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04</a:t>
            </a:r>
            <a:endParaRPr b="1" sz="6000">
              <a:solidFill>
                <a:srgbClr val="AEB55D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855" name="Google Shape;855;p37"/>
          <p:cNvSpPr txBox="1"/>
          <p:nvPr/>
        </p:nvSpPr>
        <p:spPr>
          <a:xfrm>
            <a:off x="701829" y="5216155"/>
            <a:ext cx="201830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will return to you as a time,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money and reputation.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856" name="Google Shape;856;p37"/>
          <p:cNvSpPr txBox="1"/>
          <p:nvPr/>
        </p:nvSpPr>
        <p:spPr>
          <a:xfrm>
            <a:off x="3449835" y="5223306"/>
            <a:ext cx="201830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will return to you as a time,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money and reputation.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857" name="Google Shape;857;p37"/>
          <p:cNvSpPr txBox="1"/>
          <p:nvPr/>
        </p:nvSpPr>
        <p:spPr>
          <a:xfrm>
            <a:off x="6429798" y="5223306"/>
            <a:ext cx="201830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will return to you as a time,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money and reputation.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858" name="Google Shape;858;p37"/>
          <p:cNvSpPr txBox="1"/>
          <p:nvPr/>
        </p:nvSpPr>
        <p:spPr>
          <a:xfrm>
            <a:off x="9252331" y="5223306"/>
            <a:ext cx="201830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will return to you as a time,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money and reputation.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59" name="Google Shape;859;p37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4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dur="4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dur="4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dur="4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8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866" name="Google Shape;866;p38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67" name="Google Shape;86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9" name="Google Shape;869;p38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870" name="Google Shape;870;p38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74" name="Google Shape;874;p38"/>
          <p:cNvGrpSpPr/>
          <p:nvPr/>
        </p:nvGrpSpPr>
        <p:grpSpPr>
          <a:xfrm>
            <a:off x="5606650" y="4891515"/>
            <a:ext cx="608825" cy="814819"/>
            <a:chOff x="5606650" y="4891515"/>
            <a:chExt cx="608825" cy="814819"/>
          </a:xfrm>
        </p:grpSpPr>
        <p:sp>
          <p:nvSpPr>
            <p:cNvPr id="875" name="Google Shape;875;p38"/>
            <p:cNvSpPr/>
            <p:nvPr/>
          </p:nvSpPr>
          <p:spPr>
            <a:xfrm>
              <a:off x="5606650" y="4915547"/>
              <a:ext cx="204849" cy="790787"/>
            </a:xfrm>
            <a:custGeom>
              <a:rect b="b" l="l" r="r" t="t"/>
              <a:pathLst>
                <a:path extrusionOk="0" h="292" w="76">
                  <a:moveTo>
                    <a:pt x="76" y="292"/>
                  </a:moveTo>
                  <a:cubicBezTo>
                    <a:pt x="53" y="292"/>
                    <a:pt x="53" y="292"/>
                    <a:pt x="53" y="292"/>
                  </a:cubicBezTo>
                  <a:cubicBezTo>
                    <a:pt x="53" y="118"/>
                    <a:pt x="1" y="11"/>
                    <a:pt x="0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4"/>
                    <a:pt x="76" y="112"/>
                    <a:pt x="76" y="292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6009482" y="4891515"/>
              <a:ext cx="205993" cy="790787"/>
            </a:xfrm>
            <a:custGeom>
              <a:rect b="b" l="l" r="r" t="t"/>
              <a:pathLst>
                <a:path extrusionOk="0" h="292" w="76">
                  <a:moveTo>
                    <a:pt x="24" y="292"/>
                  </a:moveTo>
                  <a:cubicBezTo>
                    <a:pt x="0" y="292"/>
                    <a:pt x="0" y="292"/>
                    <a:pt x="0" y="292"/>
                  </a:cubicBezTo>
                  <a:cubicBezTo>
                    <a:pt x="0" y="113"/>
                    <a:pt x="53" y="5"/>
                    <a:pt x="55" y="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24" y="119"/>
                    <a:pt x="24" y="292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77" name="Google Shape;877;p38"/>
          <p:cNvGrpSpPr/>
          <p:nvPr/>
        </p:nvGrpSpPr>
        <p:grpSpPr>
          <a:xfrm>
            <a:off x="4934883" y="2273108"/>
            <a:ext cx="682067" cy="679779"/>
            <a:chOff x="4934883" y="2273108"/>
            <a:chExt cx="682067" cy="679779"/>
          </a:xfrm>
        </p:grpSpPr>
        <p:sp>
          <p:nvSpPr>
            <p:cNvPr id="878" name="Google Shape;878;p38"/>
            <p:cNvSpPr/>
            <p:nvPr/>
          </p:nvSpPr>
          <p:spPr>
            <a:xfrm>
              <a:off x="5045890" y="2384116"/>
              <a:ext cx="457763" cy="457763"/>
            </a:xfrm>
            <a:custGeom>
              <a:rect b="b" l="l" r="r" t="t"/>
              <a:pathLst>
                <a:path extrusionOk="0" h="169" w="169">
                  <a:moveTo>
                    <a:pt x="21" y="46"/>
                  </a:moveTo>
                  <a:cubicBezTo>
                    <a:pt x="0" y="81"/>
                    <a:pt x="11" y="127"/>
                    <a:pt x="46" y="148"/>
                  </a:cubicBezTo>
                  <a:cubicBezTo>
                    <a:pt x="81" y="169"/>
                    <a:pt x="127" y="158"/>
                    <a:pt x="148" y="123"/>
                  </a:cubicBezTo>
                  <a:cubicBezTo>
                    <a:pt x="169" y="88"/>
                    <a:pt x="158" y="43"/>
                    <a:pt x="123" y="21"/>
                  </a:cubicBezTo>
                  <a:cubicBezTo>
                    <a:pt x="88" y="0"/>
                    <a:pt x="43" y="11"/>
                    <a:pt x="21" y="46"/>
                  </a:cubicBezTo>
                  <a:close/>
                </a:path>
              </a:pathLst>
            </a:custGeom>
            <a:solidFill>
              <a:srgbClr val="AEB5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4934883" y="2273108"/>
              <a:ext cx="682067" cy="679779"/>
            </a:xfrm>
            <a:custGeom>
              <a:rect b="b" l="l" r="r" t="t"/>
              <a:pathLst>
                <a:path extrusionOk="0" h="251" w="252">
                  <a:moveTo>
                    <a:pt x="56" y="52"/>
                  </a:moveTo>
                  <a:cubicBezTo>
                    <a:pt x="52" y="55"/>
                    <a:pt x="48" y="59"/>
                    <a:pt x="45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7" y="100"/>
                    <a:pt x="25" y="105"/>
                    <a:pt x="25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7" y="150"/>
                    <a:pt x="28" y="156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51" y="195"/>
                    <a:pt x="52" y="198"/>
                    <a:pt x="59" y="203"/>
                  </a:cubicBezTo>
                  <a:cubicBezTo>
                    <a:pt x="59" y="203"/>
                    <a:pt x="59" y="203"/>
                    <a:pt x="59" y="203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95" y="223"/>
                    <a:pt x="102" y="225"/>
                    <a:pt x="109" y="226"/>
                  </a:cubicBezTo>
                  <a:cubicBezTo>
                    <a:pt x="109" y="227"/>
                    <a:pt x="109" y="227"/>
                    <a:pt x="109" y="227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39" y="251"/>
                    <a:pt x="139" y="251"/>
                    <a:pt x="139" y="251"/>
                  </a:cubicBezTo>
                  <a:cubicBezTo>
                    <a:pt x="144" y="226"/>
                    <a:pt x="144" y="226"/>
                    <a:pt x="144" y="226"/>
                  </a:cubicBezTo>
                  <a:cubicBezTo>
                    <a:pt x="152" y="225"/>
                    <a:pt x="160" y="222"/>
                    <a:pt x="167" y="219"/>
                  </a:cubicBezTo>
                  <a:cubicBezTo>
                    <a:pt x="168" y="219"/>
                    <a:pt x="168" y="219"/>
                    <a:pt x="168" y="219"/>
                  </a:cubicBezTo>
                  <a:cubicBezTo>
                    <a:pt x="185" y="237"/>
                    <a:pt x="185" y="237"/>
                    <a:pt x="185" y="237"/>
                  </a:cubicBezTo>
                  <a:cubicBezTo>
                    <a:pt x="206" y="223"/>
                    <a:pt x="206" y="223"/>
                    <a:pt x="206" y="223"/>
                  </a:cubicBezTo>
                  <a:cubicBezTo>
                    <a:pt x="196" y="199"/>
                    <a:pt x="196" y="199"/>
                    <a:pt x="196" y="199"/>
                  </a:cubicBezTo>
                  <a:cubicBezTo>
                    <a:pt x="196" y="199"/>
                    <a:pt x="196" y="199"/>
                    <a:pt x="196" y="199"/>
                  </a:cubicBezTo>
                  <a:cubicBezTo>
                    <a:pt x="200" y="196"/>
                    <a:pt x="204" y="192"/>
                    <a:pt x="207" y="187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31" y="195"/>
                    <a:pt x="231" y="195"/>
                    <a:pt x="231" y="195"/>
                  </a:cubicBezTo>
                  <a:cubicBezTo>
                    <a:pt x="243" y="172"/>
                    <a:pt x="243" y="172"/>
                    <a:pt x="243" y="172"/>
                  </a:cubicBezTo>
                  <a:cubicBezTo>
                    <a:pt x="223" y="157"/>
                    <a:pt x="223" y="157"/>
                    <a:pt x="223" y="157"/>
                  </a:cubicBezTo>
                  <a:cubicBezTo>
                    <a:pt x="223" y="156"/>
                    <a:pt x="223" y="156"/>
                    <a:pt x="223" y="156"/>
                  </a:cubicBezTo>
                  <a:cubicBezTo>
                    <a:pt x="224" y="151"/>
                    <a:pt x="226" y="146"/>
                    <a:pt x="226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4" y="101"/>
                    <a:pt x="223" y="95"/>
                    <a:pt x="221" y="90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41" y="74"/>
                    <a:pt x="241" y="74"/>
                    <a:pt x="241" y="74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199" y="55"/>
                    <a:pt x="196" y="52"/>
                    <a:pt x="189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79" y="14"/>
                    <a:pt x="179" y="14"/>
                    <a:pt x="179" y="14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56" y="29"/>
                    <a:pt x="149" y="27"/>
                    <a:pt x="142" y="25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0" y="27"/>
                    <a:pt x="92" y="29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55" y="52"/>
                    <a:pt x="55" y="52"/>
                    <a:pt x="55" y="52"/>
                  </a:cubicBezTo>
                  <a:lnTo>
                    <a:pt x="56" y="52"/>
                  </a:lnTo>
                  <a:close/>
                  <a:moveTo>
                    <a:pt x="169" y="53"/>
                  </a:moveTo>
                  <a:cubicBezTo>
                    <a:pt x="209" y="78"/>
                    <a:pt x="222" y="130"/>
                    <a:pt x="198" y="170"/>
                  </a:cubicBezTo>
                  <a:cubicBezTo>
                    <a:pt x="174" y="210"/>
                    <a:pt x="122" y="222"/>
                    <a:pt x="82" y="198"/>
                  </a:cubicBezTo>
                  <a:cubicBezTo>
                    <a:pt x="42" y="174"/>
                    <a:pt x="29" y="122"/>
                    <a:pt x="53" y="82"/>
                  </a:cubicBezTo>
                  <a:cubicBezTo>
                    <a:pt x="77" y="42"/>
                    <a:pt x="129" y="29"/>
                    <a:pt x="169" y="53"/>
                  </a:cubicBezTo>
                  <a:close/>
                </a:path>
              </a:pathLst>
            </a:custGeom>
            <a:solidFill>
              <a:srgbClr val="AEB5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80" name="Google Shape;880;p38"/>
          <p:cNvGrpSpPr/>
          <p:nvPr/>
        </p:nvGrpSpPr>
        <p:grpSpPr>
          <a:xfrm>
            <a:off x="5184364" y="3692175"/>
            <a:ext cx="1480864" cy="1480864"/>
            <a:chOff x="5184364" y="3692175"/>
            <a:chExt cx="1480864" cy="1480864"/>
          </a:xfrm>
        </p:grpSpPr>
        <p:sp>
          <p:nvSpPr>
            <p:cNvPr id="881" name="Google Shape;881;p38"/>
            <p:cNvSpPr/>
            <p:nvPr/>
          </p:nvSpPr>
          <p:spPr>
            <a:xfrm>
              <a:off x="5424690" y="3935933"/>
              <a:ext cx="996780" cy="993347"/>
            </a:xfrm>
            <a:custGeom>
              <a:rect b="b" l="l" r="r" t="t"/>
              <a:pathLst>
                <a:path extrusionOk="0" h="367" w="368">
                  <a:moveTo>
                    <a:pt x="46" y="100"/>
                  </a:moveTo>
                  <a:cubicBezTo>
                    <a:pt x="0" y="176"/>
                    <a:pt x="25" y="275"/>
                    <a:pt x="101" y="321"/>
                  </a:cubicBezTo>
                  <a:cubicBezTo>
                    <a:pt x="176" y="367"/>
                    <a:pt x="275" y="343"/>
                    <a:pt x="322" y="267"/>
                  </a:cubicBezTo>
                  <a:cubicBezTo>
                    <a:pt x="368" y="191"/>
                    <a:pt x="343" y="92"/>
                    <a:pt x="267" y="46"/>
                  </a:cubicBezTo>
                  <a:cubicBezTo>
                    <a:pt x="192" y="0"/>
                    <a:pt x="93" y="24"/>
                    <a:pt x="46" y="100"/>
                  </a:cubicBez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5184364" y="3692175"/>
              <a:ext cx="1480864" cy="1480864"/>
            </a:xfrm>
            <a:custGeom>
              <a:rect b="b" l="l" r="r" t="t"/>
              <a:pathLst>
                <a:path extrusionOk="0" h="547" w="547">
                  <a:moveTo>
                    <a:pt x="121" y="113"/>
                  </a:moveTo>
                  <a:cubicBezTo>
                    <a:pt x="112" y="121"/>
                    <a:pt x="104" y="129"/>
                    <a:pt x="97" y="139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62" y="206"/>
                    <a:pt x="62" y="206"/>
                    <a:pt x="62" y="206"/>
                  </a:cubicBezTo>
                  <a:cubicBezTo>
                    <a:pt x="58" y="217"/>
                    <a:pt x="55" y="229"/>
                    <a:pt x="53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7" y="328"/>
                    <a:pt x="61" y="339"/>
                    <a:pt x="65" y="350"/>
                  </a:cubicBezTo>
                  <a:cubicBezTo>
                    <a:pt x="64" y="351"/>
                    <a:pt x="64" y="351"/>
                    <a:pt x="64" y="351"/>
                  </a:cubicBezTo>
                  <a:cubicBezTo>
                    <a:pt x="23" y="385"/>
                    <a:pt x="23" y="385"/>
                    <a:pt x="23" y="385"/>
                  </a:cubicBezTo>
                  <a:cubicBezTo>
                    <a:pt x="50" y="433"/>
                    <a:pt x="50" y="433"/>
                    <a:pt x="50" y="433"/>
                  </a:cubicBezTo>
                  <a:cubicBezTo>
                    <a:pt x="103" y="416"/>
                    <a:pt x="103" y="416"/>
                    <a:pt x="103" y="416"/>
                  </a:cubicBezTo>
                  <a:cubicBezTo>
                    <a:pt x="110" y="425"/>
                    <a:pt x="114" y="431"/>
                    <a:pt x="128" y="442"/>
                  </a:cubicBezTo>
                  <a:cubicBezTo>
                    <a:pt x="128" y="442"/>
                    <a:pt x="128" y="442"/>
                    <a:pt x="128" y="442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55" y="520"/>
                    <a:pt x="155" y="520"/>
                    <a:pt x="155" y="520"/>
                  </a:cubicBezTo>
                  <a:cubicBezTo>
                    <a:pt x="192" y="480"/>
                    <a:pt x="192" y="480"/>
                    <a:pt x="192" y="480"/>
                  </a:cubicBezTo>
                  <a:cubicBezTo>
                    <a:pt x="207" y="485"/>
                    <a:pt x="222" y="490"/>
                    <a:pt x="237" y="492"/>
                  </a:cubicBezTo>
                  <a:cubicBezTo>
                    <a:pt x="237" y="494"/>
                    <a:pt x="237" y="494"/>
                    <a:pt x="237" y="494"/>
                  </a:cubicBezTo>
                  <a:cubicBezTo>
                    <a:pt x="247" y="547"/>
                    <a:pt x="247" y="547"/>
                    <a:pt x="247" y="547"/>
                  </a:cubicBezTo>
                  <a:cubicBezTo>
                    <a:pt x="302" y="546"/>
                    <a:pt x="302" y="546"/>
                    <a:pt x="302" y="546"/>
                  </a:cubicBezTo>
                  <a:cubicBezTo>
                    <a:pt x="312" y="492"/>
                    <a:pt x="312" y="492"/>
                    <a:pt x="312" y="492"/>
                  </a:cubicBezTo>
                  <a:cubicBezTo>
                    <a:pt x="330" y="489"/>
                    <a:pt x="347" y="484"/>
                    <a:pt x="364" y="476"/>
                  </a:cubicBezTo>
                  <a:cubicBezTo>
                    <a:pt x="364" y="477"/>
                    <a:pt x="364" y="477"/>
                    <a:pt x="364" y="477"/>
                  </a:cubicBezTo>
                  <a:cubicBezTo>
                    <a:pt x="402" y="516"/>
                    <a:pt x="402" y="516"/>
                    <a:pt x="402" y="516"/>
                  </a:cubicBezTo>
                  <a:cubicBezTo>
                    <a:pt x="448" y="486"/>
                    <a:pt x="448" y="486"/>
                    <a:pt x="448" y="486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35" y="426"/>
                    <a:pt x="443" y="417"/>
                    <a:pt x="450" y="408"/>
                  </a:cubicBezTo>
                  <a:cubicBezTo>
                    <a:pt x="451" y="408"/>
                    <a:pt x="451" y="408"/>
                    <a:pt x="451" y="408"/>
                  </a:cubicBezTo>
                  <a:cubicBezTo>
                    <a:pt x="503" y="425"/>
                    <a:pt x="503" y="425"/>
                    <a:pt x="503" y="425"/>
                  </a:cubicBezTo>
                  <a:cubicBezTo>
                    <a:pt x="528" y="376"/>
                    <a:pt x="528" y="376"/>
                    <a:pt x="528" y="376"/>
                  </a:cubicBezTo>
                  <a:cubicBezTo>
                    <a:pt x="485" y="341"/>
                    <a:pt x="485" y="341"/>
                    <a:pt x="485" y="341"/>
                  </a:cubicBezTo>
                  <a:cubicBezTo>
                    <a:pt x="484" y="341"/>
                    <a:pt x="484" y="341"/>
                    <a:pt x="484" y="341"/>
                  </a:cubicBezTo>
                  <a:cubicBezTo>
                    <a:pt x="488" y="329"/>
                    <a:pt x="491" y="318"/>
                    <a:pt x="493" y="306"/>
                  </a:cubicBezTo>
                  <a:cubicBezTo>
                    <a:pt x="494" y="306"/>
                    <a:pt x="494" y="306"/>
                    <a:pt x="494" y="306"/>
                  </a:cubicBezTo>
                  <a:cubicBezTo>
                    <a:pt x="547" y="296"/>
                    <a:pt x="547" y="296"/>
                    <a:pt x="547" y="296"/>
                  </a:cubicBezTo>
                  <a:cubicBezTo>
                    <a:pt x="546" y="240"/>
                    <a:pt x="546" y="240"/>
                    <a:pt x="546" y="240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88" y="219"/>
                    <a:pt x="485" y="208"/>
                    <a:pt x="481" y="197"/>
                  </a:cubicBezTo>
                  <a:cubicBezTo>
                    <a:pt x="483" y="196"/>
                    <a:pt x="483" y="196"/>
                    <a:pt x="483" y="196"/>
                  </a:cubicBezTo>
                  <a:cubicBezTo>
                    <a:pt x="524" y="161"/>
                    <a:pt x="524" y="161"/>
                    <a:pt x="524" y="161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44" y="131"/>
                    <a:pt x="444" y="131"/>
                    <a:pt x="444" y="131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33" y="121"/>
                    <a:pt x="426" y="113"/>
                    <a:pt x="412" y="102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36" y="60"/>
                    <a:pt x="436" y="60"/>
                    <a:pt x="436" y="60"/>
                  </a:cubicBezTo>
                  <a:cubicBezTo>
                    <a:pt x="389" y="32"/>
                    <a:pt x="389" y="32"/>
                    <a:pt x="389" y="32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3" y="69"/>
                    <a:pt x="353" y="69"/>
                    <a:pt x="353" y="69"/>
                  </a:cubicBezTo>
                  <a:cubicBezTo>
                    <a:pt x="339" y="63"/>
                    <a:pt x="324" y="58"/>
                    <a:pt x="309" y="56"/>
                  </a:cubicBezTo>
                  <a:cubicBezTo>
                    <a:pt x="310" y="53"/>
                    <a:pt x="310" y="53"/>
                    <a:pt x="310" y="53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17" y="58"/>
                    <a:pt x="200" y="64"/>
                    <a:pt x="183" y="71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21" y="112"/>
                    <a:pt x="121" y="112"/>
                    <a:pt x="121" y="112"/>
                  </a:cubicBezTo>
                  <a:lnTo>
                    <a:pt x="121" y="113"/>
                  </a:lnTo>
                  <a:close/>
                  <a:moveTo>
                    <a:pt x="369" y="116"/>
                  </a:moveTo>
                  <a:cubicBezTo>
                    <a:pt x="455" y="169"/>
                    <a:pt x="483" y="282"/>
                    <a:pt x="430" y="369"/>
                  </a:cubicBezTo>
                  <a:cubicBezTo>
                    <a:pt x="378" y="456"/>
                    <a:pt x="264" y="484"/>
                    <a:pt x="177" y="431"/>
                  </a:cubicBezTo>
                  <a:cubicBezTo>
                    <a:pt x="91" y="378"/>
                    <a:pt x="63" y="265"/>
                    <a:pt x="116" y="178"/>
                  </a:cubicBezTo>
                  <a:cubicBezTo>
                    <a:pt x="168" y="91"/>
                    <a:pt x="282" y="64"/>
                    <a:pt x="369" y="116"/>
                  </a:cubicBez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83" name="Google Shape;883;p38"/>
          <p:cNvGrpSpPr/>
          <p:nvPr/>
        </p:nvGrpSpPr>
        <p:grpSpPr>
          <a:xfrm>
            <a:off x="6721304" y="3686452"/>
            <a:ext cx="880050" cy="880050"/>
            <a:chOff x="6721304" y="3686452"/>
            <a:chExt cx="880050" cy="880050"/>
          </a:xfrm>
        </p:grpSpPr>
        <p:sp>
          <p:nvSpPr>
            <p:cNvPr id="884" name="Google Shape;884;p38"/>
            <p:cNvSpPr/>
            <p:nvPr/>
          </p:nvSpPr>
          <p:spPr>
            <a:xfrm>
              <a:off x="6865500" y="3829504"/>
              <a:ext cx="589371" cy="593948"/>
            </a:xfrm>
            <a:custGeom>
              <a:rect b="b" l="l" r="r" t="t"/>
              <a:pathLst>
                <a:path extrusionOk="0" h="219" w="218">
                  <a:moveTo>
                    <a:pt x="28" y="60"/>
                  </a:moveTo>
                  <a:cubicBezTo>
                    <a:pt x="0" y="105"/>
                    <a:pt x="15" y="164"/>
                    <a:pt x="60" y="191"/>
                  </a:cubicBezTo>
                  <a:cubicBezTo>
                    <a:pt x="105" y="219"/>
                    <a:pt x="164" y="204"/>
                    <a:pt x="191" y="159"/>
                  </a:cubicBezTo>
                  <a:cubicBezTo>
                    <a:pt x="218" y="114"/>
                    <a:pt x="204" y="55"/>
                    <a:pt x="159" y="28"/>
                  </a:cubicBezTo>
                  <a:cubicBezTo>
                    <a:pt x="114" y="0"/>
                    <a:pt x="55" y="15"/>
                    <a:pt x="28" y="60"/>
                  </a:cubicBezTo>
                  <a:close/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6721304" y="3686452"/>
              <a:ext cx="880050" cy="880050"/>
            </a:xfrm>
            <a:custGeom>
              <a:rect b="b" l="l" r="r" t="t"/>
              <a:pathLst>
                <a:path extrusionOk="0" h="325" w="325">
                  <a:moveTo>
                    <a:pt x="72" y="67"/>
                  </a:moveTo>
                  <a:cubicBezTo>
                    <a:pt x="67" y="71"/>
                    <a:pt x="62" y="77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5" y="129"/>
                    <a:pt x="33" y="136"/>
                    <a:pt x="32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94"/>
                    <a:pt x="36" y="201"/>
                    <a:pt x="38" y="208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6" y="252"/>
                    <a:pt x="68" y="256"/>
                    <a:pt x="76" y="262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92" y="309"/>
                    <a:pt x="92" y="309"/>
                    <a:pt x="92" y="309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23" y="288"/>
                    <a:pt x="132" y="291"/>
                    <a:pt x="141" y="292"/>
                  </a:cubicBezTo>
                  <a:cubicBezTo>
                    <a:pt x="141" y="293"/>
                    <a:pt x="141" y="293"/>
                    <a:pt x="141" y="293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86" y="292"/>
                    <a:pt x="186" y="292"/>
                    <a:pt x="186" y="292"/>
                  </a:cubicBezTo>
                  <a:cubicBezTo>
                    <a:pt x="196" y="290"/>
                    <a:pt x="206" y="287"/>
                    <a:pt x="216" y="283"/>
                  </a:cubicBezTo>
                  <a:cubicBezTo>
                    <a:pt x="217" y="283"/>
                    <a:pt x="217" y="283"/>
                    <a:pt x="217" y="283"/>
                  </a:cubicBezTo>
                  <a:cubicBezTo>
                    <a:pt x="239" y="307"/>
                    <a:pt x="239" y="307"/>
                    <a:pt x="239" y="30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8" y="253"/>
                    <a:pt x="263" y="248"/>
                    <a:pt x="268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99" y="252"/>
                    <a:pt x="299" y="252"/>
                    <a:pt x="299" y="252"/>
                  </a:cubicBezTo>
                  <a:cubicBezTo>
                    <a:pt x="314" y="223"/>
                    <a:pt x="314" y="223"/>
                    <a:pt x="314" y="223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90" y="195"/>
                    <a:pt x="292" y="189"/>
                    <a:pt x="293" y="182"/>
                  </a:cubicBezTo>
                  <a:cubicBezTo>
                    <a:pt x="294" y="182"/>
                    <a:pt x="294" y="182"/>
                    <a:pt x="294" y="182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0" y="130"/>
                    <a:pt x="288" y="123"/>
                    <a:pt x="286" y="117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57" y="71"/>
                    <a:pt x="253" y="67"/>
                    <a:pt x="245" y="6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01" y="37"/>
                    <a:pt x="193" y="34"/>
                    <a:pt x="184" y="33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29" y="34"/>
                    <a:pt x="119" y="37"/>
                    <a:pt x="109" y="42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67"/>
                  </a:lnTo>
                  <a:close/>
                  <a:moveTo>
                    <a:pt x="219" y="69"/>
                  </a:moveTo>
                  <a:cubicBezTo>
                    <a:pt x="271" y="100"/>
                    <a:pt x="287" y="167"/>
                    <a:pt x="256" y="219"/>
                  </a:cubicBezTo>
                  <a:cubicBezTo>
                    <a:pt x="224" y="271"/>
                    <a:pt x="157" y="287"/>
                    <a:pt x="106" y="256"/>
                  </a:cubicBezTo>
                  <a:cubicBezTo>
                    <a:pt x="54" y="225"/>
                    <a:pt x="37" y="157"/>
                    <a:pt x="69" y="106"/>
                  </a:cubicBezTo>
                  <a:cubicBezTo>
                    <a:pt x="100" y="54"/>
                    <a:pt x="167" y="38"/>
                    <a:pt x="219" y="69"/>
                  </a:cubicBezTo>
                  <a:close/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86" name="Google Shape;886;p38"/>
          <p:cNvGrpSpPr/>
          <p:nvPr/>
        </p:nvGrpSpPr>
        <p:grpSpPr>
          <a:xfrm>
            <a:off x="4368401" y="3583456"/>
            <a:ext cx="3026960" cy="1498031"/>
            <a:chOff x="4368401" y="3583456"/>
            <a:chExt cx="3026960" cy="1498031"/>
          </a:xfrm>
        </p:grpSpPr>
        <p:sp>
          <p:nvSpPr>
            <p:cNvPr id="887" name="Google Shape;887;p38"/>
            <p:cNvSpPr/>
            <p:nvPr/>
          </p:nvSpPr>
          <p:spPr>
            <a:xfrm>
              <a:off x="4593849" y="3583456"/>
              <a:ext cx="337601" cy="297546"/>
            </a:xfrm>
            <a:custGeom>
              <a:rect b="b" l="l" r="r" t="t"/>
              <a:pathLst>
                <a:path extrusionOk="0" h="110" w="125">
                  <a:moveTo>
                    <a:pt x="113" y="62"/>
                  </a:moveTo>
                  <a:cubicBezTo>
                    <a:pt x="124" y="70"/>
                    <a:pt x="125" y="86"/>
                    <a:pt x="117" y="97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09" y="108"/>
                    <a:pt x="93" y="110"/>
                    <a:pt x="82" y="10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2" y="41"/>
                    <a:pt x="0" y="25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7" y="3"/>
                    <a:pt x="33" y="0"/>
                    <a:pt x="44" y="9"/>
                  </a:cubicBezTo>
                  <a:lnTo>
                    <a:pt x="113" y="62"/>
                  </a:ln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4368401" y="4239202"/>
              <a:ext cx="379944" cy="194549"/>
            </a:xfrm>
            <a:custGeom>
              <a:rect b="b" l="l" r="r" t="t"/>
              <a:pathLst>
                <a:path extrusionOk="0" h="72" w="140">
                  <a:moveTo>
                    <a:pt x="117" y="20"/>
                  </a:moveTo>
                  <a:cubicBezTo>
                    <a:pt x="131" y="22"/>
                    <a:pt x="140" y="36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4" y="63"/>
                    <a:pt x="121" y="72"/>
                    <a:pt x="108" y="69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9" y="50"/>
                    <a:pt x="0" y="3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9"/>
                    <a:pt x="19" y="0"/>
                    <a:pt x="32" y="3"/>
                  </a:cubicBezTo>
                  <a:lnTo>
                    <a:pt x="117" y="20"/>
                  </a:ln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4534340" y="4867482"/>
              <a:ext cx="376511" cy="214005"/>
            </a:xfrm>
            <a:custGeom>
              <a:rect b="b" l="l" r="r" t="t"/>
              <a:pathLst>
                <a:path extrusionOk="0" h="79" w="139">
                  <a:moveTo>
                    <a:pt x="105" y="4"/>
                  </a:moveTo>
                  <a:cubicBezTo>
                    <a:pt x="118" y="0"/>
                    <a:pt x="132" y="8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35"/>
                    <a:pt x="131" y="49"/>
                    <a:pt x="118" y="52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1" y="79"/>
                    <a:pt x="7" y="71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0" y="44"/>
                    <a:pt x="8" y="30"/>
                    <a:pt x="21" y="26"/>
                  </a:cubicBezTo>
                  <a:lnTo>
                    <a:pt x="105" y="4"/>
                  </a:ln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7016561" y="4867482"/>
              <a:ext cx="378800" cy="214005"/>
            </a:xfrm>
            <a:custGeom>
              <a:rect b="b" l="l" r="r" t="t"/>
              <a:pathLst>
                <a:path extrusionOk="0" h="79" w="140">
                  <a:moveTo>
                    <a:pt x="35" y="4"/>
                  </a:moveTo>
                  <a:cubicBezTo>
                    <a:pt x="21" y="0"/>
                    <a:pt x="8" y="8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35"/>
                    <a:pt x="8" y="49"/>
                    <a:pt x="21" y="52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19" y="79"/>
                    <a:pt x="132" y="71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40" y="44"/>
                    <a:pt x="132" y="30"/>
                    <a:pt x="119" y="26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91" name="Google Shape;891;p38"/>
          <p:cNvGrpSpPr/>
          <p:nvPr/>
        </p:nvGrpSpPr>
        <p:grpSpPr>
          <a:xfrm>
            <a:off x="2530481" y="3367163"/>
            <a:ext cx="5415340" cy="3184888"/>
            <a:chOff x="2530481" y="3367163"/>
            <a:chExt cx="5415340" cy="3184888"/>
          </a:xfrm>
        </p:grpSpPr>
        <p:sp>
          <p:nvSpPr>
            <p:cNvPr id="892" name="Google Shape;892;p38"/>
            <p:cNvSpPr/>
            <p:nvPr/>
          </p:nvSpPr>
          <p:spPr>
            <a:xfrm>
              <a:off x="2530481" y="5831074"/>
              <a:ext cx="5415340" cy="720977"/>
            </a:xfrm>
            <a:custGeom>
              <a:rect b="b" l="l" r="r" t="t"/>
              <a:pathLst>
                <a:path extrusionOk="0" h="266" w="2000">
                  <a:moveTo>
                    <a:pt x="2000" y="205"/>
                  </a:moveTo>
                  <a:cubicBezTo>
                    <a:pt x="2000" y="266"/>
                    <a:pt x="2000" y="266"/>
                    <a:pt x="2000" y="266"/>
                  </a:cubicBezTo>
                  <a:cubicBezTo>
                    <a:pt x="1344" y="266"/>
                    <a:pt x="1344" y="266"/>
                    <a:pt x="1344" y="266"/>
                  </a:cubicBezTo>
                  <a:cubicBezTo>
                    <a:pt x="1330" y="266"/>
                    <a:pt x="1318" y="258"/>
                    <a:pt x="1314" y="245"/>
                  </a:cubicBezTo>
                  <a:cubicBezTo>
                    <a:pt x="1310" y="233"/>
                    <a:pt x="1314" y="219"/>
                    <a:pt x="1325" y="212"/>
                  </a:cubicBezTo>
                  <a:cubicBezTo>
                    <a:pt x="1327" y="210"/>
                    <a:pt x="1344" y="194"/>
                    <a:pt x="1344" y="162"/>
                  </a:cubicBezTo>
                  <a:cubicBezTo>
                    <a:pt x="1344" y="154"/>
                    <a:pt x="1347" y="146"/>
                    <a:pt x="1353" y="140"/>
                  </a:cubicBezTo>
                  <a:cubicBezTo>
                    <a:pt x="1359" y="134"/>
                    <a:pt x="1366" y="131"/>
                    <a:pt x="1374" y="132"/>
                  </a:cubicBezTo>
                  <a:cubicBezTo>
                    <a:pt x="1375" y="132"/>
                    <a:pt x="1375" y="131"/>
                    <a:pt x="1376" y="131"/>
                  </a:cubicBezTo>
                  <a:cubicBezTo>
                    <a:pt x="1376" y="66"/>
                    <a:pt x="1376" y="66"/>
                    <a:pt x="1376" y="66"/>
                  </a:cubicBezTo>
                  <a:cubicBezTo>
                    <a:pt x="1376" y="64"/>
                    <a:pt x="1376" y="63"/>
                    <a:pt x="1376" y="61"/>
                  </a:cubicBezTo>
                  <a:cubicBezTo>
                    <a:pt x="1218" y="61"/>
                    <a:pt x="1218" y="61"/>
                    <a:pt x="1218" y="61"/>
                  </a:cubicBezTo>
                  <a:cubicBezTo>
                    <a:pt x="1216" y="61"/>
                    <a:pt x="1214" y="61"/>
                    <a:pt x="1212" y="60"/>
                  </a:cubicBezTo>
                  <a:cubicBezTo>
                    <a:pt x="1210" y="61"/>
                    <a:pt x="1208" y="61"/>
                    <a:pt x="1206" y="61"/>
                  </a:cubicBezTo>
                  <a:cubicBezTo>
                    <a:pt x="1131" y="61"/>
                    <a:pt x="1131" y="61"/>
                    <a:pt x="1131" y="61"/>
                  </a:cubicBezTo>
                  <a:cubicBezTo>
                    <a:pt x="1131" y="63"/>
                    <a:pt x="1131" y="64"/>
                    <a:pt x="1131" y="66"/>
                  </a:cubicBezTo>
                  <a:cubicBezTo>
                    <a:pt x="1131" y="131"/>
                    <a:pt x="1131" y="131"/>
                    <a:pt x="1131" y="131"/>
                  </a:cubicBezTo>
                  <a:cubicBezTo>
                    <a:pt x="1132" y="131"/>
                    <a:pt x="1132" y="132"/>
                    <a:pt x="1133" y="132"/>
                  </a:cubicBezTo>
                  <a:cubicBezTo>
                    <a:pt x="1141" y="131"/>
                    <a:pt x="1149" y="134"/>
                    <a:pt x="1154" y="140"/>
                  </a:cubicBezTo>
                  <a:cubicBezTo>
                    <a:pt x="1161" y="146"/>
                    <a:pt x="1163" y="154"/>
                    <a:pt x="1163" y="162"/>
                  </a:cubicBezTo>
                  <a:cubicBezTo>
                    <a:pt x="1163" y="194"/>
                    <a:pt x="1180" y="210"/>
                    <a:pt x="1182" y="212"/>
                  </a:cubicBezTo>
                  <a:cubicBezTo>
                    <a:pt x="1193" y="219"/>
                    <a:pt x="1197" y="233"/>
                    <a:pt x="1193" y="245"/>
                  </a:cubicBezTo>
                  <a:cubicBezTo>
                    <a:pt x="1189" y="258"/>
                    <a:pt x="1177" y="266"/>
                    <a:pt x="1164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109" y="205"/>
                    <a:pt x="1109" y="205"/>
                    <a:pt x="1109" y="205"/>
                  </a:cubicBezTo>
                  <a:cubicBezTo>
                    <a:pt x="1107" y="199"/>
                    <a:pt x="1106" y="193"/>
                    <a:pt x="1104" y="186"/>
                  </a:cubicBezTo>
                  <a:cubicBezTo>
                    <a:pt x="1085" y="177"/>
                    <a:pt x="1070" y="159"/>
                    <a:pt x="1070" y="133"/>
                  </a:cubicBezTo>
                  <a:cubicBezTo>
                    <a:pt x="1070" y="68"/>
                    <a:pt x="1070" y="68"/>
                    <a:pt x="1070" y="68"/>
                  </a:cubicBezTo>
                  <a:cubicBezTo>
                    <a:pt x="1069" y="59"/>
                    <a:pt x="1068" y="37"/>
                    <a:pt x="1082" y="20"/>
                  </a:cubicBezTo>
                  <a:cubicBezTo>
                    <a:pt x="1089" y="11"/>
                    <a:pt x="1103" y="0"/>
                    <a:pt x="1127" y="0"/>
                  </a:cubicBezTo>
                  <a:cubicBezTo>
                    <a:pt x="1206" y="0"/>
                    <a:pt x="1206" y="0"/>
                    <a:pt x="1206" y="0"/>
                  </a:cubicBezTo>
                  <a:cubicBezTo>
                    <a:pt x="1208" y="0"/>
                    <a:pt x="1210" y="0"/>
                    <a:pt x="1212" y="1"/>
                  </a:cubicBezTo>
                  <a:cubicBezTo>
                    <a:pt x="1214" y="0"/>
                    <a:pt x="1216" y="0"/>
                    <a:pt x="1218" y="0"/>
                  </a:cubicBezTo>
                  <a:cubicBezTo>
                    <a:pt x="1380" y="0"/>
                    <a:pt x="1380" y="0"/>
                    <a:pt x="1380" y="0"/>
                  </a:cubicBezTo>
                  <a:cubicBezTo>
                    <a:pt x="1404" y="0"/>
                    <a:pt x="1418" y="11"/>
                    <a:pt x="1425" y="20"/>
                  </a:cubicBezTo>
                  <a:cubicBezTo>
                    <a:pt x="1439" y="37"/>
                    <a:pt x="1438" y="59"/>
                    <a:pt x="1437" y="68"/>
                  </a:cubicBezTo>
                  <a:cubicBezTo>
                    <a:pt x="1437" y="133"/>
                    <a:pt x="1437" y="133"/>
                    <a:pt x="1437" y="133"/>
                  </a:cubicBezTo>
                  <a:cubicBezTo>
                    <a:pt x="1437" y="154"/>
                    <a:pt x="1425" y="176"/>
                    <a:pt x="1403" y="186"/>
                  </a:cubicBezTo>
                  <a:cubicBezTo>
                    <a:pt x="1402" y="193"/>
                    <a:pt x="1400" y="199"/>
                    <a:pt x="1398" y="205"/>
                  </a:cubicBezTo>
                  <a:lnTo>
                    <a:pt x="2000" y="20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4875374" y="3367163"/>
              <a:ext cx="2079390" cy="2447890"/>
            </a:xfrm>
            <a:custGeom>
              <a:rect b="b" l="l" r="r" t="t"/>
              <a:pathLst>
                <a:path extrusionOk="0" h="904" w="768">
                  <a:moveTo>
                    <a:pt x="702" y="412"/>
                  </a:moveTo>
                  <a:cubicBezTo>
                    <a:pt x="694" y="485"/>
                    <a:pt x="661" y="552"/>
                    <a:pt x="611" y="601"/>
                  </a:cubicBezTo>
                  <a:cubicBezTo>
                    <a:pt x="611" y="602"/>
                    <a:pt x="611" y="602"/>
                    <a:pt x="611" y="602"/>
                  </a:cubicBezTo>
                  <a:cubicBezTo>
                    <a:pt x="610" y="603"/>
                    <a:pt x="609" y="603"/>
                    <a:pt x="609" y="604"/>
                  </a:cubicBezTo>
                  <a:cubicBezTo>
                    <a:pt x="609" y="604"/>
                    <a:pt x="608" y="605"/>
                    <a:pt x="606" y="606"/>
                  </a:cubicBezTo>
                  <a:cubicBezTo>
                    <a:pt x="606" y="607"/>
                    <a:pt x="606" y="607"/>
                    <a:pt x="606" y="607"/>
                  </a:cubicBezTo>
                  <a:cubicBezTo>
                    <a:pt x="595" y="619"/>
                    <a:pt x="556" y="665"/>
                    <a:pt x="536" y="735"/>
                  </a:cubicBezTo>
                  <a:cubicBezTo>
                    <a:pt x="528" y="762"/>
                    <a:pt x="523" y="793"/>
                    <a:pt x="523" y="827"/>
                  </a:cubicBezTo>
                  <a:cubicBezTo>
                    <a:pt x="523" y="829"/>
                    <a:pt x="523" y="831"/>
                    <a:pt x="523" y="833"/>
                  </a:cubicBezTo>
                  <a:cubicBezTo>
                    <a:pt x="523" y="833"/>
                    <a:pt x="522" y="835"/>
                    <a:pt x="521" y="837"/>
                  </a:cubicBezTo>
                  <a:cubicBezTo>
                    <a:pt x="519" y="839"/>
                    <a:pt x="514" y="842"/>
                    <a:pt x="504" y="844"/>
                  </a:cubicBezTo>
                  <a:cubicBezTo>
                    <a:pt x="274" y="844"/>
                    <a:pt x="274" y="844"/>
                    <a:pt x="274" y="844"/>
                  </a:cubicBezTo>
                  <a:cubicBezTo>
                    <a:pt x="265" y="842"/>
                    <a:pt x="260" y="840"/>
                    <a:pt x="257" y="837"/>
                  </a:cubicBezTo>
                  <a:cubicBezTo>
                    <a:pt x="256" y="836"/>
                    <a:pt x="255" y="833"/>
                    <a:pt x="255" y="832"/>
                  </a:cubicBezTo>
                  <a:cubicBezTo>
                    <a:pt x="256" y="830"/>
                    <a:pt x="256" y="830"/>
                    <a:pt x="256" y="827"/>
                  </a:cubicBezTo>
                  <a:cubicBezTo>
                    <a:pt x="256" y="794"/>
                    <a:pt x="251" y="764"/>
                    <a:pt x="243" y="737"/>
                  </a:cubicBezTo>
                  <a:cubicBezTo>
                    <a:pt x="227" y="683"/>
                    <a:pt x="201" y="643"/>
                    <a:pt x="185" y="622"/>
                  </a:cubicBezTo>
                  <a:cubicBezTo>
                    <a:pt x="180" y="616"/>
                    <a:pt x="175" y="610"/>
                    <a:pt x="170" y="604"/>
                  </a:cubicBezTo>
                  <a:cubicBezTo>
                    <a:pt x="159" y="593"/>
                    <a:pt x="146" y="583"/>
                    <a:pt x="136" y="571"/>
                  </a:cubicBezTo>
                  <a:cubicBezTo>
                    <a:pt x="125" y="558"/>
                    <a:pt x="116" y="544"/>
                    <a:pt x="109" y="530"/>
                  </a:cubicBezTo>
                  <a:cubicBezTo>
                    <a:pt x="94" y="501"/>
                    <a:pt x="81" y="469"/>
                    <a:pt x="75" y="436"/>
                  </a:cubicBezTo>
                  <a:cubicBezTo>
                    <a:pt x="72" y="417"/>
                    <a:pt x="70" y="397"/>
                    <a:pt x="70" y="378"/>
                  </a:cubicBezTo>
                  <a:cubicBezTo>
                    <a:pt x="70" y="219"/>
                    <a:pt x="189" y="87"/>
                    <a:pt x="342" y="6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131" y="38"/>
                    <a:pt x="0" y="193"/>
                    <a:pt x="0" y="378"/>
                  </a:cubicBezTo>
                  <a:cubicBezTo>
                    <a:pt x="0" y="494"/>
                    <a:pt x="51" y="598"/>
                    <a:pt x="132" y="669"/>
                  </a:cubicBezTo>
                  <a:cubicBezTo>
                    <a:pt x="151" y="694"/>
                    <a:pt x="185" y="750"/>
                    <a:pt x="186" y="825"/>
                  </a:cubicBezTo>
                  <a:cubicBezTo>
                    <a:pt x="184" y="841"/>
                    <a:pt x="188" y="864"/>
                    <a:pt x="204" y="883"/>
                  </a:cubicBezTo>
                  <a:cubicBezTo>
                    <a:pt x="210" y="890"/>
                    <a:pt x="218" y="897"/>
                    <a:pt x="226" y="902"/>
                  </a:cubicBezTo>
                  <a:cubicBezTo>
                    <a:pt x="380" y="903"/>
                    <a:pt x="380" y="903"/>
                    <a:pt x="380" y="903"/>
                  </a:cubicBezTo>
                  <a:cubicBezTo>
                    <a:pt x="547" y="904"/>
                    <a:pt x="547" y="904"/>
                    <a:pt x="547" y="904"/>
                  </a:cubicBezTo>
                  <a:cubicBezTo>
                    <a:pt x="558" y="899"/>
                    <a:pt x="567" y="892"/>
                    <a:pt x="575" y="883"/>
                  </a:cubicBezTo>
                  <a:cubicBezTo>
                    <a:pt x="590" y="864"/>
                    <a:pt x="594" y="841"/>
                    <a:pt x="593" y="825"/>
                  </a:cubicBezTo>
                  <a:cubicBezTo>
                    <a:pt x="594" y="723"/>
                    <a:pt x="657" y="655"/>
                    <a:pt x="658" y="654"/>
                  </a:cubicBezTo>
                  <a:cubicBezTo>
                    <a:pt x="660" y="653"/>
                    <a:pt x="661" y="652"/>
                    <a:pt x="662" y="650"/>
                  </a:cubicBezTo>
                  <a:cubicBezTo>
                    <a:pt x="717" y="595"/>
                    <a:pt x="755" y="522"/>
                    <a:pt x="768" y="442"/>
                  </a:cubicBezTo>
                  <a:cubicBezTo>
                    <a:pt x="750" y="433"/>
                    <a:pt x="720" y="420"/>
                    <a:pt x="702" y="41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94" name="Google Shape;894;p38"/>
          <p:cNvGrpSpPr/>
          <p:nvPr/>
        </p:nvGrpSpPr>
        <p:grpSpPr>
          <a:xfrm>
            <a:off x="5676460" y="2170112"/>
            <a:ext cx="1665114" cy="1659392"/>
            <a:chOff x="5676460" y="2170112"/>
            <a:chExt cx="1665114" cy="1659392"/>
          </a:xfrm>
        </p:grpSpPr>
        <p:grpSp>
          <p:nvGrpSpPr>
            <p:cNvPr id="895" name="Google Shape;895;p38"/>
            <p:cNvGrpSpPr/>
            <p:nvPr/>
          </p:nvGrpSpPr>
          <p:grpSpPr>
            <a:xfrm>
              <a:off x="5676460" y="2170112"/>
              <a:ext cx="1665114" cy="1659392"/>
              <a:chOff x="5676460" y="2170112"/>
              <a:chExt cx="1665114" cy="1659392"/>
            </a:xfrm>
          </p:grpSpPr>
          <p:sp>
            <p:nvSpPr>
              <p:cNvPr id="896" name="Google Shape;896;p38"/>
              <p:cNvSpPr/>
              <p:nvPr/>
            </p:nvSpPr>
            <p:spPr>
              <a:xfrm>
                <a:off x="5949973" y="2443625"/>
                <a:ext cx="1115798" cy="1115799"/>
              </a:xfrm>
              <a:custGeom>
                <a:rect b="b" l="l" r="r" t="t"/>
                <a:pathLst>
                  <a:path extrusionOk="0" h="412" w="412">
                    <a:moveTo>
                      <a:pt x="52" y="112"/>
                    </a:moveTo>
                    <a:cubicBezTo>
                      <a:pt x="0" y="198"/>
                      <a:pt x="27" y="309"/>
                      <a:pt x="112" y="361"/>
                    </a:cubicBezTo>
                    <a:cubicBezTo>
                      <a:pt x="197" y="412"/>
                      <a:pt x="308" y="385"/>
                      <a:pt x="360" y="300"/>
                    </a:cubicBezTo>
                    <a:cubicBezTo>
                      <a:pt x="412" y="215"/>
                      <a:pt x="385" y="104"/>
                      <a:pt x="300" y="52"/>
                    </a:cubicBezTo>
                    <a:cubicBezTo>
                      <a:pt x="214" y="0"/>
                      <a:pt x="103" y="27"/>
                      <a:pt x="52" y="112"/>
                    </a:cubicBezTo>
                    <a:close/>
                  </a:path>
                </a:pathLst>
              </a:custGeom>
              <a:solidFill>
                <a:srgbClr val="608C7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97" name="Google Shape;897;p38"/>
              <p:cNvSpPr/>
              <p:nvPr/>
            </p:nvSpPr>
            <p:spPr>
              <a:xfrm>
                <a:off x="5676460" y="2170112"/>
                <a:ext cx="1665114" cy="1659392"/>
              </a:xfrm>
              <a:custGeom>
                <a:rect b="b" l="l" r="r" t="t"/>
                <a:pathLst>
                  <a:path extrusionOk="0" h="613" w="615">
                    <a:moveTo>
                      <a:pt x="136" y="126"/>
                    </a:moveTo>
                    <a:cubicBezTo>
                      <a:pt x="126" y="135"/>
                      <a:pt x="117" y="145"/>
                      <a:pt x="109" y="156"/>
                    </a:cubicBezTo>
                    <a:cubicBezTo>
                      <a:pt x="108" y="155"/>
                      <a:pt x="108" y="155"/>
                      <a:pt x="108" y="15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66" y="244"/>
                      <a:pt x="63" y="257"/>
                      <a:pt x="61" y="270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62" y="354"/>
                      <a:pt x="62" y="354"/>
                      <a:pt x="62" y="354"/>
                    </a:cubicBezTo>
                    <a:cubicBezTo>
                      <a:pt x="65" y="367"/>
                      <a:pt x="69" y="380"/>
                      <a:pt x="73" y="393"/>
                    </a:cubicBezTo>
                    <a:cubicBezTo>
                      <a:pt x="72" y="394"/>
                      <a:pt x="72" y="394"/>
                      <a:pt x="72" y="394"/>
                    </a:cubicBezTo>
                    <a:cubicBezTo>
                      <a:pt x="26" y="432"/>
                      <a:pt x="26" y="432"/>
                      <a:pt x="26" y="432"/>
                    </a:cubicBezTo>
                    <a:cubicBezTo>
                      <a:pt x="57" y="486"/>
                      <a:pt x="57" y="486"/>
                      <a:pt x="57" y="486"/>
                    </a:cubicBezTo>
                    <a:cubicBezTo>
                      <a:pt x="116" y="466"/>
                      <a:pt x="116" y="466"/>
                      <a:pt x="116" y="466"/>
                    </a:cubicBezTo>
                    <a:cubicBezTo>
                      <a:pt x="124" y="477"/>
                      <a:pt x="128" y="483"/>
                      <a:pt x="144" y="495"/>
                    </a:cubicBezTo>
                    <a:cubicBezTo>
                      <a:pt x="144" y="496"/>
                      <a:pt x="144" y="496"/>
                      <a:pt x="144" y="496"/>
                    </a:cubicBezTo>
                    <a:cubicBezTo>
                      <a:pt x="122" y="551"/>
                      <a:pt x="122" y="551"/>
                      <a:pt x="122" y="551"/>
                    </a:cubicBezTo>
                    <a:cubicBezTo>
                      <a:pt x="175" y="583"/>
                      <a:pt x="175" y="583"/>
                      <a:pt x="175" y="583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33" y="545"/>
                      <a:pt x="249" y="550"/>
                      <a:pt x="267" y="553"/>
                    </a:cubicBezTo>
                    <a:cubicBezTo>
                      <a:pt x="266" y="554"/>
                      <a:pt x="266" y="554"/>
                      <a:pt x="266" y="554"/>
                    </a:cubicBezTo>
                    <a:cubicBezTo>
                      <a:pt x="277" y="613"/>
                      <a:pt x="277" y="613"/>
                      <a:pt x="277" y="613"/>
                    </a:cubicBezTo>
                    <a:cubicBezTo>
                      <a:pt x="339" y="613"/>
                      <a:pt x="339" y="613"/>
                      <a:pt x="339" y="613"/>
                    </a:cubicBezTo>
                    <a:cubicBezTo>
                      <a:pt x="351" y="552"/>
                      <a:pt x="351" y="552"/>
                      <a:pt x="351" y="552"/>
                    </a:cubicBezTo>
                    <a:cubicBezTo>
                      <a:pt x="371" y="549"/>
                      <a:pt x="390" y="543"/>
                      <a:pt x="409" y="534"/>
                    </a:cubicBezTo>
                    <a:cubicBezTo>
                      <a:pt x="409" y="536"/>
                      <a:pt x="409" y="536"/>
                      <a:pt x="409" y="536"/>
                    </a:cubicBezTo>
                    <a:cubicBezTo>
                      <a:pt x="451" y="579"/>
                      <a:pt x="451" y="579"/>
                      <a:pt x="451" y="579"/>
                    </a:cubicBezTo>
                    <a:cubicBezTo>
                      <a:pt x="503" y="545"/>
                      <a:pt x="503" y="545"/>
                      <a:pt x="503" y="545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88" y="478"/>
                      <a:pt x="497" y="468"/>
                      <a:pt x="506" y="458"/>
                    </a:cubicBezTo>
                    <a:cubicBezTo>
                      <a:pt x="507" y="458"/>
                      <a:pt x="507" y="458"/>
                      <a:pt x="507" y="458"/>
                    </a:cubicBezTo>
                    <a:cubicBezTo>
                      <a:pt x="565" y="477"/>
                      <a:pt x="565" y="477"/>
                      <a:pt x="565" y="477"/>
                    </a:cubicBezTo>
                    <a:cubicBezTo>
                      <a:pt x="593" y="421"/>
                      <a:pt x="593" y="421"/>
                      <a:pt x="593" y="421"/>
                    </a:cubicBezTo>
                    <a:cubicBezTo>
                      <a:pt x="545" y="382"/>
                      <a:pt x="545" y="382"/>
                      <a:pt x="545" y="382"/>
                    </a:cubicBezTo>
                    <a:cubicBezTo>
                      <a:pt x="544" y="382"/>
                      <a:pt x="544" y="382"/>
                      <a:pt x="544" y="382"/>
                    </a:cubicBezTo>
                    <a:cubicBezTo>
                      <a:pt x="548" y="370"/>
                      <a:pt x="551" y="357"/>
                      <a:pt x="553" y="344"/>
                    </a:cubicBezTo>
                    <a:cubicBezTo>
                      <a:pt x="555" y="344"/>
                      <a:pt x="555" y="344"/>
                      <a:pt x="555" y="344"/>
                    </a:cubicBezTo>
                    <a:cubicBezTo>
                      <a:pt x="615" y="332"/>
                      <a:pt x="615" y="332"/>
                      <a:pt x="615" y="332"/>
                    </a:cubicBezTo>
                    <a:cubicBezTo>
                      <a:pt x="613" y="270"/>
                      <a:pt x="613" y="270"/>
                      <a:pt x="613" y="270"/>
                    </a:cubicBezTo>
                    <a:cubicBezTo>
                      <a:pt x="552" y="259"/>
                      <a:pt x="552" y="259"/>
                      <a:pt x="552" y="259"/>
                    </a:cubicBezTo>
                    <a:cubicBezTo>
                      <a:pt x="551" y="259"/>
                      <a:pt x="551" y="259"/>
                      <a:pt x="551" y="259"/>
                    </a:cubicBezTo>
                    <a:cubicBezTo>
                      <a:pt x="548" y="246"/>
                      <a:pt x="545" y="233"/>
                      <a:pt x="540" y="221"/>
                    </a:cubicBezTo>
                    <a:cubicBezTo>
                      <a:pt x="542" y="220"/>
                      <a:pt x="542" y="220"/>
                      <a:pt x="542" y="220"/>
                    </a:cubicBezTo>
                    <a:cubicBezTo>
                      <a:pt x="589" y="181"/>
                      <a:pt x="589" y="181"/>
                      <a:pt x="589" y="181"/>
                    </a:cubicBezTo>
                    <a:cubicBezTo>
                      <a:pt x="558" y="127"/>
                      <a:pt x="558" y="127"/>
                      <a:pt x="558" y="127"/>
                    </a:cubicBezTo>
                    <a:cubicBezTo>
                      <a:pt x="499" y="147"/>
                      <a:pt x="499" y="147"/>
                      <a:pt x="499" y="147"/>
                    </a:cubicBezTo>
                    <a:cubicBezTo>
                      <a:pt x="494" y="145"/>
                      <a:pt x="494" y="145"/>
                      <a:pt x="494" y="145"/>
                    </a:cubicBezTo>
                    <a:cubicBezTo>
                      <a:pt x="486" y="135"/>
                      <a:pt x="479" y="127"/>
                      <a:pt x="463" y="115"/>
                    </a:cubicBezTo>
                    <a:cubicBezTo>
                      <a:pt x="464" y="113"/>
                      <a:pt x="464" y="113"/>
                      <a:pt x="464" y="113"/>
                    </a:cubicBezTo>
                    <a:cubicBezTo>
                      <a:pt x="490" y="68"/>
                      <a:pt x="490" y="68"/>
                      <a:pt x="490" y="68"/>
                    </a:cubicBezTo>
                    <a:cubicBezTo>
                      <a:pt x="437" y="35"/>
                      <a:pt x="437" y="35"/>
                      <a:pt x="437" y="35"/>
                    </a:cubicBezTo>
                    <a:cubicBezTo>
                      <a:pt x="396" y="78"/>
                      <a:pt x="396" y="78"/>
                      <a:pt x="396" y="78"/>
                    </a:cubicBezTo>
                    <a:cubicBezTo>
                      <a:pt x="397" y="77"/>
                      <a:pt x="397" y="77"/>
                      <a:pt x="397" y="77"/>
                    </a:cubicBezTo>
                    <a:cubicBezTo>
                      <a:pt x="381" y="71"/>
                      <a:pt x="365" y="65"/>
                      <a:pt x="348" y="62"/>
                    </a:cubicBezTo>
                    <a:cubicBezTo>
                      <a:pt x="348" y="60"/>
                      <a:pt x="348" y="60"/>
                      <a:pt x="348" y="6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44" y="66"/>
                      <a:pt x="225" y="71"/>
                      <a:pt x="206" y="79"/>
                    </a:cubicBezTo>
                    <a:cubicBezTo>
                      <a:pt x="205" y="78"/>
                      <a:pt x="205" y="78"/>
                      <a:pt x="205" y="78"/>
                    </a:cubicBezTo>
                    <a:cubicBezTo>
                      <a:pt x="163" y="34"/>
                      <a:pt x="163" y="34"/>
                      <a:pt x="163" y="34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36" y="126"/>
                      <a:pt x="136" y="126"/>
                      <a:pt x="136" y="126"/>
                    </a:cubicBezTo>
                    <a:close/>
                    <a:moveTo>
                      <a:pt x="414" y="131"/>
                    </a:moveTo>
                    <a:cubicBezTo>
                      <a:pt x="512" y="190"/>
                      <a:pt x="543" y="317"/>
                      <a:pt x="483" y="414"/>
                    </a:cubicBezTo>
                    <a:cubicBezTo>
                      <a:pt x="424" y="512"/>
                      <a:pt x="297" y="543"/>
                      <a:pt x="200" y="484"/>
                    </a:cubicBezTo>
                    <a:cubicBezTo>
                      <a:pt x="102" y="425"/>
                      <a:pt x="71" y="298"/>
                      <a:pt x="130" y="200"/>
                    </a:cubicBezTo>
                    <a:cubicBezTo>
                      <a:pt x="189" y="102"/>
                      <a:pt x="317" y="71"/>
                      <a:pt x="414" y="131"/>
                    </a:cubicBezTo>
                    <a:close/>
                  </a:path>
                </a:pathLst>
              </a:custGeom>
              <a:solidFill>
                <a:srgbClr val="608C7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898" name="Google Shape;898;p38"/>
            <p:cNvSpPr/>
            <p:nvPr/>
          </p:nvSpPr>
          <p:spPr>
            <a:xfrm>
              <a:off x="6231497" y="2714850"/>
              <a:ext cx="549316" cy="549316"/>
            </a:xfrm>
            <a:prstGeom prst="ellipse">
              <a:avLst/>
            </a:prstGeom>
            <a:solidFill>
              <a:srgbClr val="F6F7F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899" name="Google Shape;899;p38"/>
          <p:cNvSpPr/>
          <p:nvPr/>
        </p:nvSpPr>
        <p:spPr>
          <a:xfrm>
            <a:off x="7625387" y="4295278"/>
            <a:ext cx="62943" cy="46921"/>
          </a:xfrm>
          <a:custGeom>
            <a:rect b="b" l="l" r="r" t="t"/>
            <a:pathLst>
              <a:path extrusionOk="0" h="41" w="55">
                <a:moveTo>
                  <a:pt x="0" y="29"/>
                </a:moveTo>
                <a:lnTo>
                  <a:pt x="34" y="0"/>
                </a:lnTo>
                <a:lnTo>
                  <a:pt x="55" y="41"/>
                </a:lnTo>
                <a:lnTo>
                  <a:pt x="0" y="29"/>
                </a:lnTo>
                <a:close/>
              </a:path>
            </a:pathLst>
          </a:custGeom>
          <a:solidFill>
            <a:srgbClr val="A674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900" name="Google Shape;900;p38"/>
          <p:cNvGrpSpPr/>
          <p:nvPr/>
        </p:nvGrpSpPr>
        <p:grpSpPr>
          <a:xfrm>
            <a:off x="7135580" y="4322743"/>
            <a:ext cx="536728" cy="408555"/>
            <a:chOff x="7135580" y="4322743"/>
            <a:chExt cx="536728" cy="408555"/>
          </a:xfrm>
        </p:grpSpPr>
        <p:sp>
          <p:nvSpPr>
            <p:cNvPr id="901" name="Google Shape;901;p38"/>
            <p:cNvSpPr/>
            <p:nvPr/>
          </p:nvSpPr>
          <p:spPr>
            <a:xfrm>
              <a:off x="7135580" y="4322743"/>
              <a:ext cx="536728" cy="400543"/>
            </a:xfrm>
            <a:custGeom>
              <a:rect b="b" l="l" r="r" t="t"/>
              <a:pathLst>
                <a:path extrusionOk="0" h="148" w="198">
                  <a:moveTo>
                    <a:pt x="0" y="129"/>
                  </a:moveTo>
                  <a:cubicBezTo>
                    <a:pt x="3" y="117"/>
                    <a:pt x="3" y="117"/>
                    <a:pt x="3" y="117"/>
                  </a:cubicBezTo>
                  <a:cubicBezTo>
                    <a:pt x="86" y="135"/>
                    <a:pt x="168" y="83"/>
                    <a:pt x="186" y="0"/>
                  </a:cubicBezTo>
                  <a:cubicBezTo>
                    <a:pt x="198" y="2"/>
                    <a:pt x="198" y="2"/>
                    <a:pt x="198" y="2"/>
                  </a:cubicBezTo>
                  <a:cubicBezTo>
                    <a:pt x="178" y="92"/>
                    <a:pt x="90" y="148"/>
                    <a:pt x="0" y="129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36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7292364" y="4515004"/>
              <a:ext cx="217438" cy="216294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36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903" name="Google Shape;903;p38"/>
          <p:cNvGrpSpPr/>
          <p:nvPr/>
        </p:nvGrpSpPr>
        <p:grpSpPr>
          <a:xfrm>
            <a:off x="4871940" y="2868201"/>
            <a:ext cx="636292" cy="322723"/>
            <a:chOff x="4871940" y="2868201"/>
            <a:chExt cx="636292" cy="322723"/>
          </a:xfrm>
        </p:grpSpPr>
        <p:sp>
          <p:nvSpPr>
            <p:cNvPr id="904" name="Google Shape;904;p38"/>
            <p:cNvSpPr/>
            <p:nvPr/>
          </p:nvSpPr>
          <p:spPr>
            <a:xfrm>
              <a:off x="4881096" y="2881934"/>
              <a:ext cx="627136" cy="265503"/>
            </a:xfrm>
            <a:custGeom>
              <a:rect b="b" l="l" r="r" t="t"/>
              <a:pathLst>
                <a:path extrusionOk="0" h="98" w="232">
                  <a:moveTo>
                    <a:pt x="232" y="44"/>
                  </a:moveTo>
                  <a:cubicBezTo>
                    <a:pt x="225" y="34"/>
                    <a:pt x="225" y="34"/>
                    <a:pt x="225" y="34"/>
                  </a:cubicBezTo>
                  <a:cubicBezTo>
                    <a:pt x="157" y="84"/>
                    <a:pt x="60" y="69"/>
                    <a:pt x="1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4" y="81"/>
                    <a:pt x="158" y="98"/>
                    <a:pt x="232" y="4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4871940" y="2868201"/>
              <a:ext cx="51499" cy="51499"/>
            </a:xfrm>
            <a:custGeom>
              <a:rect b="b" l="l" r="r" t="t"/>
              <a:pathLst>
                <a:path extrusionOk="0" h="45" w="45">
                  <a:moveTo>
                    <a:pt x="45" y="12"/>
                  </a:moveTo>
                  <a:lnTo>
                    <a:pt x="3" y="0"/>
                  </a:lnTo>
                  <a:lnTo>
                    <a:pt x="0" y="45"/>
                  </a:lnTo>
                  <a:lnTo>
                    <a:pt x="45" y="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4996681" y="2941443"/>
              <a:ext cx="247192" cy="249481"/>
            </a:xfrm>
            <a:custGeom>
              <a:rect b="b" l="l" r="r" t="t"/>
              <a:pathLst>
                <a:path extrusionOk="0" h="92" w="91">
                  <a:moveTo>
                    <a:pt x="10" y="65"/>
                  </a:moveTo>
                  <a:cubicBezTo>
                    <a:pt x="20" y="84"/>
                    <a:pt x="45" y="92"/>
                    <a:pt x="64" y="81"/>
                  </a:cubicBezTo>
                  <a:cubicBezTo>
                    <a:pt x="84" y="71"/>
                    <a:pt x="91" y="47"/>
                    <a:pt x="81" y="27"/>
                  </a:cubicBezTo>
                  <a:cubicBezTo>
                    <a:pt x="70" y="8"/>
                    <a:pt x="46" y="0"/>
                    <a:pt x="27" y="10"/>
                  </a:cubicBezTo>
                  <a:cubicBezTo>
                    <a:pt x="7" y="21"/>
                    <a:pt x="0" y="45"/>
                    <a:pt x="10" y="6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 id="907" name="Google Shape;907;p38"/>
          <p:cNvGrpSpPr/>
          <p:nvPr/>
        </p:nvGrpSpPr>
        <p:grpSpPr>
          <a:xfrm>
            <a:off x="6455801" y="1953818"/>
            <a:ext cx="1034545" cy="1028823"/>
            <a:chOff x="6455801" y="1953818"/>
            <a:chExt cx="1034545" cy="1028823"/>
          </a:xfrm>
        </p:grpSpPr>
        <p:sp>
          <p:nvSpPr>
            <p:cNvPr id="908" name="Google Shape;908;p38"/>
            <p:cNvSpPr/>
            <p:nvPr/>
          </p:nvSpPr>
          <p:spPr>
            <a:xfrm>
              <a:off x="6455801" y="1953818"/>
              <a:ext cx="89264" cy="137329"/>
            </a:xfrm>
            <a:custGeom>
              <a:rect b="b" l="l" r="r" t="t"/>
              <a:pathLst>
                <a:path extrusionOk="0" h="120" w="78">
                  <a:moveTo>
                    <a:pt x="78" y="0"/>
                  </a:moveTo>
                  <a:lnTo>
                    <a:pt x="0" y="56"/>
                  </a:lnTo>
                  <a:lnTo>
                    <a:pt x="74" y="12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909" name="Google Shape;909;p38"/>
            <p:cNvGrpSpPr/>
            <p:nvPr/>
          </p:nvGrpSpPr>
          <p:grpSpPr>
            <a:xfrm>
              <a:off x="6510733" y="2001883"/>
              <a:ext cx="979613" cy="980758"/>
              <a:chOff x="6510733" y="2001883"/>
              <a:chExt cx="979613" cy="980758"/>
            </a:xfrm>
          </p:grpSpPr>
          <p:sp>
            <p:nvSpPr>
              <p:cNvPr id="910" name="Google Shape;910;p38"/>
              <p:cNvSpPr/>
              <p:nvPr/>
            </p:nvSpPr>
            <p:spPr>
              <a:xfrm>
                <a:off x="6510733" y="2001883"/>
                <a:ext cx="979613" cy="980758"/>
              </a:xfrm>
              <a:custGeom>
                <a:rect b="b" l="l" r="r" t="t"/>
                <a:pathLst>
                  <a:path extrusionOk="0" h="362" w="362">
                    <a:moveTo>
                      <a:pt x="362" y="362"/>
                    </a:moveTo>
                    <a:cubicBezTo>
                      <a:pt x="346" y="362"/>
                      <a:pt x="346" y="362"/>
                      <a:pt x="346" y="362"/>
                    </a:cubicBezTo>
                    <a:cubicBezTo>
                      <a:pt x="346" y="171"/>
                      <a:pt x="191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0" y="0"/>
                      <a:pt x="362" y="162"/>
                      <a:pt x="362" y="36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911" name="Google Shape;911;p38"/>
              <p:cNvSpPr/>
              <p:nvPr/>
            </p:nvSpPr>
            <p:spPr>
              <a:xfrm>
                <a:off x="7052038" y="2167823"/>
                <a:ext cx="317001" cy="31929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sp>
        <p:nvSpPr>
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912" name="Google Shape;912;p38"/>
          <p:cNvSpPr txBox="1"/>
          <p:nvPr/>
        </p:nvSpPr>
        <p:spPr>
          <a:xfrm>
            <a:off x="932665" y="2022482"/>
            <a:ext cx="179568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with your own text.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913" name="Google Shape;913;p38"/>
          <p:cNvSpPr txBox="1"/>
          <p:nvPr/>
        </p:nvSpPr>
        <p:spPr>
          <a:xfrm>
            <a:off x="926696" y="4623151"/>
            <a:ext cx="1795684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with your own text.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914" name="Google Shape;914;p38"/>
          <p:cNvSpPr txBox="1"/>
          <p:nvPr/>
        </p:nvSpPr>
        <p:spPr>
          <a:xfrm>
            <a:off x="8826163" y="2022482"/>
            <a:ext cx="1795684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with your own text.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 id="915" name="Google Shape;915;p38"/>
          <p:cNvSpPr txBox="1"/>
          <p:nvPr/>
        </p:nvSpPr>
        <p:spPr>
          <a:xfrm>
            <a:off x="8820194" y="4623151"/>
            <a:ext cx="1795684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with your own text.</a:t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16" name="Google Shape;916;p38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425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42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dur="225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dur="225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9"/>
          <p:cNvSpPr/>
          <p:nvPr/>
        </p:nvSpPr>
        <p:spPr>
          <a:xfrm>
            <a:off x="938681" y="-1488477"/>
            <a:ext cx="776614" cy="1164921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23" name="Google Shape;923;p39"/>
          <p:cNvSpPr/>
          <p:nvPr/>
        </p:nvSpPr>
        <p:spPr>
          <a:xfrm>
            <a:off x="1907007" y="-1488477"/>
            <a:ext cx="776614" cy="1164921"/>
          </a:xfrm>
          <a:prstGeom prst="rect">
            <a:avLst/>
          </a:prstGeom>
          <a:solidFill>
            <a:srgbClr val="6149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24" name="Google Shape;924;p39"/>
          <p:cNvSpPr/>
          <p:nvPr/>
        </p:nvSpPr>
        <p:spPr>
          <a:xfrm>
            <a:off x="337623" y="548641"/>
            <a:ext cx="11531435" cy="5753685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540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925" name="Google Shape;92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623" y="617139"/>
            <a:ext cx="11531435" cy="5581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1979" y="3828742"/>
            <a:ext cx="1946370" cy="2013874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39"/>
          <p:cNvSpPr txBox="1"/>
          <p:nvPr/>
        </p:nvSpPr>
        <p:spPr>
          <a:xfrm>
            <a:off x="337623" y="2456573"/>
            <a:ext cx="1153143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71BCB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THANK YOU !</a:t>
            </a:r>
            <a:endParaRPr sz="3600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28" name="Google Shape;928;p39"/>
          <p:cNvSpPr txBox="1"/>
          <p:nvPr/>
        </p:nvSpPr>
        <p:spPr>
          <a:xfrm>
            <a:off x="337623" y="3455915"/>
            <a:ext cx="115314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Illustration Frame Presentation</a:t>
            </a:r>
            <a:endParaRPr sz="4000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29" name="Google Shape;929;p39"/>
          <p:cNvSpPr txBox="1"/>
          <p:nvPr/>
        </p:nvSpPr>
        <p:spPr>
          <a:xfrm>
            <a:off x="337623" y="5928944"/>
            <a:ext cx="115314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www.googleslides.org</a:t>
            </a:r>
            <a:endParaRPr sz="1800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0"/>
          <p:cNvSpPr/>
          <p:nvPr/>
        </p:nvSpPr>
        <p:spPr>
          <a:xfrm>
            <a:off x="1241486" y="3376422"/>
            <a:ext cx="10711165" cy="2914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https://googleslides.org/free-templates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https://googleslides.org/free-templates/abstract-google-slides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https://googleslides.org/free-templates/animal-wildlife-presentation-template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Biology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https://googleslides.org/free-templates/biology-presentation-slides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https://googleslides.org/free-templates/business-finance-templates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Chemistry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https://googleslides.org/free-templates/chemistry-google-slides-template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https://googleslides.org/free-templates/christmas-new-year-templates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https://googleslides.org/free-templates/education-google-slides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https://googleslides.org/free-templates/flowers-powerpoint-templates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https://googleslides.org/free-templates/food-drinks-powerpoint-templates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Games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https://googleslides.org/free-templates/games-powerpoint-templates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https://googleslides.org/free-templates/medical-powerpoint-templates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https://googleslides.org/free-templates/nature-google-slide-templates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https://googleslides.org/free-templates/religion-powerpoint-templates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https://googleslides.org/free-templates/sports-presentation-slides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https://googleslides.org/free-templates/technology-powerpoint-templates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https://googleslides.org/free-templates/transportation-google-slides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5" name="Google Shape;935;p40"/>
          <p:cNvSpPr/>
          <p:nvPr/>
        </p:nvSpPr>
        <p:spPr>
          <a:xfrm>
            <a:off x="1587" y="1923355"/>
            <a:ext cx="12188828" cy="142613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40"/>
          <p:cNvSpPr/>
          <p:nvPr/>
        </p:nvSpPr>
        <p:spPr>
          <a:xfrm>
            <a:off x="943639" y="2131009"/>
            <a:ext cx="5300157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7" name="Google Shape;937;p40"/>
          <p:cNvSpPr/>
          <p:nvPr/>
        </p:nvSpPr>
        <p:spPr>
          <a:xfrm>
            <a:off x="6720254" y="2155906"/>
            <a:ext cx="5300159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8" name="Google Shape;938;p40"/>
          <p:cNvSpPr txBox="1"/>
          <p:nvPr/>
        </p:nvSpPr>
        <p:spPr>
          <a:xfrm>
            <a:off x="2680737" y="593287"/>
            <a:ext cx="6421881" cy="101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GoogleSlides</a:t>
            </a: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.org</a:t>
            </a:r>
            <a:endParaRPr sz="59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>
            <a:off x="337623" y="548641"/>
            <a:ext cx="11531435" cy="5753685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540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938681" y="-1488477"/>
            <a:ext cx="776614" cy="1164921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1907007" y="-1488477"/>
            <a:ext cx="776614" cy="1164921"/>
          </a:xfrm>
          <a:prstGeom prst="rect">
            <a:avLst/>
          </a:prstGeom>
          <a:solidFill>
            <a:srgbClr val="6149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37" name="Google Shape;137;p16"/>
          <p:cNvPicPr preferRelativeResize="0"/>
          <p:nvPr/>
        </p:nvPicPr>
        <p:blipFill rotWithShape="1">
          <a:blip r:embed="rId4">
            <a:alphaModFix/>
          </a:blip>
          <a:srcRect b="29307" l="13292" r="14794" t="32771"/>
          <a:stretch/>
        </p:blipFill>
        <p:spPr>
          <a:xfrm>
            <a:off x="379825" y="773721"/>
            <a:ext cx="11432961" cy="534115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379825" y="2601537"/>
            <a:ext cx="1143296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WEB DESIGN</a:t>
            </a:r>
            <a:endParaRPr sz="48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139" name="Google Shape;139;p16"/>
          <p:cNvCxnSpPr/>
          <p:nvPr/>
        </p:nvCxnSpPr>
        <p:spPr>
          <a:xfrm>
            <a:off x="4282585" y="3713873"/>
            <a:ext cx="3600000" cy="0"/>
          </a:xfrm>
          <a:prstGeom prst="straightConnector1">
            <a:avLst/>
          </a:prstGeom>
          <a:noFill/>
          <a:ln cap="flat" cmpd="sng" w="9525">
            <a:solidFill>
              <a:srgbClr val="61494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 id="140" name="Google Shape;140;p16"/>
          <p:cNvSpPr txBox="1"/>
          <p:nvPr/>
        </p:nvSpPr>
        <p:spPr>
          <a:xfrm>
            <a:off x="379825" y="4166231"/>
            <a:ext cx="114329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 01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47" name="Google Shape;147;p17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17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151" name="Google Shape;151;p17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55" name="Google Shape;155;p17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56" name="Google Shape;156;p17"/>
          <p:cNvGrpSpPr/>
          <p:nvPr/>
        </p:nvGrpSpPr>
        <p:grpSpPr>
          <a:xfrm>
            <a:off x="516128" y="1956442"/>
            <a:ext cx="3719140" cy="4693421"/>
            <a:chOff x="655912" y="2105133"/>
            <a:chExt cx="2607791" cy="4693421"/>
          </a:xfrm>
        </p:grpSpPr>
        <p:sp>
          <p:nvSpPr>
            <p:cNvPr id="157" name="Google Shape;157;p17"/>
            <p:cNvSpPr/>
            <p:nvPr/>
          </p:nvSpPr>
          <p:spPr>
            <a:xfrm flipH="1" rot="5400000">
              <a:off x="735314" y="4270165"/>
              <a:ext cx="4693421" cy="363357"/>
            </a:xfrm>
            <a:custGeom>
              <a:rect b="b" l="l" r="r" t="t"/>
              <a:pathLst>
                <a:path extrusionOk="0" h="316231" w="2265926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 rot="10800000">
              <a:off x="655912" y="6409659"/>
              <a:ext cx="2605627" cy="334172"/>
            </a:xfrm>
            <a:custGeom>
              <a:rect b="b" l="l" r="r" t="t"/>
              <a:pathLst>
                <a:path extrusionOk="0" h="290831" w="2267687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rotWithShape="0" algn="tl" dir="2700000" dist="508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161" name="Google Shape;161;p17"/>
          <p:cNvGrpSpPr/>
          <p:nvPr/>
        </p:nvGrpSpPr>
        <p:grpSpPr>
          <a:xfrm>
            <a:off x="1812911" y="1510267"/>
            <a:ext cx="1136932" cy="1334681"/>
            <a:chOff x="6591300" y="1966752"/>
            <a:chExt cx="830580" cy="975045"/>
          </a:xfrm>
        </p:grpSpPr>
        <p:sp>
          <p:nvSpPr>
            <p:cNvPr id="162" name="Google Shape;162;p17"/>
            <p:cNvSpPr/>
            <p:nvPr/>
          </p:nvSpPr>
          <p:spPr>
            <a:xfrm>
              <a:off x="6591300" y="2484597"/>
              <a:ext cx="830580" cy="457200"/>
            </a:xfrm>
            <a:custGeom>
              <a:rect b="b" l="l" r="r" t="t"/>
              <a:pathLst>
                <a:path extrusionOk="0" h="457200" w="83058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0">
                  <a:srgbClr val="313132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rgbClr val="363638"/>
                </a:gs>
                <a:gs pos="100000">
                  <a:srgbClr val="262626"/>
                </a:gs>
              </a:gsLst>
              <a:lin ang="5400000" scaled="0"/>
            </a:gradFill>
            <a:ln>
              <a:noFill/>
            </a:ln>
            <a:effectLst>
              <a:outerShdw blurRad="76200" rotWithShape="0" algn="tl" dir="2700000" dist="25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6790111" y="1966752"/>
              <a:ext cx="432956" cy="938372"/>
            </a:xfrm>
            <a:custGeom>
              <a:rect b="b" l="l" r="r" t="t"/>
              <a:pathLst>
                <a:path extrusionOk="0" h="938372" w="432956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64" name="Google Shape;164;p17"/>
          <p:cNvSpPr txBox="1"/>
          <p:nvPr/>
        </p:nvSpPr>
        <p:spPr>
          <a:xfrm>
            <a:off x="1289887" y="3321120"/>
            <a:ext cx="229512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6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65" name="Google Shape;165;p17"/>
          <p:cNvGrpSpPr/>
          <p:nvPr/>
        </p:nvGrpSpPr>
        <p:grpSpPr>
          <a:xfrm>
            <a:off x="4232182" y="1956442"/>
            <a:ext cx="3719140" cy="4693421"/>
            <a:chOff x="655912" y="2105133"/>
            <a:chExt cx="2607791" cy="4693421"/>
          </a:xfrm>
        </p:grpSpPr>
        <p:sp>
          <p:nvSpPr>
            <p:cNvPr id="166" name="Google Shape;166;p17"/>
            <p:cNvSpPr/>
            <p:nvPr/>
          </p:nvSpPr>
          <p:spPr>
            <a:xfrm flipH="1" rot="5400000">
              <a:off x="735314" y="4270165"/>
              <a:ext cx="4693421" cy="363357"/>
            </a:xfrm>
            <a:custGeom>
              <a:rect b="b" l="l" r="r" t="t"/>
              <a:pathLst>
                <a:path extrusionOk="0" h="316231" w="2265926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 rot="10800000">
              <a:off x="655912" y="6409659"/>
              <a:ext cx="2605627" cy="334172"/>
            </a:xfrm>
            <a:custGeom>
              <a:rect b="b" l="l" r="r" t="t"/>
              <a:pathLst>
                <a:path extrusionOk="0" h="290831" w="2267687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rotWithShape="0" algn="tl" dir="2700000" dist="508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170" name="Google Shape;170;p17"/>
          <p:cNvGrpSpPr/>
          <p:nvPr/>
        </p:nvGrpSpPr>
        <p:grpSpPr>
          <a:xfrm>
            <a:off x="5528965" y="1510267"/>
            <a:ext cx="1136932" cy="1334681"/>
            <a:chOff x="6591300" y="1966752"/>
            <a:chExt cx="830580" cy="975045"/>
          </a:xfrm>
        </p:grpSpPr>
        <p:sp>
          <p:nvSpPr>
            <p:cNvPr id="171" name="Google Shape;171;p17"/>
            <p:cNvSpPr/>
            <p:nvPr/>
          </p:nvSpPr>
          <p:spPr>
            <a:xfrm>
              <a:off x="6591300" y="2484597"/>
              <a:ext cx="830580" cy="457200"/>
            </a:xfrm>
            <a:custGeom>
              <a:rect b="b" l="l" r="r" t="t"/>
              <a:pathLst>
                <a:path extrusionOk="0" h="457200" w="83058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0">
                  <a:srgbClr val="313132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rgbClr val="363638"/>
                </a:gs>
                <a:gs pos="100000">
                  <a:srgbClr val="262626"/>
                </a:gs>
              </a:gsLst>
              <a:lin ang="5400000" scaled="0"/>
            </a:gradFill>
            <a:ln>
              <a:noFill/>
            </a:ln>
            <a:effectLst>
              <a:outerShdw blurRad="76200" rotWithShape="0" algn="tl" dir="2700000" dist="25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6790111" y="1966752"/>
              <a:ext cx="432956" cy="938372"/>
            </a:xfrm>
            <a:custGeom>
              <a:rect b="b" l="l" r="r" t="t"/>
              <a:pathLst>
                <a:path extrusionOk="0" h="938372" w="432956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73" name="Google Shape;173;p17"/>
          <p:cNvSpPr txBox="1"/>
          <p:nvPr/>
        </p:nvSpPr>
        <p:spPr>
          <a:xfrm>
            <a:off x="5005941" y="3321120"/>
            <a:ext cx="229512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6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74" name="Google Shape;174;p17"/>
          <p:cNvGrpSpPr/>
          <p:nvPr/>
        </p:nvGrpSpPr>
        <p:grpSpPr>
          <a:xfrm>
            <a:off x="8004589" y="1956442"/>
            <a:ext cx="3719140" cy="4693421"/>
            <a:chOff x="655912" y="2105133"/>
            <a:chExt cx="2607791" cy="4693421"/>
          </a:xfrm>
        </p:grpSpPr>
        <p:sp>
          <p:nvSpPr>
            <p:cNvPr id="175" name="Google Shape;175;p17"/>
            <p:cNvSpPr/>
            <p:nvPr/>
          </p:nvSpPr>
          <p:spPr>
            <a:xfrm flipH="1" rot="5400000">
              <a:off x="735314" y="4270165"/>
              <a:ext cx="4693421" cy="363357"/>
            </a:xfrm>
            <a:custGeom>
              <a:rect b="b" l="l" r="r" t="t"/>
              <a:pathLst>
                <a:path extrusionOk="0" h="316231" w="2265926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 rot="10800000">
              <a:off x="655912" y="6409659"/>
              <a:ext cx="2605627" cy="334172"/>
            </a:xfrm>
            <a:custGeom>
              <a:rect b="b" l="l" r="r" t="t"/>
              <a:pathLst>
                <a:path extrusionOk="0" h="290831" w="2267687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rotWithShape="0" algn="tl" dir="2700000" dist="508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179" name="Google Shape;179;p17"/>
          <p:cNvGrpSpPr/>
          <p:nvPr/>
        </p:nvGrpSpPr>
        <p:grpSpPr>
          <a:xfrm>
            <a:off x="9301372" y="1510267"/>
            <a:ext cx="1136932" cy="1334681"/>
            <a:chOff x="6591300" y="1966752"/>
            <a:chExt cx="830580" cy="975045"/>
          </a:xfrm>
        </p:grpSpPr>
        <p:sp>
          <p:nvSpPr>
            <p:cNvPr id="180" name="Google Shape;180;p17"/>
            <p:cNvSpPr/>
            <p:nvPr/>
          </p:nvSpPr>
          <p:spPr>
            <a:xfrm>
              <a:off x="6591300" y="2484597"/>
              <a:ext cx="830580" cy="457200"/>
            </a:xfrm>
            <a:custGeom>
              <a:rect b="b" l="l" r="r" t="t"/>
              <a:pathLst>
                <a:path extrusionOk="0" h="457200" w="83058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0">
                  <a:srgbClr val="313132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rgbClr val="363638"/>
                </a:gs>
                <a:gs pos="100000">
                  <a:srgbClr val="262626"/>
                </a:gs>
              </a:gsLst>
              <a:lin ang="5400000" scaled="0"/>
            </a:gradFill>
            <a:ln>
              <a:noFill/>
            </a:ln>
            <a:effectLst>
              <a:outerShdw blurRad="76200" rotWithShape="0" algn="tl" dir="2700000" dist="25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6790111" y="1966752"/>
              <a:ext cx="432956" cy="938372"/>
            </a:xfrm>
            <a:custGeom>
              <a:rect b="b" l="l" r="r" t="t"/>
              <a:pathLst>
                <a:path extrusionOk="0" h="938372" w="432956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82" name="Google Shape;182;p17"/>
          <p:cNvSpPr txBox="1"/>
          <p:nvPr/>
        </p:nvSpPr>
        <p:spPr>
          <a:xfrm>
            <a:off x="8778348" y="3321120"/>
            <a:ext cx="229512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6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83" name="Google Shape;183;p17"/>
          <p:cNvGrpSpPr/>
          <p:nvPr/>
        </p:nvGrpSpPr>
        <p:grpSpPr>
          <a:xfrm>
            <a:off x="1261051" y="5515542"/>
            <a:ext cx="2500190" cy="461665"/>
            <a:chOff x="1232023" y="5723679"/>
            <a:chExt cx="2500190" cy="461665"/>
          </a:xfrm>
        </p:grpSpPr>
        <p:sp>
          <p:nvSpPr>
            <p:cNvPr id="184" name="Google Shape;184;p17"/>
            <p:cNvSpPr/>
            <p:nvPr/>
          </p:nvSpPr>
          <p:spPr>
            <a:xfrm>
              <a:off x="1232023" y="5736312"/>
              <a:ext cx="2244948" cy="445116"/>
            </a:xfrm>
            <a:prstGeom prst="roundRect">
              <a:avLst>
                <a:gd fmla="val 50000" name="adj"/>
              </a:avLst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5" name="Google Shape;185;p17"/>
            <p:cNvSpPr txBox="1"/>
            <p:nvPr/>
          </p:nvSpPr>
          <p:spPr>
            <a:xfrm>
              <a:off x="1427456" y="5723679"/>
              <a:ext cx="23047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TITLE HERE</a:t>
              </a:r>
              <a:endParaRPr sz="2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186" name="Google Shape;186;p17"/>
          <p:cNvGrpSpPr/>
          <p:nvPr/>
        </p:nvGrpSpPr>
        <p:grpSpPr>
          <a:xfrm>
            <a:off x="4977105" y="5503182"/>
            <a:ext cx="2917561" cy="470109"/>
            <a:chOff x="4948077" y="5711319"/>
            <a:chExt cx="2917561" cy="470109"/>
          </a:xfrm>
        </p:grpSpPr>
        <p:sp>
          <p:nvSpPr>
            <p:cNvPr id="187" name="Google Shape;187;p17"/>
            <p:cNvSpPr/>
            <p:nvPr/>
          </p:nvSpPr>
          <p:spPr>
            <a:xfrm>
              <a:off x="4948077" y="5736312"/>
              <a:ext cx="2244948" cy="445116"/>
            </a:xfrm>
            <a:prstGeom prst="roundRect">
              <a:avLst>
                <a:gd fmla="val 50000" name="adj"/>
              </a:avLst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8" name="Google Shape;188;p17"/>
            <p:cNvSpPr txBox="1"/>
            <p:nvPr/>
          </p:nvSpPr>
          <p:spPr>
            <a:xfrm>
              <a:off x="5180765" y="5711319"/>
              <a:ext cx="26848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TITLE HERE</a:t>
              </a:r>
              <a:endParaRPr sz="2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189" name="Google Shape;189;p17"/>
          <p:cNvGrpSpPr/>
          <p:nvPr/>
        </p:nvGrpSpPr>
        <p:grpSpPr>
          <a:xfrm>
            <a:off x="8828521" y="5515542"/>
            <a:ext cx="2520232" cy="461665"/>
            <a:chOff x="8799493" y="5723679"/>
            <a:chExt cx="2520232" cy="461665"/>
          </a:xfrm>
        </p:grpSpPr>
        <p:sp>
          <p:nvSpPr>
            <p:cNvPr id="190" name="Google Shape;190;p17"/>
            <p:cNvSpPr/>
            <p:nvPr/>
          </p:nvSpPr>
          <p:spPr>
            <a:xfrm>
              <a:off x="8799493" y="5736312"/>
              <a:ext cx="2084760" cy="445116"/>
            </a:xfrm>
            <a:prstGeom prst="roundRect">
              <a:avLst>
                <a:gd fmla="val 50000" name="adj"/>
              </a:avLst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191" name="Google Shape;191;p17"/>
            <p:cNvSpPr txBox="1"/>
            <p:nvPr/>
          </p:nvSpPr>
          <p:spPr>
            <a:xfrm>
              <a:off x="8977039" y="5723679"/>
              <a:ext cx="23426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TITLE HERE</a:t>
              </a:r>
              <a:endParaRPr sz="2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98" name="Google Shape;198;p18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18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202" name="Google Shape;202;p18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06" name="Google Shape;206;p18"/>
          <p:cNvSpPr/>
          <p:nvPr/>
        </p:nvSpPr>
        <p:spPr>
          <a:xfrm flipH="1">
            <a:off x="1070572" y="2581956"/>
            <a:ext cx="4049161" cy="1575847"/>
          </a:xfrm>
          <a:prstGeom prst="rect">
            <a:avLst/>
          </a:prstGeom>
          <a:solidFill>
            <a:srgbClr val="EB83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7" name="Google Shape;207;p18"/>
          <p:cNvSpPr/>
          <p:nvPr/>
        </p:nvSpPr>
        <p:spPr>
          <a:xfrm flipH="1">
            <a:off x="7085872" y="2552371"/>
            <a:ext cx="4049161" cy="1575847"/>
          </a:xfrm>
          <a:prstGeom prst="rect">
            <a:avLst/>
          </a:prstGeom>
          <a:solidFill>
            <a:srgbClr val="AEB5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337355" y="1931259"/>
            <a:ext cx="1988355" cy="1988355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22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7352654" y="1931259"/>
            <a:ext cx="1988355" cy="1988355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222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9752968" y="2989870"/>
            <a:ext cx="970106" cy="760019"/>
          </a:xfrm>
          <a:custGeom>
            <a:rect b="b" l="l" r="r" t="t"/>
            <a:pathLst>
              <a:path extrusionOk="0" h="600" w="766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2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6"/>
                </a:lnTo>
                <a:lnTo>
                  <a:pt x="361" y="426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6"/>
                </a:lnTo>
                <a:lnTo>
                  <a:pt x="747" y="426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5"/>
                  <a:pt x="189" y="339"/>
                </a:cubicBezTo>
                <a:lnTo>
                  <a:pt x="178" y="364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4"/>
                </a:lnTo>
                <a:lnTo>
                  <a:pt x="137" y="339"/>
                </a:lnTo>
                <a:cubicBezTo>
                  <a:pt x="135" y="335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3812179" y="2948700"/>
            <a:ext cx="893512" cy="842358"/>
          </a:xfrm>
          <a:custGeom>
            <a:rect b="b" l="l" r="r" t="t"/>
            <a:pathLst>
              <a:path extrusionOk="0" h="603" w="638">
                <a:moveTo>
                  <a:pt x="516" y="52"/>
                </a:moveTo>
                <a:cubicBezTo>
                  <a:pt x="517" y="52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2"/>
                  <a:pt x="305" y="52"/>
                </a:cubicBezTo>
                <a:lnTo>
                  <a:pt x="516" y="52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6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8"/>
                  <a:pt x="176" y="88"/>
                  <a:pt x="152" y="88"/>
                </a:cubicBezTo>
                <a:cubicBezTo>
                  <a:pt x="127" y="88"/>
                  <a:pt x="108" y="68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1005224" y="4521912"/>
            <a:ext cx="4179855" cy="1155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13" name="Google Shape;213;p18"/>
          <p:cNvSpPr txBox="1"/>
          <p:nvPr/>
        </p:nvSpPr>
        <p:spPr>
          <a:xfrm>
            <a:off x="6955178" y="4521911"/>
            <a:ext cx="4179855" cy="1155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9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225" name="Google Shape;225;p19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29" name="Google Shape;229;p19"/>
          <p:cNvSpPr/>
          <p:nvPr/>
        </p:nvSpPr>
        <p:spPr>
          <a:xfrm>
            <a:off x="1507259" y="2873663"/>
            <a:ext cx="2447925" cy="2519363"/>
          </a:xfrm>
          <a:prstGeom prst="chevron">
            <a:avLst>
              <a:gd fmla="val 32167" name="adj"/>
            </a:avLst>
          </a:prstGeom>
          <a:solidFill>
            <a:srgbClr val="EB83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0" name="Google Shape;230;p19"/>
          <p:cNvSpPr/>
          <p:nvPr/>
        </p:nvSpPr>
        <p:spPr>
          <a:xfrm>
            <a:off x="1088159" y="3376901"/>
            <a:ext cx="1006475" cy="1512887"/>
          </a:xfrm>
          <a:prstGeom prst="chevron">
            <a:avLst>
              <a:gd fmla="val 50000" name="adj"/>
            </a:avLst>
          </a:prstGeom>
          <a:solidFill>
            <a:srgbClr val="F6EBDD"/>
          </a:solidFill>
          <a:ln cap="flat" cmpd="sng" w="31750">
            <a:solidFill>
              <a:srgbClr val="EB83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5826847" y="1830676"/>
            <a:ext cx="5133975" cy="1296987"/>
          </a:xfrm>
          <a:prstGeom prst="roundRect">
            <a:avLst>
              <a:gd fmla="val 0" name="adj"/>
            </a:avLst>
          </a:prstGeom>
          <a:solidFill>
            <a:srgbClr val="EDCC85">
              <a:alpha val="29803"/>
            </a:srgb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6474547" y="2195223"/>
            <a:ext cx="3887787" cy="732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3" name="Google Shape;233;p19"/>
          <p:cNvSpPr/>
          <p:nvPr/>
        </p:nvSpPr>
        <p:spPr>
          <a:xfrm>
            <a:off x="5826847" y="3630901"/>
            <a:ext cx="5133975" cy="1296987"/>
          </a:xfrm>
          <a:prstGeom prst="roundRect">
            <a:avLst>
              <a:gd fmla="val 0" name="adj"/>
            </a:avLst>
          </a:prstGeom>
          <a:solidFill>
            <a:srgbClr val="608C7D">
              <a:alpha val="29803"/>
            </a:srgb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6474547" y="4009303"/>
            <a:ext cx="3887787" cy="732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5826847" y="5431126"/>
            <a:ext cx="5133975" cy="1296987"/>
          </a:xfrm>
          <a:prstGeom prst="roundRect">
            <a:avLst>
              <a:gd fmla="val 0" name="adj"/>
            </a:avLst>
          </a:prstGeom>
          <a:solidFill>
            <a:srgbClr val="AEB55D">
              <a:alpha val="29803"/>
            </a:srgb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6474547" y="5837238"/>
            <a:ext cx="3887787" cy="732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6068147" y="5070763"/>
            <a:ext cx="4676775" cy="504825"/>
          </a:xfrm>
          <a:prstGeom prst="hexagon">
            <a:avLst>
              <a:gd fmla="val 0" name="adj"/>
              <a:gd fmla="val 115470" name="vf"/>
            </a:avLst>
          </a:prstGeom>
          <a:solidFill>
            <a:srgbClr val="AEB55D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238" name="Google Shape;238;p19"/>
          <p:cNvCxnSpPr/>
          <p:nvPr/>
        </p:nvCxnSpPr>
        <p:spPr>
          <a:xfrm flipH="1" rot="10800000">
            <a:off x="3883747" y="2406938"/>
            <a:ext cx="1800225" cy="1728788"/>
          </a:xfrm>
          <a:prstGeom prst="straightConnector1">
            <a:avLst/>
          </a:prstGeom>
          <a:noFill/>
          <a:ln cap="flat" cmpd="sng" w="31750">
            <a:solidFill>
              <a:srgbClr val="3C2F5A"/>
            </a:solidFill>
            <a:prstDash val="dot"/>
            <a:round/>
            <a:headEnd len="med" w="med" type="diamond"/>
            <a:tailEnd len="med" w="med" type="triangle"/>
          </a:ln>
        </p:spPr>
      </p:cxnSp>
      <p:cxnSp>
        <p:nvCxnSpPr>
          <p:cNvPr id="239" name="Google Shape;239;p19"/>
          <p:cNvCxnSpPr/>
          <p:nvPr/>
        </p:nvCxnSpPr>
        <p:spPr>
          <a:xfrm>
            <a:off x="3883747" y="4135726"/>
            <a:ext cx="1800225" cy="1944687"/>
          </a:xfrm>
          <a:prstGeom prst="straightConnector1">
            <a:avLst/>
          </a:prstGeom>
          <a:noFill/>
          <a:ln cap="flat" cmpd="sng" w="31750">
            <a:solidFill>
              <a:srgbClr val="3C2F5A"/>
            </a:solidFill>
            <a:prstDash val="dot"/>
            <a:round/>
            <a:headEnd len="med" w="med" type="diamond"/>
            <a:tailEnd len="med" w="med" type="triangle"/>
          </a:ln>
        </p:spPr>
      </p:cxnSp>
      <p:cxnSp>
        <p:nvCxnSpPr>
          <p:cNvPr id="240" name="Google Shape;240;p19"/>
          <p:cNvCxnSpPr/>
          <p:nvPr/>
        </p:nvCxnSpPr>
        <p:spPr>
          <a:xfrm>
            <a:off x="3883747" y="4135726"/>
            <a:ext cx="1800225" cy="0"/>
          </a:xfrm>
          <a:prstGeom prst="straightConnector1">
            <a:avLst/>
          </a:prstGeom>
          <a:noFill/>
          <a:ln cap="flat" cmpd="sng" w="31750">
            <a:solidFill>
              <a:srgbClr val="3C2F5A"/>
            </a:solidFill>
            <a:prstDash val="dot"/>
            <a:round/>
            <a:headEnd len="med" w="med" type="diamond"/>
            <a:tailEnd len="med" w="med" type="triangle"/>
          </a:ln>
        </p:spPr>
      </p:cxnSp>
      <p:sp>
        <p:nvSpPr>
          <p:cNvPr id="241" name="Google Shape;241;p19"/>
          <p:cNvSpPr txBox="1"/>
          <p:nvPr/>
        </p:nvSpPr>
        <p:spPr>
          <a:xfrm>
            <a:off x="6549466" y="4981296"/>
            <a:ext cx="2689783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sz="2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6068147" y="3270538"/>
            <a:ext cx="4676775" cy="504825"/>
          </a:xfrm>
          <a:prstGeom prst="hexagon">
            <a:avLst>
              <a:gd fmla="val 0" name="adj"/>
              <a:gd fmla="val 115470" name="vf"/>
            </a:avLst>
          </a:prstGeom>
          <a:solidFill>
            <a:srgbClr val="608C7D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6549466" y="3183823"/>
            <a:ext cx="2689783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sz="2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6068147" y="1471901"/>
            <a:ext cx="4676775" cy="504825"/>
          </a:xfrm>
          <a:prstGeom prst="hexagon">
            <a:avLst>
              <a:gd fmla="val 0" name="adj"/>
              <a:gd fmla="val 115470" name="vf"/>
            </a:avLst>
          </a:prstGeom>
          <a:solidFill>
            <a:srgbClr val="EDCC85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6549466" y="1385186"/>
            <a:ext cx="2556433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sz="2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6" name="Google Shape;246;p19"/>
          <p:cNvSpPr txBox="1"/>
          <p:nvPr/>
        </p:nvSpPr>
        <p:spPr>
          <a:xfrm>
            <a:off x="2010497" y="3434787"/>
            <a:ext cx="1752600" cy="1372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b="1" sz="3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7" name="Google Shape;247;p19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54" name="Google Shape;254;p20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5" name="Google Shape;25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20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258" name="Google Shape;258;p20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62" name="Google Shape;262;p20"/>
          <p:cNvGrpSpPr/>
          <p:nvPr/>
        </p:nvGrpSpPr>
        <p:grpSpPr>
          <a:xfrm>
            <a:off x="124694" y="2347215"/>
            <a:ext cx="1107996" cy="2119865"/>
            <a:chOff x="124694" y="2347215"/>
            <a:chExt cx="1107996" cy="2119865"/>
          </a:xfrm>
        </p:grpSpPr>
        <p:grpSp>
          <p:nvGrpSpPr>
            <p:cNvPr id="263" name="Google Shape;263;p20"/>
            <p:cNvGrpSpPr/>
            <p:nvPr/>
          </p:nvGrpSpPr>
          <p:grpSpPr>
            <a:xfrm>
              <a:off x="770183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264" name="Google Shape;264;p20"/>
              <p:cNvCxnSpPr/>
              <p:nvPr/>
            </p:nvCxnSpPr>
            <p:spPr>
              <a:xfrm>
                <a:off x="4524246" y="3111810"/>
                <a:ext cx="13493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5" name="Google Shape;265;p20"/>
              <p:cNvCxnSpPr/>
              <p:nvPr/>
            </p:nvCxnSpPr>
            <p:spPr>
              <a:xfrm>
                <a:off x="4524246" y="3111810"/>
                <a:ext cx="0" cy="7467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6" name="Google Shape;266;p20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267" name="Google Shape;267;p20"/>
            <p:cNvSpPr/>
            <p:nvPr/>
          </p:nvSpPr>
          <p:spPr>
            <a:xfrm>
              <a:off x="124694" y="3266751"/>
              <a:ext cx="110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200">
                  <a:solidFill>
                    <a:srgbClr val="EB8374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“</a:t>
              </a:r>
              <a:endParaRPr sz="7200">
                <a:solidFill>
                  <a:srgbClr val="EB837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68" name="Google Shape;268;p20"/>
          <p:cNvGrpSpPr/>
          <p:nvPr/>
        </p:nvGrpSpPr>
        <p:grpSpPr>
          <a:xfrm>
            <a:off x="3869778" y="2347215"/>
            <a:ext cx="1107996" cy="2119865"/>
            <a:chOff x="3869778" y="2347215"/>
            <a:chExt cx="1107996" cy="2119865"/>
          </a:xfrm>
        </p:grpSpPr>
        <p:grpSp>
          <p:nvGrpSpPr>
            <p:cNvPr id="269" name="Google Shape;269;p20"/>
            <p:cNvGrpSpPr/>
            <p:nvPr/>
          </p:nvGrpSpPr>
          <p:grpSpPr>
            <a:xfrm>
              <a:off x="4515267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270" name="Google Shape;270;p20"/>
              <p:cNvCxnSpPr/>
              <p:nvPr/>
            </p:nvCxnSpPr>
            <p:spPr>
              <a:xfrm>
                <a:off x="4524246" y="3111810"/>
                <a:ext cx="13493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1" name="Google Shape;271;p20"/>
              <p:cNvCxnSpPr/>
              <p:nvPr/>
            </p:nvCxnSpPr>
            <p:spPr>
              <a:xfrm>
                <a:off x="4524246" y="3111810"/>
                <a:ext cx="0" cy="7467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2" name="Google Shape;272;p20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273" name="Google Shape;273;p20"/>
            <p:cNvSpPr/>
            <p:nvPr/>
          </p:nvSpPr>
          <p:spPr>
            <a:xfrm>
              <a:off x="3869778" y="3266751"/>
              <a:ext cx="110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200">
                  <a:solidFill>
                    <a:srgbClr val="EDCC8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“</a:t>
              </a:r>
              <a:endParaRPr sz="7200">
                <a:solidFill>
                  <a:srgbClr val="EDCC8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4" name="Google Shape;274;p20"/>
          <p:cNvGrpSpPr/>
          <p:nvPr/>
        </p:nvGrpSpPr>
        <p:grpSpPr>
          <a:xfrm>
            <a:off x="7614862" y="2347215"/>
            <a:ext cx="1107996" cy="2119865"/>
            <a:chOff x="7614862" y="2347215"/>
            <a:chExt cx="1107996" cy="2119865"/>
          </a:xfrm>
        </p:grpSpPr>
        <p:grpSp>
          <p:nvGrpSpPr>
            <p:cNvPr id="275" name="Google Shape;275;p20"/>
            <p:cNvGrpSpPr/>
            <p:nvPr/>
          </p:nvGrpSpPr>
          <p:grpSpPr>
            <a:xfrm>
              <a:off x="8260351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276" name="Google Shape;276;p20"/>
              <p:cNvCxnSpPr/>
              <p:nvPr/>
            </p:nvCxnSpPr>
            <p:spPr>
              <a:xfrm>
                <a:off x="4524246" y="3111810"/>
                <a:ext cx="13493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7" name="Google Shape;277;p20"/>
              <p:cNvCxnSpPr/>
              <p:nvPr/>
            </p:nvCxnSpPr>
            <p:spPr>
              <a:xfrm>
                <a:off x="4524246" y="3111810"/>
                <a:ext cx="0" cy="746771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8" name="Google Shape;278;p20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279" name="Google Shape;279;p20"/>
            <p:cNvSpPr/>
            <p:nvPr/>
          </p:nvSpPr>
          <p:spPr>
            <a:xfrm>
              <a:off x="7614862" y="3266751"/>
              <a:ext cx="110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7200">
                  <a:solidFill>
                    <a:srgbClr val="AEB5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“</a:t>
              </a:r>
              <a:endParaRPr sz="7200">
                <a:solidFill>
                  <a:srgbClr val="AEB55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80" name="Google Shape;280;p20"/>
          <p:cNvGrpSpPr/>
          <p:nvPr/>
        </p:nvGrpSpPr>
        <p:grpSpPr>
          <a:xfrm>
            <a:off x="1113255" y="3451514"/>
            <a:ext cx="1006013" cy="1025234"/>
            <a:chOff x="1113255" y="3451514"/>
            <a:chExt cx="1006013" cy="1025234"/>
          </a:xfrm>
        </p:grpSpPr>
        <p:sp>
          <p:nvSpPr>
            <p:cNvPr id="281" name="Google Shape;281;p20"/>
            <p:cNvSpPr/>
            <p:nvPr/>
          </p:nvSpPr>
          <p:spPr>
            <a:xfrm>
              <a:off x="1113255" y="3451514"/>
              <a:ext cx="1006013" cy="1025234"/>
            </a:xfrm>
            <a:custGeom>
              <a:rect b="b" l="l" r="r" t="t"/>
              <a:pathLst>
                <a:path extrusionOk="0" h="936" w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EB83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2" name="Google Shape;282;p20"/>
            <p:cNvSpPr txBox="1"/>
            <p:nvPr/>
          </p:nvSpPr>
          <p:spPr>
            <a:xfrm>
              <a:off x="1291492" y="3617442"/>
              <a:ext cx="7150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01</a:t>
              </a:r>
              <a:endParaRPr b="1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83" name="Google Shape;283;p20"/>
          <p:cNvGrpSpPr/>
          <p:nvPr/>
        </p:nvGrpSpPr>
        <p:grpSpPr>
          <a:xfrm>
            <a:off x="4858339" y="3441846"/>
            <a:ext cx="1006013" cy="1025234"/>
            <a:chOff x="4858339" y="3441846"/>
            <a:chExt cx="1006013" cy="1025234"/>
          </a:xfrm>
        </p:grpSpPr>
        <p:sp>
          <p:nvSpPr>
            <p:cNvPr id="284" name="Google Shape;284;p20"/>
            <p:cNvSpPr/>
            <p:nvPr/>
          </p:nvSpPr>
          <p:spPr>
            <a:xfrm>
              <a:off x="4858339" y="3441846"/>
              <a:ext cx="1006013" cy="1025234"/>
            </a:xfrm>
            <a:custGeom>
              <a:rect b="b" l="l" r="r" t="t"/>
              <a:pathLst>
                <a:path extrusionOk="0" h="936" w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EDCC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5" name="Google Shape;285;p20"/>
            <p:cNvSpPr txBox="1"/>
            <p:nvPr/>
          </p:nvSpPr>
          <p:spPr>
            <a:xfrm>
              <a:off x="5036577" y="3617441"/>
              <a:ext cx="7264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02</a:t>
              </a:r>
              <a:endParaRPr b="1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86" name="Google Shape;286;p20"/>
          <p:cNvGrpSpPr/>
          <p:nvPr/>
        </p:nvGrpSpPr>
        <p:grpSpPr>
          <a:xfrm>
            <a:off x="8603423" y="3441846"/>
            <a:ext cx="1006013" cy="1025234"/>
            <a:chOff x="8603423" y="3441846"/>
            <a:chExt cx="1006013" cy="1025234"/>
          </a:xfrm>
        </p:grpSpPr>
        <p:sp>
          <p:nvSpPr>
            <p:cNvPr id="287" name="Google Shape;287;p20"/>
            <p:cNvSpPr/>
            <p:nvPr/>
          </p:nvSpPr>
          <p:spPr>
            <a:xfrm>
              <a:off x="8603423" y="3441846"/>
              <a:ext cx="1006013" cy="1025234"/>
            </a:xfrm>
            <a:custGeom>
              <a:rect b="b" l="l" r="r" t="t"/>
              <a:pathLst>
                <a:path extrusionOk="0" h="936" w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AEB5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8" name="Google Shape;288;p20"/>
            <p:cNvSpPr txBox="1"/>
            <p:nvPr/>
          </p:nvSpPr>
          <p:spPr>
            <a:xfrm>
              <a:off x="8781660" y="3617440"/>
              <a:ext cx="7264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03</a:t>
              </a:r>
              <a:endParaRPr b="1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89" name="Google Shape;289;p20"/>
          <p:cNvGrpSpPr/>
          <p:nvPr/>
        </p:nvGrpSpPr>
        <p:grpSpPr>
          <a:xfrm>
            <a:off x="1113255" y="2177622"/>
            <a:ext cx="2877378" cy="992045"/>
            <a:chOff x="1113255" y="2177622"/>
            <a:chExt cx="2877378" cy="992045"/>
          </a:xfrm>
        </p:grpSpPr>
        <p:sp>
          <p:nvSpPr>
            <p:cNvPr id="290" name="Google Shape;290;p20"/>
            <p:cNvSpPr/>
            <p:nvPr/>
          </p:nvSpPr>
          <p:spPr>
            <a:xfrm>
              <a:off x="1113255" y="2177622"/>
              <a:ext cx="2877378" cy="992045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1" name="Google Shape;291;p20"/>
            <p:cNvSpPr txBox="1"/>
            <p:nvPr/>
          </p:nvSpPr>
          <p:spPr>
            <a:xfrm>
              <a:off x="1516913" y="2306658"/>
              <a:ext cx="12330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TITLE</a:t>
              </a:r>
              <a:endParaRPr b="1" sz="36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92" name="Google Shape;292;p20"/>
          <p:cNvGrpSpPr/>
          <p:nvPr/>
        </p:nvGrpSpPr>
        <p:grpSpPr>
          <a:xfrm>
            <a:off x="4858339" y="2177622"/>
            <a:ext cx="2877378" cy="992045"/>
            <a:chOff x="4858339" y="2177622"/>
            <a:chExt cx="2877378" cy="992045"/>
          </a:xfrm>
        </p:grpSpPr>
        <p:sp>
          <p:nvSpPr>
            <p:cNvPr id="293" name="Google Shape;293;p20"/>
            <p:cNvSpPr/>
            <p:nvPr/>
          </p:nvSpPr>
          <p:spPr>
            <a:xfrm>
              <a:off x="4858339" y="2177622"/>
              <a:ext cx="2877378" cy="992045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4" name="Google Shape;294;p20"/>
            <p:cNvSpPr txBox="1"/>
            <p:nvPr/>
          </p:nvSpPr>
          <p:spPr>
            <a:xfrm>
              <a:off x="5346660" y="2306658"/>
              <a:ext cx="12330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TITLE</a:t>
              </a:r>
              <a:endParaRPr b="1" sz="36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95" name="Google Shape;295;p20"/>
          <p:cNvGrpSpPr/>
          <p:nvPr/>
        </p:nvGrpSpPr>
        <p:grpSpPr>
          <a:xfrm>
            <a:off x="8603423" y="2177622"/>
            <a:ext cx="2877378" cy="992045"/>
            <a:chOff x="8603423" y="2177622"/>
            <a:chExt cx="2877378" cy="992045"/>
          </a:xfrm>
        </p:grpSpPr>
        <p:sp>
          <p:nvSpPr>
            <p:cNvPr id="296" name="Google Shape;296;p20"/>
            <p:cNvSpPr/>
            <p:nvPr/>
          </p:nvSpPr>
          <p:spPr>
            <a:xfrm>
              <a:off x="8603423" y="2177622"/>
              <a:ext cx="2877378" cy="992045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7" name="Google Shape;297;p20"/>
            <p:cNvSpPr txBox="1"/>
            <p:nvPr/>
          </p:nvSpPr>
          <p:spPr>
            <a:xfrm>
              <a:off x="9023243" y="2301825"/>
              <a:ext cx="12330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TITLE</a:t>
              </a:r>
              <a:endParaRPr b="1" sz="36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98" name="Google Shape;298;p20"/>
          <p:cNvSpPr txBox="1"/>
          <p:nvPr/>
        </p:nvSpPr>
        <p:spPr>
          <a:xfrm>
            <a:off x="1978839" y="4919008"/>
            <a:ext cx="823432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99" name="Google Shape;299;p20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EFE"/>
            </a:gs>
            <a:gs pos="100000">
              <a:srgbClr val="F1E2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/>
          <p:nvPr/>
        </p:nvSpPr>
        <p:spPr>
          <a:xfrm>
            <a:off x="2646683" y="337623"/>
            <a:ext cx="6947483" cy="854489"/>
          </a:xfrm>
          <a:prstGeom prst="roundRect">
            <a:avLst>
              <a:gd fmla="val 24740" name="adj"/>
            </a:avLst>
          </a:prstGeom>
          <a:solidFill>
            <a:srgbClr val="FF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06" name="Google Shape;306;p21"/>
          <p:cNvPicPr preferRelativeResize="0"/>
          <p:nvPr/>
        </p:nvPicPr>
        <p:blipFill rotWithShape="1">
          <a:blip r:embed="rId3">
            <a:alphaModFix/>
          </a:blip>
          <a:srcRect b="51337" l="16914" r="16913" t="39503"/>
          <a:stretch/>
        </p:blipFill>
        <p:spPr>
          <a:xfrm>
            <a:off x="2646684" y="337624"/>
            <a:ext cx="6947483" cy="854489"/>
          </a:xfrm>
          <a:custGeom>
            <a:rect b="b" l="l" r="r" t="t"/>
            <a:pathLst>
              <a:path extrusionOk="0" h="854489" w="6947483">
                <a:moveTo>
                  <a:pt x="211401" y="0"/>
                </a:moveTo>
                <a:lnTo>
                  <a:pt x="6736082" y="0"/>
                </a:lnTo>
                <a:cubicBezTo>
                  <a:pt x="6852836" y="0"/>
                  <a:pt x="6947483" y="94647"/>
                  <a:pt x="6947483" y="211401"/>
                </a:cubicBezTo>
                <a:lnTo>
                  <a:pt x="6947483" y="643088"/>
                </a:lnTo>
                <a:cubicBezTo>
                  <a:pt x="6947483" y="759842"/>
                  <a:pt x="6852836" y="854489"/>
                  <a:pt x="6736082" y="854489"/>
                </a:cubicBezTo>
                <a:lnTo>
                  <a:pt x="211401" y="854489"/>
                </a:lnTo>
                <a:cubicBezTo>
                  <a:pt x="94647" y="854489"/>
                  <a:pt x="0" y="759842"/>
                  <a:pt x="0" y="643088"/>
                </a:cubicBezTo>
                <a:lnTo>
                  <a:pt x="0" y="211401"/>
                </a:lnTo>
                <a:cubicBezTo>
                  <a:pt x="0" y="94647"/>
                  <a:pt x="94647" y="0"/>
                  <a:pt x="211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07" name="Google Shape;30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972" y="42262"/>
            <a:ext cx="1008944" cy="113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8632" y="437079"/>
            <a:ext cx="962821" cy="9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1"/>
          <p:cNvGrpSpPr/>
          <p:nvPr/>
        </p:nvGrpSpPr>
        <p:grpSpPr>
          <a:xfrm>
            <a:off x="-794500" y="1178044"/>
            <a:ext cx="588725" cy="2604816"/>
            <a:chOff x="-794500" y="1178044"/>
            <a:chExt cx="588725" cy="3958224"/>
          </a:xfrm>
        </p:grpSpPr>
        <p:sp>
          <p:nvSpPr>
            <p:cNvPr id="310" name="Google Shape;310;p21"/>
            <p:cNvSpPr/>
            <p:nvPr/>
          </p:nvSpPr>
          <p:spPr>
            <a:xfrm>
              <a:off x="-794498" y="1178044"/>
              <a:ext cx="588723" cy="989556"/>
            </a:xfrm>
            <a:prstGeom prst="rect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-794499" y="2167600"/>
              <a:ext cx="588723" cy="989556"/>
            </a:xfrm>
            <a:prstGeom prst="rect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-794499" y="3157156"/>
              <a:ext cx="588723" cy="989556"/>
            </a:xfrm>
            <a:prstGeom prst="rect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-794500" y="4146712"/>
              <a:ext cx="588723" cy="989556"/>
            </a:xfrm>
            <a:prstGeom prst="rect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14" name="Google Shape;314;p21"/>
          <p:cNvSpPr/>
          <p:nvPr/>
        </p:nvSpPr>
        <p:spPr>
          <a:xfrm>
            <a:off x="3830260" y="3303268"/>
            <a:ext cx="4637417" cy="4637417"/>
          </a:xfrm>
          <a:prstGeom prst="arc">
            <a:avLst>
              <a:gd fmla="val 11329642" name="adj1"/>
              <a:gd fmla="val 21002346" name="adj2"/>
            </a:avLst>
          </a:prstGeom>
          <a:noFill/>
          <a:ln cap="flat" cmpd="sng" w="28575">
            <a:solidFill>
              <a:srgbClr val="3D3C6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15" name="Google Shape;315;p21"/>
          <p:cNvSpPr/>
          <p:nvPr/>
        </p:nvSpPr>
        <p:spPr>
          <a:xfrm flipH="1">
            <a:off x="3636512" y="4561307"/>
            <a:ext cx="5017598" cy="2226398"/>
          </a:xfrm>
          <a:custGeom>
            <a:rect b="b" l="l" r="r" t="t"/>
            <a:pathLst>
              <a:path extrusionOk="0" h="2705986" w="6067310">
                <a:moveTo>
                  <a:pt x="3025157" y="1055951"/>
                </a:moveTo>
                <a:lnTo>
                  <a:pt x="3064024" y="1059484"/>
                </a:lnTo>
                <a:lnTo>
                  <a:pt x="3063946" y="1056391"/>
                </a:lnTo>
                <a:lnTo>
                  <a:pt x="3120244" y="1153633"/>
                </a:lnTo>
                <a:lnTo>
                  <a:pt x="3067081" y="1254642"/>
                </a:lnTo>
                <a:lnTo>
                  <a:pt x="3157458" y="2232837"/>
                </a:lnTo>
                <a:lnTo>
                  <a:pt x="3032614" y="2325464"/>
                </a:lnTo>
                <a:lnTo>
                  <a:pt x="2909852" y="2234382"/>
                </a:lnTo>
                <a:lnTo>
                  <a:pt x="3000229" y="1256187"/>
                </a:lnTo>
                <a:lnTo>
                  <a:pt x="2947066" y="1155178"/>
                </a:lnTo>
                <a:lnTo>
                  <a:pt x="3003366" y="1057932"/>
                </a:lnTo>
                <a:close/>
                <a:moveTo>
                  <a:pt x="3029867" y="0"/>
                </a:moveTo>
                <a:lnTo>
                  <a:pt x="3029807" y="2381"/>
                </a:lnTo>
                <a:lnTo>
                  <a:pt x="2964451" y="9531"/>
                </a:lnTo>
                <a:cubicBezTo>
                  <a:pt x="2632430" y="73877"/>
                  <a:pt x="2782261" y="495959"/>
                  <a:pt x="2862005" y="894680"/>
                </a:cubicBezTo>
                <a:lnTo>
                  <a:pt x="2808843" y="894680"/>
                </a:lnTo>
                <a:cubicBezTo>
                  <a:pt x="2727326" y="1013411"/>
                  <a:pt x="2550117" y="1068345"/>
                  <a:pt x="2372908" y="1059484"/>
                </a:cubicBezTo>
                <a:cubicBezTo>
                  <a:pt x="2105322" y="1187075"/>
                  <a:pt x="1837736" y="1341247"/>
                  <a:pt x="1570150" y="1442257"/>
                </a:cubicBezTo>
                <a:cubicBezTo>
                  <a:pt x="1252946" y="1387323"/>
                  <a:pt x="887894" y="1289856"/>
                  <a:pt x="634485" y="1197708"/>
                </a:cubicBezTo>
                <a:lnTo>
                  <a:pt x="623852" y="1229605"/>
                </a:lnTo>
                <a:lnTo>
                  <a:pt x="437782" y="942526"/>
                </a:lnTo>
                <a:cubicBezTo>
                  <a:pt x="299559" y="956702"/>
                  <a:pt x="437782" y="1098471"/>
                  <a:pt x="437782" y="1176443"/>
                </a:cubicBezTo>
                <a:lnTo>
                  <a:pt x="267661" y="1144545"/>
                </a:lnTo>
                <a:lnTo>
                  <a:pt x="272978" y="1086066"/>
                </a:lnTo>
                <a:lnTo>
                  <a:pt x="246396" y="1080750"/>
                </a:lnTo>
                <a:lnTo>
                  <a:pt x="235764" y="1128596"/>
                </a:lnTo>
                <a:cubicBezTo>
                  <a:pt x="171969" y="1093154"/>
                  <a:pt x="108173" y="988602"/>
                  <a:pt x="44378" y="1022271"/>
                </a:cubicBezTo>
                <a:cubicBezTo>
                  <a:pt x="-67265" y="1031131"/>
                  <a:pt x="65643" y="1114420"/>
                  <a:pt x="76275" y="1160494"/>
                </a:cubicBezTo>
                <a:cubicBezTo>
                  <a:pt x="196777" y="1358968"/>
                  <a:pt x="397024" y="1382006"/>
                  <a:pt x="549424" y="1420991"/>
                </a:cubicBezTo>
                <a:lnTo>
                  <a:pt x="544108" y="1442257"/>
                </a:lnTo>
                <a:lnTo>
                  <a:pt x="1203326" y="1692122"/>
                </a:lnTo>
                <a:cubicBezTo>
                  <a:pt x="1398256" y="1793130"/>
                  <a:pt x="1699512" y="1878192"/>
                  <a:pt x="1804066" y="1835661"/>
                </a:cubicBezTo>
                <a:cubicBezTo>
                  <a:pt x="2014945" y="1732880"/>
                  <a:pt x="2172661" y="1725792"/>
                  <a:pt x="2356959" y="1670857"/>
                </a:cubicBezTo>
                <a:cubicBezTo>
                  <a:pt x="2417211" y="1757689"/>
                  <a:pt x="2450879" y="1881735"/>
                  <a:pt x="2457968" y="2011098"/>
                </a:cubicBezTo>
                <a:lnTo>
                  <a:pt x="2468601" y="2622471"/>
                </a:lnTo>
                <a:cubicBezTo>
                  <a:pt x="2489866" y="2649052"/>
                  <a:pt x="2479233" y="2723481"/>
                  <a:pt x="2532396" y="2702215"/>
                </a:cubicBezTo>
                <a:lnTo>
                  <a:pt x="3079973" y="2702215"/>
                </a:lnTo>
                <a:lnTo>
                  <a:pt x="3079949" y="2700670"/>
                </a:lnTo>
                <a:lnTo>
                  <a:pt x="3534914" y="2700670"/>
                </a:lnTo>
                <a:cubicBezTo>
                  <a:pt x="3588077" y="2721936"/>
                  <a:pt x="3577444" y="2647507"/>
                  <a:pt x="3598709" y="2620926"/>
                </a:cubicBezTo>
                <a:lnTo>
                  <a:pt x="3609342" y="2009553"/>
                </a:lnTo>
                <a:cubicBezTo>
                  <a:pt x="3616431" y="1880190"/>
                  <a:pt x="3650099" y="1756144"/>
                  <a:pt x="3710351" y="1669312"/>
                </a:cubicBezTo>
                <a:cubicBezTo>
                  <a:pt x="3894649" y="1724247"/>
                  <a:pt x="4052365" y="1731335"/>
                  <a:pt x="4263244" y="1834116"/>
                </a:cubicBezTo>
                <a:cubicBezTo>
                  <a:pt x="4367798" y="1876647"/>
                  <a:pt x="4669054" y="1791585"/>
                  <a:pt x="4863984" y="1690577"/>
                </a:cubicBezTo>
                <a:lnTo>
                  <a:pt x="5523202" y="1440712"/>
                </a:lnTo>
                <a:lnTo>
                  <a:pt x="5517886" y="1419446"/>
                </a:lnTo>
                <a:cubicBezTo>
                  <a:pt x="5670286" y="1380461"/>
                  <a:pt x="5870533" y="1357423"/>
                  <a:pt x="5991035" y="1158949"/>
                </a:cubicBezTo>
                <a:cubicBezTo>
                  <a:pt x="6001667" y="1112875"/>
                  <a:pt x="6134575" y="1029586"/>
                  <a:pt x="6022932" y="1020726"/>
                </a:cubicBezTo>
                <a:cubicBezTo>
                  <a:pt x="5959137" y="987057"/>
                  <a:pt x="5895341" y="1091609"/>
                  <a:pt x="5831546" y="1127051"/>
                </a:cubicBezTo>
                <a:lnTo>
                  <a:pt x="5820914" y="1079205"/>
                </a:lnTo>
                <a:lnTo>
                  <a:pt x="5794332" y="1084521"/>
                </a:lnTo>
                <a:lnTo>
                  <a:pt x="5799649" y="1143000"/>
                </a:lnTo>
                <a:lnTo>
                  <a:pt x="5629528" y="1174898"/>
                </a:lnTo>
                <a:cubicBezTo>
                  <a:pt x="5629528" y="1096926"/>
                  <a:pt x="5767751" y="955157"/>
                  <a:pt x="5629528" y="940981"/>
                </a:cubicBezTo>
                <a:lnTo>
                  <a:pt x="5443458" y="1228060"/>
                </a:lnTo>
                <a:lnTo>
                  <a:pt x="5432825" y="1196163"/>
                </a:lnTo>
                <a:cubicBezTo>
                  <a:pt x="5179416" y="1288311"/>
                  <a:pt x="4814364" y="1385778"/>
                  <a:pt x="4497160" y="1440712"/>
                </a:cubicBezTo>
                <a:cubicBezTo>
                  <a:pt x="4229574" y="1339702"/>
                  <a:pt x="3961988" y="1185530"/>
                  <a:pt x="3694402" y="1057939"/>
                </a:cubicBezTo>
                <a:cubicBezTo>
                  <a:pt x="3517193" y="1066800"/>
                  <a:pt x="3339984" y="1011866"/>
                  <a:pt x="3258467" y="893135"/>
                </a:cubicBezTo>
                <a:lnTo>
                  <a:pt x="3205305" y="893135"/>
                </a:lnTo>
                <a:cubicBezTo>
                  <a:pt x="3290366" y="467832"/>
                  <a:pt x="3455169" y="15950"/>
                  <a:pt x="3029867" y="0"/>
                </a:cubicBezTo>
                <a:close/>
              </a:path>
            </a:pathLst>
          </a:custGeom>
          <a:solidFill>
            <a:srgbClr val="EB8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16" name="Google Shape;316;p21"/>
          <p:cNvGrpSpPr/>
          <p:nvPr/>
        </p:nvGrpSpPr>
        <p:grpSpPr>
          <a:xfrm>
            <a:off x="4359833" y="2713220"/>
            <a:ext cx="1278621" cy="1278621"/>
            <a:chOff x="4359833" y="2713220"/>
            <a:chExt cx="1278621" cy="1278621"/>
          </a:xfrm>
        </p:grpSpPr>
        <p:sp>
          <p:nvSpPr>
            <p:cNvPr id="317" name="Google Shape;317;p21"/>
            <p:cNvSpPr/>
            <p:nvPr/>
          </p:nvSpPr>
          <p:spPr>
            <a:xfrm>
              <a:off x="4359833" y="2713220"/>
              <a:ext cx="1278621" cy="1278621"/>
            </a:xfrm>
            <a:prstGeom prst="ellipse">
              <a:avLst/>
            </a:prstGeom>
            <a:solidFill>
              <a:srgbClr val="608C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4569663" y="2883378"/>
              <a:ext cx="858959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02</a:t>
              </a:r>
              <a:endParaRPr sz="4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19" name="Google Shape;319;p21"/>
          <p:cNvGrpSpPr/>
          <p:nvPr/>
        </p:nvGrpSpPr>
        <p:grpSpPr>
          <a:xfrm>
            <a:off x="3310770" y="4083237"/>
            <a:ext cx="1278621" cy="1278621"/>
            <a:chOff x="3310770" y="4083237"/>
            <a:chExt cx="1278621" cy="1278621"/>
          </a:xfrm>
        </p:grpSpPr>
        <p:sp>
          <p:nvSpPr>
            <p:cNvPr id="320" name="Google Shape;320;p21"/>
            <p:cNvSpPr/>
            <p:nvPr/>
          </p:nvSpPr>
          <p:spPr>
            <a:xfrm>
              <a:off x="3310770" y="4083237"/>
              <a:ext cx="1278621" cy="1278621"/>
            </a:xfrm>
            <a:prstGeom prst="ellipse">
              <a:avLst/>
            </a:prstGeom>
            <a:solidFill>
              <a:srgbClr val="EDCC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3490799" y="4281516"/>
              <a:ext cx="858959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01</a:t>
              </a:r>
              <a:endParaRPr sz="4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22" name="Google Shape;322;p21"/>
          <p:cNvGrpSpPr/>
          <p:nvPr/>
        </p:nvGrpSpPr>
        <p:grpSpPr>
          <a:xfrm>
            <a:off x="6542502" y="2713220"/>
            <a:ext cx="1278621" cy="1278621"/>
            <a:chOff x="6542502" y="2713220"/>
            <a:chExt cx="1278621" cy="1278621"/>
          </a:xfrm>
        </p:grpSpPr>
        <p:sp>
          <p:nvSpPr>
            <p:cNvPr id="323" name="Google Shape;323;p21"/>
            <p:cNvSpPr/>
            <p:nvPr/>
          </p:nvSpPr>
          <p:spPr>
            <a:xfrm>
              <a:off x="6542502" y="2713220"/>
              <a:ext cx="1278621" cy="1278621"/>
            </a:xfrm>
            <a:prstGeom prst="ellipse">
              <a:avLst/>
            </a:prstGeom>
            <a:solidFill>
              <a:srgbClr val="AEB5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6734068" y="2883378"/>
              <a:ext cx="858959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03</a:t>
              </a:r>
              <a:endParaRPr sz="4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25" name="Google Shape;325;p21"/>
          <p:cNvGrpSpPr/>
          <p:nvPr/>
        </p:nvGrpSpPr>
        <p:grpSpPr>
          <a:xfrm>
            <a:off x="7670891" y="4083237"/>
            <a:ext cx="1278621" cy="1278621"/>
            <a:chOff x="7670891" y="4083237"/>
            <a:chExt cx="1278621" cy="1278621"/>
          </a:xfrm>
        </p:grpSpPr>
        <p:sp>
          <p:nvSpPr>
            <p:cNvPr id="326" name="Google Shape;326;p21"/>
            <p:cNvSpPr/>
            <p:nvPr/>
          </p:nvSpPr>
          <p:spPr>
            <a:xfrm>
              <a:off x="7670891" y="4083237"/>
              <a:ext cx="1278621" cy="1278621"/>
            </a:xfrm>
            <a:prstGeom prst="ellipse">
              <a:avLst/>
            </a:prstGeom>
            <a:solidFill>
              <a:srgbClr val="EB83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7880721" y="4281515"/>
              <a:ext cx="858959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04</a:t>
              </a:r>
              <a:endParaRPr sz="4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28" name="Google Shape;328;p21"/>
          <p:cNvSpPr/>
          <p:nvPr/>
        </p:nvSpPr>
        <p:spPr>
          <a:xfrm>
            <a:off x="626727" y="4300897"/>
            <a:ext cx="2684043" cy="806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/>
          </a:p>
        </p:txBody>
      </p:sp>
      <p:sp>
        <p:nvSpPr>
          <p:cNvPr id="329" name="Google Shape;329;p21"/>
          <p:cNvSpPr/>
          <p:nvPr/>
        </p:nvSpPr>
        <p:spPr>
          <a:xfrm>
            <a:off x="1730619" y="2562702"/>
            <a:ext cx="2684043" cy="806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8139297" y="2562702"/>
            <a:ext cx="2684043" cy="806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9253507" y="4302163"/>
            <a:ext cx="2684043" cy="806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/>
          </a:p>
        </p:txBody>
      </p:sp>
      <p:sp>
        <p:nvSpPr>
          <p:cNvPr id="332" name="Google Shape;332;p21"/>
          <p:cNvSpPr txBox="1"/>
          <p:nvPr/>
        </p:nvSpPr>
        <p:spPr>
          <a:xfrm>
            <a:off x="1" y="469309"/>
            <a:ext cx="1219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271"/>
              </a:buClr>
              <a:buSzPts val="3200"/>
              <a:buFont typeface="Libre Franklin Medium"/>
              <a:buNone/>
            </a:pPr>
            <a:r>
              <a:rPr b="1" i="0" lang="tr-TR" sz="3200" u="none" cap="none" strike="noStrike">
                <a:solidFill>
                  <a:srgbClr val="75627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i="0" sz="3200" u="none" cap="none" strike="noStrike">
              <a:solidFill>
                <a:srgbClr val="75627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"/>
          <p:cNvSpPr/>
          <p:nvPr/>
        </p:nvSpPr>
        <p:spPr>
          <a:xfrm>
            <a:off x="337623" y="548641"/>
            <a:ext cx="11531435" cy="5753685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54000" rotWithShape="0" algn="tl" dir="27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938681" y="-1488477"/>
            <a:ext cx="776614" cy="1164921"/>
          </a:xfrm>
          <a:prstGeom prst="rect">
            <a:avLst/>
          </a:prstGeom>
          <a:gradFill>
            <a:gsLst>
              <a:gs pos="0">
                <a:srgbClr val="FFFEFE"/>
              </a:gs>
              <a:gs pos="100000">
                <a:srgbClr val="F1E2C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0" name="Google Shape;340;p22"/>
          <p:cNvSpPr/>
          <p:nvPr/>
        </p:nvSpPr>
        <p:spPr>
          <a:xfrm>
            <a:off x="1907007" y="-1488477"/>
            <a:ext cx="776614" cy="1164921"/>
          </a:xfrm>
          <a:prstGeom prst="rect">
            <a:avLst/>
          </a:prstGeom>
          <a:solidFill>
            <a:srgbClr val="6149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41" name="Google Shape;341;p22"/>
          <p:cNvPicPr preferRelativeResize="0"/>
          <p:nvPr/>
        </p:nvPicPr>
        <p:blipFill rotWithShape="1">
          <a:blip r:embed="rId4">
            <a:alphaModFix/>
          </a:blip>
          <a:srcRect b="29307" l="13292" r="14794" t="32771"/>
          <a:stretch/>
        </p:blipFill>
        <p:spPr>
          <a:xfrm>
            <a:off x="379825" y="773721"/>
            <a:ext cx="11432961" cy="5341154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2"/>
          <p:cNvSpPr txBox="1"/>
          <p:nvPr/>
        </p:nvSpPr>
        <p:spPr>
          <a:xfrm>
            <a:off x="379825" y="2601537"/>
            <a:ext cx="1143296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OVERVIEW</a:t>
            </a:r>
            <a:endParaRPr sz="48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343" name="Google Shape;343;p22"/>
          <p:cNvCxnSpPr/>
          <p:nvPr/>
        </p:nvCxnSpPr>
        <p:spPr>
          <a:xfrm>
            <a:off x="4282585" y="3713873"/>
            <a:ext cx="3600000" cy="0"/>
          </a:xfrm>
          <a:prstGeom prst="straightConnector1">
            <a:avLst/>
          </a:prstGeom>
          <a:noFill/>
          <a:ln cap="flat" cmpd="sng" w="9525">
            <a:solidFill>
              <a:srgbClr val="61494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 id="344" name="Google Shape;344;p22"/>
          <p:cNvSpPr txBox="1"/>
          <p:nvPr/>
        </p:nvSpPr>
        <p:spPr>
          <a:xfrm>
            <a:off x="379825" y="4166231"/>
            <a:ext cx="114329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rgbClr val="61494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 02</a:t>
            </a:r>
            <a:endParaRPr sz="4000">
              <a:solidFill>
                <a:srgbClr val="61494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llustration Frame Presentation，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