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bold r:id="rId30"/>
      <p:boldItalic r:id="rId31"/>
    </p:embeddedFont>
    <p:embeddedFont>
      <p:font typeface="Montserrat"/>
      <p:regular r:id="rId32"/>
      <p:bold r:id="rId33"/>
      <p:italic r:id="rId34"/>
      <p:boldItalic r:id="rId35"/>
    </p:embeddedFont>
    <p:embeddedFont>
      <p:font typeface="Inter"/>
      <p:regular r:id="rId36"/>
      <p:bold r:id="rId37"/>
    </p:embeddedFont>
    <p:embeddedFont>
      <p:font typeface="Federant"/>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kje4NsH5MPrK59UPIXHPNS1+y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Federan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aadc94af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aadc94af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aadc94af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baadc94af2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baadc94af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baadc94af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aadc94af2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baadc94af2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baadc94af2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baadc94af2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baadc94af2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baadc94af2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aadc94af2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baadc94af2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baadc94af2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aadc94af2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baadc94af2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2baadc94af2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baadc94af2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baadc94af2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2baadc94af2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baadc94af2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baadc94af2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baadc94af2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aadc94af2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baadc94af2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baadc94af2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aadc94af2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baadc94af2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baadc94af2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baadc94af2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baadc94af2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baadc94af2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aadc94af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aadc94af2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aadc94af2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baadc94af2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baadc94af2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baadc94af2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baadc94af2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baadc94af2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2baadc94af2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baadc94af2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baadc94af2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baadc94af2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baadc94af2_0_5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baadc94af2_0_5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2baadc94af2_0_5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baadc94af2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baadc94af2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2baadc94af2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baadc94af2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baadc94af2_0_6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g2baadc94af2_0_6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aadc94af2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aadc94af2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aadc94af2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aadc94af2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2baadc94af2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2baadc94af2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baadc94af2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baadc94af2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baadc94af2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baadc94af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baadc94af2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baadc94af2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aadc94af2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baadc94af2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baadc94af2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aadc94af2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baadc94af2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baadc94af2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aadc94af2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baadc94af2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2baadc94af2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9.png"/><Relationship Id="rId10" Type="http://schemas.openxmlformats.org/officeDocument/2006/relationships/image" Target="../media/image98.png"/><Relationship Id="rId9" Type="http://schemas.openxmlformats.org/officeDocument/2006/relationships/image" Target="../media/image58.png"/><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image" Target="../media/image49.png"/><Relationship Id="rId8"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35.png"/><Relationship Id="rId11" Type="http://schemas.openxmlformats.org/officeDocument/2006/relationships/image" Target="../media/image106.png"/><Relationship Id="rId10" Type="http://schemas.openxmlformats.org/officeDocument/2006/relationships/image" Target="../media/image63.png"/><Relationship Id="rId12" Type="http://schemas.openxmlformats.org/officeDocument/2006/relationships/image" Target="../media/image69.png"/><Relationship Id="rId9" Type="http://schemas.openxmlformats.org/officeDocument/2006/relationships/image" Target="../media/image65.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73.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102.png"/><Relationship Id="rId7"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32.png"/><Relationship Id="rId22" Type="http://schemas.openxmlformats.org/officeDocument/2006/relationships/image" Target="../media/image111.png"/><Relationship Id="rId21" Type="http://schemas.openxmlformats.org/officeDocument/2006/relationships/image" Target="../media/image103.png"/><Relationship Id="rId24" Type="http://schemas.openxmlformats.org/officeDocument/2006/relationships/image" Target="../media/image115.png"/><Relationship Id="rId23"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97.png"/><Relationship Id="rId26" Type="http://schemas.openxmlformats.org/officeDocument/2006/relationships/image" Target="../media/image109.png"/><Relationship Id="rId25" Type="http://schemas.openxmlformats.org/officeDocument/2006/relationships/image" Target="../media/image112.png"/><Relationship Id="rId28" Type="http://schemas.openxmlformats.org/officeDocument/2006/relationships/image" Target="../media/image120.png"/><Relationship Id="rId27" Type="http://schemas.openxmlformats.org/officeDocument/2006/relationships/image" Target="../media/image126.png"/><Relationship Id="rId5" Type="http://schemas.openxmlformats.org/officeDocument/2006/relationships/image" Target="../media/image34.png"/><Relationship Id="rId6" Type="http://schemas.openxmlformats.org/officeDocument/2006/relationships/image" Target="../media/image2.png"/><Relationship Id="rId29" Type="http://schemas.openxmlformats.org/officeDocument/2006/relationships/image" Target="../media/image105.png"/><Relationship Id="rId7" Type="http://schemas.openxmlformats.org/officeDocument/2006/relationships/image" Target="../media/image107.png"/><Relationship Id="rId8" Type="http://schemas.openxmlformats.org/officeDocument/2006/relationships/image" Target="../media/image85.png"/><Relationship Id="rId30" Type="http://schemas.openxmlformats.org/officeDocument/2006/relationships/image" Target="../media/image110.png"/><Relationship Id="rId11" Type="http://schemas.openxmlformats.org/officeDocument/2006/relationships/image" Target="../media/image93.png"/><Relationship Id="rId10" Type="http://schemas.openxmlformats.org/officeDocument/2006/relationships/image" Target="../media/image91.png"/><Relationship Id="rId13" Type="http://schemas.openxmlformats.org/officeDocument/2006/relationships/image" Target="../media/image100.png"/><Relationship Id="rId12" Type="http://schemas.openxmlformats.org/officeDocument/2006/relationships/image" Target="../media/image96.png"/><Relationship Id="rId15" Type="http://schemas.openxmlformats.org/officeDocument/2006/relationships/image" Target="../media/image113.png"/><Relationship Id="rId14" Type="http://schemas.openxmlformats.org/officeDocument/2006/relationships/image" Target="../media/image99.png"/><Relationship Id="rId17" Type="http://schemas.openxmlformats.org/officeDocument/2006/relationships/image" Target="../media/image101.png"/><Relationship Id="rId16" Type="http://schemas.openxmlformats.org/officeDocument/2006/relationships/image" Target="../media/image133.png"/><Relationship Id="rId19" Type="http://schemas.openxmlformats.org/officeDocument/2006/relationships/image" Target="../media/image104.png"/><Relationship Id="rId18" Type="http://schemas.openxmlformats.org/officeDocument/2006/relationships/image" Target="../media/image1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png"/><Relationship Id="rId7" Type="http://schemas.openxmlformats.org/officeDocument/2006/relationships/image" Target="../media/image116.png"/><Relationship Id="rId8" Type="http://schemas.openxmlformats.org/officeDocument/2006/relationships/image" Target="../media/image1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153.png"/><Relationship Id="rId8" Type="http://schemas.openxmlformats.org/officeDocument/2006/relationships/image" Target="../media/image1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0.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2.png"/><Relationship Id="rId7" Type="http://schemas.openxmlformats.org/officeDocument/2006/relationships/image" Target="../media/image156.png"/><Relationship Id="rId8" Type="http://schemas.openxmlformats.org/officeDocument/2006/relationships/image" Target="../media/image1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2.png"/><Relationship Id="rId7"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152.png"/><Relationship Id="rId8" Type="http://schemas.openxmlformats.org/officeDocument/2006/relationships/image" Target="../media/image1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75.png"/><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image" Target="../media/image198.png"/><Relationship Id="rId8" Type="http://schemas.openxmlformats.org/officeDocument/2006/relationships/image" Target="../media/image1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0.png"/><Relationship Id="rId5" Type="http://schemas.openxmlformats.org/officeDocument/2006/relationships/image" Target="../media/image25.png"/><Relationship Id="rId6" Type="http://schemas.openxmlformats.org/officeDocument/2006/relationships/image" Target="../media/image2.png"/><Relationship Id="rId7" Type="http://schemas.openxmlformats.org/officeDocument/2006/relationships/image" Target="../media/image170.png"/><Relationship Id="rId8" Type="http://schemas.openxmlformats.org/officeDocument/2006/relationships/image" Target="../media/image161.png"/></Relationships>
</file>

<file path=ppt/slides/_rels/slide24.xml.rels><?xml version="1.0" encoding="UTF-8" standalone="yes"?><Relationships xmlns="http://schemas.openxmlformats.org/package/2006/relationships"><Relationship Id="rId20" Type="http://schemas.openxmlformats.org/officeDocument/2006/relationships/image" Target="../media/image185.png"/><Relationship Id="rId22" Type="http://schemas.openxmlformats.org/officeDocument/2006/relationships/image" Target="../media/image191.png"/><Relationship Id="rId21" Type="http://schemas.openxmlformats.org/officeDocument/2006/relationships/image" Target="../media/image18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73.png"/><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hyperlink" Target="https://eatemp.com/powerpoint-org-chart-template/" TargetMode="External"/><Relationship Id="rId8" Type="http://schemas.openxmlformats.org/officeDocument/2006/relationships/image" Target="../media/image168.png"/><Relationship Id="rId11" Type="http://schemas.openxmlformats.org/officeDocument/2006/relationships/image" Target="../media/image202.png"/><Relationship Id="rId10" Type="http://schemas.openxmlformats.org/officeDocument/2006/relationships/image" Target="../media/image174.png"/><Relationship Id="rId13" Type="http://schemas.openxmlformats.org/officeDocument/2006/relationships/image" Target="../media/image183.png"/><Relationship Id="rId12" Type="http://schemas.openxmlformats.org/officeDocument/2006/relationships/image" Target="../media/image192.png"/><Relationship Id="rId15" Type="http://schemas.openxmlformats.org/officeDocument/2006/relationships/image" Target="../media/image180.png"/><Relationship Id="rId14" Type="http://schemas.openxmlformats.org/officeDocument/2006/relationships/image" Target="../media/image196.png"/><Relationship Id="rId17" Type="http://schemas.openxmlformats.org/officeDocument/2006/relationships/image" Target="../media/image176.png"/><Relationship Id="rId16" Type="http://schemas.openxmlformats.org/officeDocument/2006/relationships/image" Target="../media/image179.png"/><Relationship Id="rId19" Type="http://schemas.openxmlformats.org/officeDocument/2006/relationships/image" Target="../media/image184.png"/><Relationship Id="rId18" Type="http://schemas.openxmlformats.org/officeDocument/2006/relationships/image" Target="../media/image1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1.png"/><Relationship Id="rId4" Type="http://schemas.openxmlformats.org/officeDocument/2006/relationships/image" Target="../media/image197.png"/><Relationship Id="rId9" Type="http://schemas.openxmlformats.org/officeDocument/2006/relationships/image" Target="../media/image195.png"/><Relationship Id="rId5" Type="http://schemas.openxmlformats.org/officeDocument/2006/relationships/image" Target="../media/image194.png"/><Relationship Id="rId6" Type="http://schemas.openxmlformats.org/officeDocument/2006/relationships/image" Target="../media/image193.png"/><Relationship Id="rId7" Type="http://schemas.openxmlformats.org/officeDocument/2006/relationships/image" Target="../media/image2.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60.png"/><Relationship Id="rId5" Type="http://schemas.openxmlformats.org/officeDocument/2006/relationships/image" Target="../media/image25.png"/><Relationship Id="rId6" Type="http://schemas.openxmlformats.org/officeDocument/2006/relationships/image" Target="../media/image51.png"/><Relationship Id="rId7" Type="http://schemas.openxmlformats.org/officeDocument/2006/relationships/image" Target="../media/image16.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5.png"/><Relationship Id="rId10" Type="http://schemas.openxmlformats.org/officeDocument/2006/relationships/image" Target="../media/image42.png"/><Relationship Id="rId9" Type="http://schemas.openxmlformats.org/officeDocument/2006/relationships/image" Target="../media/image70.png"/><Relationship Id="rId5" Type="http://schemas.openxmlformats.org/officeDocument/2006/relationships/image" Target="../media/image25.png"/><Relationship Id="rId6" Type="http://schemas.openxmlformats.org/officeDocument/2006/relationships/image" Target="../media/image2.png"/><Relationship Id="rId7" Type="http://schemas.openxmlformats.org/officeDocument/2006/relationships/image" Target="../media/image45.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5" name="Shape 15"/>
        <p:cNvGrpSpPr/>
        <p:nvPr/>
      </p:nvGrpSpPr>
      <p:grpSpPr>
        <a:xfrm>
          <a:off x="0" y="0"/>
          <a:ext cx="0" cy="0"/>
          <a:chOff x="0" y="0"/>
          <a:chExt cx="0" cy="0"/>
        </a:xfrm>
      </p:grpSpPr>
      <p:pic>
        <p:nvPicPr>
          <p:cNvPr descr=" " id="16" name="Google Shape;16;g2baadc94af2_0_1"/>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17" name="Google Shape;17;g2baadc94af2_0_1"/>
          <p:cNvPicPr preferRelativeResize="0"/>
          <p:nvPr/>
        </p:nvPicPr>
        <p:blipFill rotWithShape="1">
          <a:blip r:embed="rId4">
            <a:alphaModFix/>
          </a:blip>
          <a:srcRect b="0" l="0" r="0" t="0"/>
          <a:stretch/>
        </p:blipFill>
        <p:spPr>
          <a:xfrm>
            <a:off x="20005000" y="10960100"/>
            <a:ext cx="3443656" cy="2123663"/>
          </a:xfrm>
          <a:prstGeom prst="rect">
            <a:avLst/>
          </a:prstGeom>
          <a:noFill/>
          <a:ln>
            <a:noFill/>
          </a:ln>
        </p:spPr>
      </p:pic>
      <p:sp>
        <p:nvSpPr>
          <p:cNvPr id="18" name="Google Shape;18;g2baadc94af2_0_1"/>
          <p:cNvSpPr/>
          <p:nvPr/>
        </p:nvSpPr>
        <p:spPr>
          <a:xfrm>
            <a:off x="1917940" y="6858000"/>
            <a:ext cx="97338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baadc94af2_0_1"/>
          <p:cNvSpPr/>
          <p:nvPr/>
        </p:nvSpPr>
        <p:spPr>
          <a:xfrm>
            <a:off x="1714714" y="3124200"/>
            <a:ext cx="94500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Federant"/>
              <a:buNone/>
            </a:pPr>
            <a:r>
              <a:rPr b="0" i="0" lang="en-US" sz="24000" u="none" cap="none" strike="noStrike">
                <a:solidFill>
                  <a:srgbClr val="000000"/>
                </a:solidFill>
                <a:latin typeface="Federant"/>
                <a:ea typeface="Federant"/>
                <a:cs typeface="Federant"/>
                <a:sym typeface="Federant"/>
              </a:rPr>
              <a:t>Korea</a:t>
            </a:r>
            <a:endParaRPr b="0" i="0" sz="24000" u="none" cap="none" strike="noStrike">
              <a:solidFill>
                <a:schemeClr val="dk1"/>
              </a:solidFill>
              <a:latin typeface="Calibri"/>
              <a:ea typeface="Calibri"/>
              <a:cs typeface="Calibri"/>
              <a:sym typeface="Calibri"/>
            </a:endParaRPr>
          </a:p>
        </p:txBody>
      </p:sp>
      <p:pic>
        <p:nvPicPr>
          <p:cNvPr descr=" " id="20" name="Google Shape;20;g2baadc94af2_0_1"/>
          <p:cNvPicPr preferRelativeResize="0"/>
          <p:nvPr/>
        </p:nvPicPr>
        <p:blipFill rotWithShape="1">
          <a:blip r:embed="rId5">
            <a:alphaModFix/>
          </a:blip>
          <a:srcRect b="0" l="0" r="0" t="0"/>
          <a:stretch/>
        </p:blipFill>
        <p:spPr>
          <a:xfrm>
            <a:off x="11380622" y="406400"/>
            <a:ext cx="13006426" cy="13004800"/>
          </a:xfrm>
          <a:prstGeom prst="rect">
            <a:avLst/>
          </a:prstGeom>
          <a:noFill/>
          <a:ln>
            <a:noFill/>
          </a:ln>
        </p:spPr>
      </p:pic>
      <p:sp>
        <p:nvSpPr>
          <p:cNvPr id="21" name="Google Shape;21;g2baadc94af2_0_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baadc94af2_0_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baadc94af2_0_1"/>
          <p:cNvPicPr preferRelativeResize="0"/>
          <p:nvPr/>
        </p:nvPicPr>
        <p:blipFill rotWithShape="1">
          <a:blip r:embed="rId7">
            <a:alphaModFix/>
          </a:blip>
          <a:srcRect b="0" l="0" r="0" t="0"/>
          <a:stretch/>
        </p:blipFill>
        <p:spPr>
          <a:xfrm>
            <a:off x="495362" y="393700"/>
            <a:ext cx="3674790" cy="195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09" name="Shape 209"/>
        <p:cNvGrpSpPr/>
        <p:nvPr/>
      </p:nvGrpSpPr>
      <p:grpSpPr>
        <a:xfrm>
          <a:off x="0" y="0"/>
          <a:ext cx="0" cy="0"/>
          <a:chOff x="0" y="0"/>
          <a:chExt cx="0" cy="0"/>
        </a:xfrm>
      </p:grpSpPr>
      <p:pic>
        <p:nvPicPr>
          <p:cNvPr descr=" " id="210" name="Google Shape;210;g2baadc94af2_0_186"/>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211" name="Google Shape;211;g2baadc94af2_0_186"/>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212" name="Google Shape;212;g2baadc94af2_0_186"/>
          <p:cNvPicPr preferRelativeResize="0"/>
          <p:nvPr/>
        </p:nvPicPr>
        <p:blipFill rotWithShape="1">
          <a:blip r:embed="rId5">
            <a:alphaModFix/>
          </a:blip>
          <a:srcRect b="0" l="0" r="0" t="0"/>
          <a:stretch/>
        </p:blipFill>
        <p:spPr>
          <a:xfrm>
            <a:off x="19458832" y="10706100"/>
            <a:ext cx="3699961" cy="2117192"/>
          </a:xfrm>
          <a:prstGeom prst="rect">
            <a:avLst/>
          </a:prstGeom>
          <a:noFill/>
          <a:ln>
            <a:noFill/>
          </a:ln>
        </p:spPr>
      </p:pic>
      <p:sp>
        <p:nvSpPr>
          <p:cNvPr id="213" name="Google Shape;213;g2baadc94af2_0_1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baadc94af2_0_1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5" name="Google Shape;215;g2baadc94af2_0_186"/>
          <p:cNvSpPr/>
          <p:nvPr/>
        </p:nvSpPr>
        <p:spPr>
          <a:xfrm>
            <a:off x="9380122" y="1257300"/>
            <a:ext cx="5965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Pricing Plan</a:t>
            </a:r>
            <a:endParaRPr b="0" i="0" sz="8000" u="none" cap="none" strike="noStrike">
              <a:solidFill>
                <a:schemeClr val="dk1"/>
              </a:solidFill>
              <a:latin typeface="Calibri"/>
              <a:ea typeface="Calibri"/>
              <a:cs typeface="Calibri"/>
              <a:sym typeface="Calibri"/>
            </a:endParaRPr>
          </a:p>
        </p:txBody>
      </p:sp>
      <p:sp>
        <p:nvSpPr>
          <p:cNvPr id="216" name="Google Shape;216;g2baadc94af2_0_186"/>
          <p:cNvSpPr/>
          <p:nvPr/>
        </p:nvSpPr>
        <p:spPr>
          <a:xfrm>
            <a:off x="1778222" y="3632200"/>
            <a:ext cx="20843400" cy="82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baadc94af2_0_186"/>
          <p:cNvSpPr/>
          <p:nvPr/>
        </p:nvSpPr>
        <p:spPr>
          <a:xfrm>
            <a:off x="1778222" y="3632200"/>
            <a:ext cx="6439800" cy="82551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baadc94af2_0_186"/>
          <p:cNvSpPr/>
          <p:nvPr/>
        </p:nvSpPr>
        <p:spPr>
          <a:xfrm>
            <a:off x="4185173" y="4089400"/>
            <a:ext cx="1625700" cy="1625700"/>
          </a:xfrm>
          <a:prstGeom prst="roundRect">
            <a:avLst>
              <a:gd fmla="val 78188" name="adj"/>
            </a:avLst>
          </a:prstGeom>
          <a:solidFill>
            <a:srgbClr val="FFFCF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baadc94af2_0_186"/>
          <p:cNvPicPr preferRelativeResize="0"/>
          <p:nvPr/>
        </p:nvPicPr>
        <p:blipFill rotWithShape="1">
          <a:blip r:embed="rId7">
            <a:alphaModFix/>
          </a:blip>
          <a:srcRect b="0" l="0" r="0" t="0"/>
          <a:stretch/>
        </p:blipFill>
        <p:spPr>
          <a:xfrm>
            <a:off x="4490011" y="4394200"/>
            <a:ext cx="1016127" cy="1016000"/>
          </a:xfrm>
          <a:prstGeom prst="rect">
            <a:avLst/>
          </a:prstGeom>
          <a:noFill/>
          <a:ln>
            <a:noFill/>
          </a:ln>
        </p:spPr>
      </p:pic>
      <p:pic>
        <p:nvPicPr>
          <p:cNvPr descr=" " id="220" name="Google Shape;220;g2baadc94af2_0_186"/>
          <p:cNvPicPr preferRelativeResize="0"/>
          <p:nvPr/>
        </p:nvPicPr>
        <p:blipFill rotWithShape="1">
          <a:blip r:embed="rId8">
            <a:alphaModFix/>
          </a:blip>
          <a:srcRect b="0" l="0" r="0" t="0"/>
          <a:stretch/>
        </p:blipFill>
        <p:spPr>
          <a:xfrm>
            <a:off x="4640843" y="4545013"/>
            <a:ext cx="714464" cy="714375"/>
          </a:xfrm>
          <a:prstGeom prst="rect">
            <a:avLst/>
          </a:prstGeom>
          <a:noFill/>
          <a:ln>
            <a:noFill/>
          </a:ln>
        </p:spPr>
      </p:pic>
      <p:sp>
        <p:nvSpPr>
          <p:cNvPr id="221" name="Google Shape;221;g2baadc94af2_0_186"/>
          <p:cNvSpPr/>
          <p:nvPr/>
        </p:nvSpPr>
        <p:spPr>
          <a:xfrm>
            <a:off x="4178822" y="6019800"/>
            <a:ext cx="1638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F610E"/>
              </a:buClr>
              <a:buSzPts val="4800"/>
              <a:buFont typeface="Federant"/>
              <a:buNone/>
            </a:pPr>
            <a:r>
              <a:rPr b="0" i="0" lang="en-US" sz="4800" u="none" cap="none" strike="noStrike">
                <a:solidFill>
                  <a:srgbClr val="8F610E"/>
                </a:solidFill>
                <a:latin typeface="Federant"/>
                <a:ea typeface="Federant"/>
                <a:cs typeface="Federant"/>
                <a:sym typeface="Federant"/>
              </a:rPr>
              <a:t>Basic</a:t>
            </a:r>
            <a:endParaRPr b="0" i="0" sz="4800" u="none" cap="none" strike="noStrike">
              <a:solidFill>
                <a:schemeClr val="dk1"/>
              </a:solidFill>
              <a:latin typeface="Calibri"/>
              <a:ea typeface="Calibri"/>
              <a:cs typeface="Calibri"/>
              <a:sym typeface="Calibri"/>
            </a:endParaRPr>
          </a:p>
        </p:txBody>
      </p:sp>
      <p:sp>
        <p:nvSpPr>
          <p:cNvPr id="222" name="Google Shape;222;g2baadc94af2_0_186"/>
          <p:cNvSpPr/>
          <p:nvPr/>
        </p:nvSpPr>
        <p:spPr>
          <a:xfrm>
            <a:off x="2235479"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3" name="Google Shape;223;g2baadc94af2_0_186"/>
          <p:cNvSpPr/>
          <p:nvPr/>
        </p:nvSpPr>
        <p:spPr>
          <a:xfrm>
            <a:off x="3448481" y="10680700"/>
            <a:ext cx="30993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$10/month</a:t>
            </a:r>
            <a:endParaRPr b="0" i="0" sz="4800" u="none" cap="none" strike="noStrike">
              <a:solidFill>
                <a:schemeClr val="dk1"/>
              </a:solidFill>
              <a:latin typeface="Calibri"/>
              <a:ea typeface="Calibri"/>
              <a:cs typeface="Calibri"/>
              <a:sym typeface="Calibri"/>
            </a:endParaRPr>
          </a:p>
        </p:txBody>
      </p:sp>
      <p:sp>
        <p:nvSpPr>
          <p:cNvPr id="224" name="Google Shape;224;g2baadc94af2_0_186"/>
          <p:cNvSpPr/>
          <p:nvPr/>
        </p:nvSpPr>
        <p:spPr>
          <a:xfrm>
            <a:off x="8980022" y="3632200"/>
            <a:ext cx="6439800" cy="82551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aadc94af2_0_186"/>
          <p:cNvSpPr/>
          <p:nvPr/>
        </p:nvSpPr>
        <p:spPr>
          <a:xfrm>
            <a:off x="11386973" y="4089400"/>
            <a:ext cx="1625700" cy="1625700"/>
          </a:xfrm>
          <a:prstGeom prst="roundRect">
            <a:avLst>
              <a:gd fmla="val 78188" name="adj"/>
            </a:avLst>
          </a:prstGeom>
          <a:solidFill>
            <a:srgbClr val="FFFCF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baadc94af2_0_186"/>
          <p:cNvPicPr preferRelativeResize="0"/>
          <p:nvPr/>
        </p:nvPicPr>
        <p:blipFill rotWithShape="1">
          <a:blip r:embed="rId7">
            <a:alphaModFix/>
          </a:blip>
          <a:srcRect b="0" l="0" r="0" t="0"/>
          <a:stretch/>
        </p:blipFill>
        <p:spPr>
          <a:xfrm>
            <a:off x="11691811" y="4394200"/>
            <a:ext cx="1016127" cy="1016000"/>
          </a:xfrm>
          <a:prstGeom prst="rect">
            <a:avLst/>
          </a:prstGeom>
          <a:noFill/>
          <a:ln>
            <a:noFill/>
          </a:ln>
        </p:spPr>
      </p:pic>
      <p:pic>
        <p:nvPicPr>
          <p:cNvPr descr=" " id="227" name="Google Shape;227;g2baadc94af2_0_186"/>
          <p:cNvPicPr preferRelativeResize="0"/>
          <p:nvPr/>
        </p:nvPicPr>
        <p:blipFill rotWithShape="1">
          <a:blip r:embed="rId9">
            <a:alphaModFix/>
          </a:blip>
          <a:srcRect b="0" l="0" r="0" t="0"/>
          <a:stretch/>
        </p:blipFill>
        <p:spPr>
          <a:xfrm>
            <a:off x="11815354" y="4505325"/>
            <a:ext cx="769041" cy="781844"/>
          </a:xfrm>
          <a:prstGeom prst="rect">
            <a:avLst/>
          </a:prstGeom>
          <a:noFill/>
          <a:ln>
            <a:noFill/>
          </a:ln>
        </p:spPr>
      </p:pic>
      <p:sp>
        <p:nvSpPr>
          <p:cNvPr id="228" name="Google Shape;228;g2baadc94af2_0_186"/>
          <p:cNvSpPr/>
          <p:nvPr/>
        </p:nvSpPr>
        <p:spPr>
          <a:xfrm>
            <a:off x="11488586" y="6019800"/>
            <a:ext cx="1422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F610E"/>
              </a:buClr>
              <a:buSzPts val="4800"/>
              <a:buFont typeface="Federant"/>
              <a:buNone/>
            </a:pPr>
            <a:r>
              <a:rPr b="0" i="0" lang="en-US" sz="4800" u="none" cap="none" strike="noStrike">
                <a:solidFill>
                  <a:srgbClr val="8F610E"/>
                </a:solidFill>
                <a:latin typeface="Federant"/>
                <a:ea typeface="Federant"/>
                <a:cs typeface="Federant"/>
                <a:sym typeface="Federant"/>
              </a:rPr>
              <a:t>Elite</a:t>
            </a:r>
            <a:endParaRPr b="0" i="0" sz="4800" u="none" cap="none" strike="noStrike">
              <a:solidFill>
                <a:schemeClr val="dk1"/>
              </a:solidFill>
              <a:latin typeface="Calibri"/>
              <a:ea typeface="Calibri"/>
              <a:cs typeface="Calibri"/>
              <a:sym typeface="Calibri"/>
            </a:endParaRPr>
          </a:p>
        </p:txBody>
      </p:sp>
      <p:sp>
        <p:nvSpPr>
          <p:cNvPr id="229" name="Google Shape;229;g2baadc94af2_0_186"/>
          <p:cNvSpPr/>
          <p:nvPr/>
        </p:nvSpPr>
        <p:spPr>
          <a:xfrm>
            <a:off x="9437280"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30" name="Google Shape;230;g2baadc94af2_0_186"/>
          <p:cNvSpPr/>
          <p:nvPr/>
        </p:nvSpPr>
        <p:spPr>
          <a:xfrm>
            <a:off x="10599475" y="10680700"/>
            <a:ext cx="3200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$50/month</a:t>
            </a:r>
            <a:endParaRPr b="0" i="0" sz="4800" u="none" cap="none" strike="noStrike">
              <a:solidFill>
                <a:schemeClr val="dk1"/>
              </a:solidFill>
              <a:latin typeface="Calibri"/>
              <a:ea typeface="Calibri"/>
              <a:cs typeface="Calibri"/>
              <a:sym typeface="Calibri"/>
            </a:endParaRPr>
          </a:p>
        </p:txBody>
      </p:sp>
      <p:sp>
        <p:nvSpPr>
          <p:cNvPr id="231" name="Google Shape;231;g2baadc94af2_0_186"/>
          <p:cNvSpPr/>
          <p:nvPr/>
        </p:nvSpPr>
        <p:spPr>
          <a:xfrm>
            <a:off x="16181822" y="3632200"/>
            <a:ext cx="6439800" cy="82551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baadc94af2_0_186"/>
          <p:cNvSpPr/>
          <p:nvPr/>
        </p:nvSpPr>
        <p:spPr>
          <a:xfrm>
            <a:off x="18588773" y="4089400"/>
            <a:ext cx="1625700" cy="1625700"/>
          </a:xfrm>
          <a:prstGeom prst="roundRect">
            <a:avLst>
              <a:gd fmla="val 78188" name="adj"/>
            </a:avLst>
          </a:prstGeom>
          <a:solidFill>
            <a:srgbClr val="FFFCF2"/>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baadc94af2_0_186"/>
          <p:cNvPicPr preferRelativeResize="0"/>
          <p:nvPr/>
        </p:nvPicPr>
        <p:blipFill rotWithShape="1">
          <a:blip r:embed="rId7">
            <a:alphaModFix/>
          </a:blip>
          <a:srcRect b="0" l="0" r="0" t="0"/>
          <a:stretch/>
        </p:blipFill>
        <p:spPr>
          <a:xfrm>
            <a:off x="18893611" y="4394200"/>
            <a:ext cx="1016127" cy="1016000"/>
          </a:xfrm>
          <a:prstGeom prst="rect">
            <a:avLst/>
          </a:prstGeom>
          <a:noFill/>
          <a:ln>
            <a:noFill/>
          </a:ln>
        </p:spPr>
      </p:pic>
      <p:pic>
        <p:nvPicPr>
          <p:cNvPr descr=" " id="234" name="Google Shape;234;g2baadc94af2_0_186"/>
          <p:cNvPicPr preferRelativeResize="0"/>
          <p:nvPr/>
        </p:nvPicPr>
        <p:blipFill rotWithShape="1">
          <a:blip r:embed="rId10">
            <a:alphaModFix/>
          </a:blip>
          <a:srcRect b="0" l="0" r="0" t="0"/>
          <a:stretch/>
        </p:blipFill>
        <p:spPr>
          <a:xfrm>
            <a:off x="19076197" y="4457700"/>
            <a:ext cx="650956" cy="889000"/>
          </a:xfrm>
          <a:prstGeom prst="rect">
            <a:avLst/>
          </a:prstGeom>
          <a:noFill/>
          <a:ln>
            <a:noFill/>
          </a:ln>
        </p:spPr>
      </p:pic>
      <p:sp>
        <p:nvSpPr>
          <p:cNvPr id="235" name="Google Shape;235;g2baadc94af2_0_186"/>
          <p:cNvSpPr/>
          <p:nvPr/>
        </p:nvSpPr>
        <p:spPr>
          <a:xfrm>
            <a:off x="17794924" y="6019800"/>
            <a:ext cx="3213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F610E"/>
              </a:buClr>
              <a:buSzPts val="4800"/>
              <a:buFont typeface="Federant"/>
              <a:buNone/>
            </a:pPr>
            <a:r>
              <a:rPr b="0" i="0" lang="en-US" sz="4800" u="none" cap="none" strike="noStrike">
                <a:solidFill>
                  <a:srgbClr val="8F610E"/>
                </a:solidFill>
                <a:latin typeface="Federant"/>
                <a:ea typeface="Federant"/>
                <a:cs typeface="Federant"/>
                <a:sym typeface="Federant"/>
              </a:rPr>
              <a:t>Legendary</a:t>
            </a:r>
            <a:endParaRPr b="0" i="0" sz="4800" u="none" cap="none" strike="noStrike">
              <a:solidFill>
                <a:schemeClr val="dk1"/>
              </a:solidFill>
              <a:latin typeface="Calibri"/>
              <a:ea typeface="Calibri"/>
              <a:cs typeface="Calibri"/>
              <a:sym typeface="Calibri"/>
            </a:endParaRPr>
          </a:p>
        </p:txBody>
      </p:sp>
      <p:sp>
        <p:nvSpPr>
          <p:cNvPr id="236" name="Google Shape;236;g2baadc94af2_0_186"/>
          <p:cNvSpPr/>
          <p:nvPr/>
        </p:nvSpPr>
        <p:spPr>
          <a:xfrm>
            <a:off x="16639080" y="70739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7" name="Google Shape;237;g2baadc94af2_0_186"/>
          <p:cNvSpPr/>
          <p:nvPr/>
        </p:nvSpPr>
        <p:spPr>
          <a:xfrm>
            <a:off x="17680610" y="10680700"/>
            <a:ext cx="34422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42" name="Shape 242"/>
        <p:cNvGrpSpPr/>
        <p:nvPr/>
      </p:nvGrpSpPr>
      <p:grpSpPr>
        <a:xfrm>
          <a:off x="0" y="0"/>
          <a:ext cx="0" cy="0"/>
          <a:chOff x="0" y="0"/>
          <a:chExt cx="0" cy="0"/>
        </a:xfrm>
      </p:grpSpPr>
      <p:pic>
        <p:nvPicPr>
          <p:cNvPr descr=" " id="243" name="Google Shape;243;g2baadc94af2_0_218"/>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244" name="Google Shape;244;g2baadc94af2_0_218"/>
          <p:cNvPicPr preferRelativeResize="0"/>
          <p:nvPr/>
        </p:nvPicPr>
        <p:blipFill rotWithShape="1">
          <a:blip r:embed="rId4">
            <a:alphaModFix/>
          </a:blip>
          <a:srcRect b="0" l="0" r="0" t="0"/>
          <a:stretch/>
        </p:blipFill>
        <p:spPr>
          <a:xfrm>
            <a:off x="19649356" y="1041400"/>
            <a:ext cx="4092792" cy="2117303"/>
          </a:xfrm>
          <a:prstGeom prst="rect">
            <a:avLst/>
          </a:prstGeom>
          <a:noFill/>
          <a:ln>
            <a:noFill/>
          </a:ln>
        </p:spPr>
      </p:pic>
      <p:pic>
        <p:nvPicPr>
          <p:cNvPr descr=" " id="245" name="Google Shape;245;g2baadc94af2_0_218"/>
          <p:cNvPicPr preferRelativeResize="0"/>
          <p:nvPr/>
        </p:nvPicPr>
        <p:blipFill rotWithShape="1">
          <a:blip r:embed="rId5">
            <a:alphaModFix/>
          </a:blip>
          <a:srcRect b="0" l="0" r="0" t="0"/>
          <a:stretch/>
        </p:blipFill>
        <p:spPr>
          <a:xfrm>
            <a:off x="889111" y="4737100"/>
            <a:ext cx="2311689" cy="1626034"/>
          </a:xfrm>
          <a:prstGeom prst="rect">
            <a:avLst/>
          </a:prstGeom>
          <a:noFill/>
          <a:ln>
            <a:noFill/>
          </a:ln>
        </p:spPr>
      </p:pic>
      <p:sp>
        <p:nvSpPr>
          <p:cNvPr id="246" name="Google Shape;246;g2baadc94af2_0_2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baadc94af2_0_2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48" name="Google Shape;248;g2baadc94af2_0_218"/>
          <p:cNvPicPr preferRelativeResize="0"/>
          <p:nvPr/>
        </p:nvPicPr>
        <p:blipFill rotWithShape="1">
          <a:blip r:embed="rId7">
            <a:alphaModFix/>
          </a:blip>
          <a:srcRect b="0" l="0" r="0" t="0"/>
          <a:stretch/>
        </p:blipFill>
        <p:spPr>
          <a:xfrm>
            <a:off x="381048" y="2146300"/>
            <a:ext cx="23637654" cy="9144000"/>
          </a:xfrm>
          <a:prstGeom prst="rect">
            <a:avLst/>
          </a:prstGeom>
          <a:noFill/>
          <a:ln>
            <a:noFill/>
          </a:ln>
        </p:spPr>
      </p:pic>
      <p:sp>
        <p:nvSpPr>
          <p:cNvPr id="249" name="Google Shape;249;g2baadc94af2_0_218"/>
          <p:cNvSpPr/>
          <p:nvPr/>
        </p:nvSpPr>
        <p:spPr>
          <a:xfrm>
            <a:off x="381048" y="3594100"/>
            <a:ext cx="5347500" cy="7607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aadc94af2_0_218"/>
          <p:cNvSpPr/>
          <p:nvPr/>
        </p:nvSpPr>
        <p:spPr>
          <a:xfrm>
            <a:off x="685886"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baadc94af2_0_218"/>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aadc94af2_0_218"/>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baadc94af2_0_218"/>
          <p:cNvSpPr/>
          <p:nvPr/>
        </p:nvSpPr>
        <p:spPr>
          <a:xfrm>
            <a:off x="609676"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Eclipse</a:t>
            </a:r>
            <a:endParaRPr b="0" i="0" sz="3600" u="none" cap="none" strike="noStrike">
              <a:solidFill>
                <a:schemeClr val="dk1"/>
              </a:solidFill>
              <a:latin typeface="Calibri"/>
              <a:ea typeface="Calibri"/>
              <a:cs typeface="Calibri"/>
              <a:sym typeface="Calibri"/>
            </a:endParaRPr>
          </a:p>
        </p:txBody>
      </p:sp>
      <p:sp>
        <p:nvSpPr>
          <p:cNvPr id="254" name="Google Shape;254;g2baadc94af2_0_218"/>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5" name="Google Shape;255;g2baadc94af2_0_218"/>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56" name="Google Shape;256;g2baadc94af2_0_218"/>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57" name="Google Shape;257;g2baadc94af2_0_218"/>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baadc94af2_0_218"/>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aadc94af2_0_218"/>
          <p:cNvSpPr/>
          <p:nvPr/>
        </p:nvSpPr>
        <p:spPr>
          <a:xfrm>
            <a:off x="609676"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Quest</a:t>
            </a:r>
            <a:endParaRPr b="0" i="0" sz="3600" u="none" cap="none" strike="noStrike">
              <a:solidFill>
                <a:schemeClr val="dk1"/>
              </a:solidFill>
              <a:latin typeface="Calibri"/>
              <a:ea typeface="Calibri"/>
              <a:cs typeface="Calibri"/>
              <a:sym typeface="Calibri"/>
            </a:endParaRPr>
          </a:p>
        </p:txBody>
      </p:sp>
      <p:sp>
        <p:nvSpPr>
          <p:cNvPr id="260" name="Google Shape;260;g2baadc94af2_0_218"/>
          <p:cNvSpPr/>
          <p:nvPr/>
        </p:nvSpPr>
        <p:spPr>
          <a:xfrm>
            <a:off x="618144"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1" name="Google Shape;261;g2baadc94af2_0_218"/>
          <p:cNvSpPr/>
          <p:nvPr/>
        </p:nvSpPr>
        <p:spPr>
          <a:xfrm>
            <a:off x="6477810" y="3594100"/>
            <a:ext cx="5347500" cy="7607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aadc94af2_0_218"/>
          <p:cNvSpPr/>
          <p:nvPr/>
        </p:nvSpPr>
        <p:spPr>
          <a:xfrm>
            <a:off x="6782648"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aadc94af2_0_218"/>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aadc94af2_0_218"/>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aadc94af2_0_218"/>
          <p:cNvSpPr/>
          <p:nvPr/>
        </p:nvSpPr>
        <p:spPr>
          <a:xfrm>
            <a:off x="6706438"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Eclipse</a:t>
            </a:r>
            <a:endParaRPr b="0" i="0" sz="3600" u="none" cap="none" strike="noStrike">
              <a:solidFill>
                <a:schemeClr val="dk1"/>
              </a:solidFill>
              <a:latin typeface="Calibri"/>
              <a:ea typeface="Calibri"/>
              <a:cs typeface="Calibri"/>
              <a:sym typeface="Calibri"/>
            </a:endParaRPr>
          </a:p>
        </p:txBody>
      </p:sp>
      <p:sp>
        <p:nvSpPr>
          <p:cNvPr id="266" name="Google Shape;266;g2baadc94af2_0_218"/>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7" name="Google Shape;267;g2baadc94af2_0_218"/>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68" name="Google Shape;268;g2baadc94af2_0_218"/>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69" name="Google Shape;269;g2baadc94af2_0_218"/>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aadc94af2_0_218"/>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aadc94af2_0_218"/>
          <p:cNvSpPr/>
          <p:nvPr/>
        </p:nvSpPr>
        <p:spPr>
          <a:xfrm>
            <a:off x="6706438"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Quest</a:t>
            </a:r>
            <a:endParaRPr b="0" i="0" sz="3600" u="none" cap="none" strike="noStrike">
              <a:solidFill>
                <a:schemeClr val="dk1"/>
              </a:solidFill>
              <a:latin typeface="Calibri"/>
              <a:ea typeface="Calibri"/>
              <a:cs typeface="Calibri"/>
              <a:sym typeface="Calibri"/>
            </a:endParaRPr>
          </a:p>
        </p:txBody>
      </p:sp>
      <p:sp>
        <p:nvSpPr>
          <p:cNvPr id="272" name="Google Shape;272;g2baadc94af2_0_218"/>
          <p:cNvSpPr/>
          <p:nvPr/>
        </p:nvSpPr>
        <p:spPr>
          <a:xfrm>
            <a:off x="6714906"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3" name="Google Shape;273;g2baadc94af2_0_218"/>
          <p:cNvSpPr/>
          <p:nvPr/>
        </p:nvSpPr>
        <p:spPr>
          <a:xfrm>
            <a:off x="12574572" y="3594100"/>
            <a:ext cx="5347500" cy="7607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aadc94af2_0_218"/>
          <p:cNvSpPr/>
          <p:nvPr/>
        </p:nvSpPr>
        <p:spPr>
          <a:xfrm>
            <a:off x="12879410"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aadc94af2_0_218"/>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aadc94af2_0_218"/>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aadc94af2_0_218"/>
          <p:cNvSpPr/>
          <p:nvPr/>
        </p:nvSpPr>
        <p:spPr>
          <a:xfrm>
            <a:off x="12803200"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Eclipse</a:t>
            </a:r>
            <a:endParaRPr b="0" i="0" sz="3600" u="none" cap="none" strike="noStrike">
              <a:solidFill>
                <a:schemeClr val="dk1"/>
              </a:solidFill>
              <a:latin typeface="Calibri"/>
              <a:ea typeface="Calibri"/>
              <a:cs typeface="Calibri"/>
              <a:sym typeface="Calibri"/>
            </a:endParaRPr>
          </a:p>
        </p:txBody>
      </p:sp>
      <p:sp>
        <p:nvSpPr>
          <p:cNvPr id="278" name="Google Shape;278;g2baadc94af2_0_218"/>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9" name="Google Shape;279;g2baadc94af2_0_218"/>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80" name="Google Shape;280;g2baadc94af2_0_218"/>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81" name="Google Shape;281;g2baadc94af2_0_218"/>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aadc94af2_0_218"/>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aadc94af2_0_218"/>
          <p:cNvSpPr/>
          <p:nvPr/>
        </p:nvSpPr>
        <p:spPr>
          <a:xfrm>
            <a:off x="12803200"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Quest</a:t>
            </a:r>
            <a:endParaRPr b="0" i="0" sz="3600" u="none" cap="none" strike="noStrike">
              <a:solidFill>
                <a:schemeClr val="dk1"/>
              </a:solidFill>
              <a:latin typeface="Calibri"/>
              <a:ea typeface="Calibri"/>
              <a:cs typeface="Calibri"/>
              <a:sym typeface="Calibri"/>
            </a:endParaRPr>
          </a:p>
        </p:txBody>
      </p:sp>
      <p:sp>
        <p:nvSpPr>
          <p:cNvPr id="284" name="Google Shape;284;g2baadc94af2_0_218"/>
          <p:cNvSpPr/>
          <p:nvPr/>
        </p:nvSpPr>
        <p:spPr>
          <a:xfrm>
            <a:off x="12811668"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g2baadc94af2_0_218"/>
          <p:cNvSpPr/>
          <p:nvPr/>
        </p:nvSpPr>
        <p:spPr>
          <a:xfrm>
            <a:off x="18671334" y="3594100"/>
            <a:ext cx="5347500" cy="7607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baadc94af2_0_218"/>
          <p:cNvSpPr/>
          <p:nvPr/>
        </p:nvSpPr>
        <p:spPr>
          <a:xfrm>
            <a:off x="18976172"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aadc94af2_0_218"/>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aadc94af2_0_218"/>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aadc94af2_0_218"/>
          <p:cNvSpPr/>
          <p:nvPr/>
        </p:nvSpPr>
        <p:spPr>
          <a:xfrm>
            <a:off x="18899962" y="50038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Eclipse</a:t>
            </a:r>
            <a:endParaRPr b="0" i="0" sz="3600" u="none" cap="none" strike="noStrike">
              <a:solidFill>
                <a:schemeClr val="dk1"/>
              </a:solidFill>
              <a:latin typeface="Calibri"/>
              <a:ea typeface="Calibri"/>
              <a:cs typeface="Calibri"/>
              <a:sym typeface="Calibri"/>
            </a:endParaRPr>
          </a:p>
        </p:txBody>
      </p:sp>
      <p:sp>
        <p:nvSpPr>
          <p:cNvPr id="290" name="Google Shape;290;g2baadc94af2_0_218"/>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1" name="Google Shape;291;g2baadc94af2_0_218"/>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92" name="Google Shape;292;g2baadc94af2_0_218"/>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93" name="Google Shape;293;g2baadc94af2_0_218"/>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aadc94af2_0_218"/>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aadc94af2_0_218"/>
          <p:cNvSpPr/>
          <p:nvPr/>
        </p:nvSpPr>
        <p:spPr>
          <a:xfrm>
            <a:off x="18899962" y="9169400"/>
            <a:ext cx="4890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Quest</a:t>
            </a:r>
            <a:endParaRPr b="0" i="0" sz="3600" u="none" cap="none" strike="noStrike">
              <a:solidFill>
                <a:schemeClr val="dk1"/>
              </a:solidFill>
              <a:latin typeface="Calibri"/>
              <a:ea typeface="Calibri"/>
              <a:cs typeface="Calibri"/>
              <a:sym typeface="Calibri"/>
            </a:endParaRPr>
          </a:p>
        </p:txBody>
      </p:sp>
      <p:sp>
        <p:nvSpPr>
          <p:cNvPr id="296" name="Google Shape;296;g2baadc94af2_0_218"/>
          <p:cNvSpPr/>
          <p:nvPr/>
        </p:nvSpPr>
        <p:spPr>
          <a:xfrm>
            <a:off x="18908430" y="99314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97" name="Google Shape;297;g2baadc94af2_0_218"/>
          <p:cNvSpPr/>
          <p:nvPr/>
        </p:nvSpPr>
        <p:spPr>
          <a:xfrm>
            <a:off x="1994149" y="2146300"/>
            <a:ext cx="2133900" cy="2133600"/>
          </a:xfrm>
          <a:prstGeom prst="roundRect">
            <a:avLst>
              <a:gd fmla="val 198429" name="adj"/>
            </a:avLst>
          </a:prstGeom>
          <a:solidFill>
            <a:srgbClr val="8F610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aadc94af2_0_218"/>
          <p:cNvSpPr/>
          <p:nvPr/>
        </p:nvSpPr>
        <p:spPr>
          <a:xfrm>
            <a:off x="2813402" y="2590800"/>
            <a:ext cx="834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ederant"/>
              <a:buNone/>
            </a:pPr>
            <a:r>
              <a:rPr b="0" i="0" lang="en-US" sz="8000" u="none" cap="none" strike="noStrike">
                <a:solidFill>
                  <a:srgbClr val="FFFFFF"/>
                </a:solidFill>
                <a:latin typeface="Federant"/>
                <a:ea typeface="Federant"/>
                <a:cs typeface="Federant"/>
                <a:sym typeface="Federant"/>
              </a:rPr>
              <a:t>S</a:t>
            </a:r>
            <a:endParaRPr b="0" i="0" sz="8000" u="none" cap="none" strike="noStrike">
              <a:solidFill>
                <a:schemeClr val="dk1"/>
              </a:solidFill>
              <a:latin typeface="Calibri"/>
              <a:ea typeface="Calibri"/>
              <a:cs typeface="Calibri"/>
              <a:sym typeface="Calibri"/>
            </a:endParaRPr>
          </a:p>
        </p:txBody>
      </p:sp>
      <p:sp>
        <p:nvSpPr>
          <p:cNvPr id="299" name="Google Shape;299;g2baadc94af2_0_218"/>
          <p:cNvSpPr/>
          <p:nvPr/>
        </p:nvSpPr>
        <p:spPr>
          <a:xfrm>
            <a:off x="8090911" y="2146300"/>
            <a:ext cx="2133900" cy="2133600"/>
          </a:xfrm>
          <a:prstGeom prst="roundRect">
            <a:avLst>
              <a:gd fmla="val 198429" name="adj"/>
            </a:avLst>
          </a:prstGeom>
          <a:solidFill>
            <a:srgbClr val="8F610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aadc94af2_0_218"/>
          <p:cNvSpPr/>
          <p:nvPr/>
        </p:nvSpPr>
        <p:spPr>
          <a:xfrm>
            <a:off x="8668833" y="2590800"/>
            <a:ext cx="1316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ederant"/>
              <a:buNone/>
            </a:pPr>
            <a:r>
              <a:rPr b="0" i="0" lang="en-US" sz="8000" u="none" cap="none" strike="noStrike">
                <a:solidFill>
                  <a:srgbClr val="FFFFFF"/>
                </a:solidFill>
                <a:latin typeface="Federant"/>
                <a:ea typeface="Federant"/>
                <a:cs typeface="Federant"/>
                <a:sym typeface="Federant"/>
              </a:rPr>
              <a:t>W</a:t>
            </a:r>
            <a:endParaRPr b="0" i="0" sz="8000" u="none" cap="none" strike="noStrike">
              <a:solidFill>
                <a:schemeClr val="dk1"/>
              </a:solidFill>
              <a:latin typeface="Calibri"/>
              <a:ea typeface="Calibri"/>
              <a:cs typeface="Calibri"/>
              <a:sym typeface="Calibri"/>
            </a:endParaRPr>
          </a:p>
        </p:txBody>
      </p:sp>
      <p:sp>
        <p:nvSpPr>
          <p:cNvPr id="301" name="Google Shape;301;g2baadc94af2_0_218"/>
          <p:cNvSpPr/>
          <p:nvPr/>
        </p:nvSpPr>
        <p:spPr>
          <a:xfrm>
            <a:off x="14187673" y="2146300"/>
            <a:ext cx="2133900" cy="2133600"/>
          </a:xfrm>
          <a:prstGeom prst="roundRect">
            <a:avLst>
              <a:gd fmla="val 198429" name="adj"/>
            </a:avLst>
          </a:prstGeom>
          <a:solidFill>
            <a:srgbClr val="8F610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aadc94af2_0_218"/>
          <p:cNvSpPr/>
          <p:nvPr/>
        </p:nvSpPr>
        <p:spPr>
          <a:xfrm>
            <a:off x="14911664" y="2590800"/>
            <a:ext cx="1024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ederant"/>
              <a:buNone/>
            </a:pPr>
            <a:r>
              <a:rPr b="0" i="0" lang="en-US" sz="8000" u="none" cap="none" strike="noStrike">
                <a:solidFill>
                  <a:srgbClr val="FFFFFF"/>
                </a:solidFill>
                <a:latin typeface="Federant"/>
                <a:ea typeface="Federant"/>
                <a:cs typeface="Federant"/>
                <a:sym typeface="Federant"/>
              </a:rPr>
              <a:t>O</a:t>
            </a:r>
            <a:endParaRPr b="0" i="0" sz="8000" u="none" cap="none" strike="noStrike">
              <a:solidFill>
                <a:schemeClr val="dk1"/>
              </a:solidFill>
              <a:latin typeface="Calibri"/>
              <a:ea typeface="Calibri"/>
              <a:cs typeface="Calibri"/>
              <a:sym typeface="Calibri"/>
            </a:endParaRPr>
          </a:p>
        </p:txBody>
      </p:sp>
      <p:sp>
        <p:nvSpPr>
          <p:cNvPr id="303" name="Google Shape;303;g2baadc94af2_0_218"/>
          <p:cNvSpPr/>
          <p:nvPr/>
        </p:nvSpPr>
        <p:spPr>
          <a:xfrm>
            <a:off x="20284435" y="2146300"/>
            <a:ext cx="2133900" cy="2133600"/>
          </a:xfrm>
          <a:prstGeom prst="roundRect">
            <a:avLst>
              <a:gd fmla="val 198429" name="adj"/>
            </a:avLst>
          </a:prstGeom>
          <a:solidFill>
            <a:srgbClr val="8F610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aadc94af2_0_218"/>
          <p:cNvSpPr/>
          <p:nvPr/>
        </p:nvSpPr>
        <p:spPr>
          <a:xfrm>
            <a:off x="21071934" y="2590800"/>
            <a:ext cx="897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ederant"/>
              <a:buNone/>
            </a:pPr>
            <a:r>
              <a:rPr b="0" i="0" lang="en-US" sz="8000" u="none" cap="none" strike="noStrike">
                <a:solidFill>
                  <a:srgbClr val="FFFFFF"/>
                </a:solidFill>
                <a:latin typeface="Federant"/>
                <a:ea typeface="Federant"/>
                <a:cs typeface="Federant"/>
                <a:sym typeface="Federant"/>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09" name="Shape 309"/>
        <p:cNvGrpSpPr/>
        <p:nvPr/>
      </p:nvGrpSpPr>
      <p:grpSpPr>
        <a:xfrm>
          <a:off x="0" y="0"/>
          <a:ext cx="0" cy="0"/>
          <a:chOff x="0" y="0"/>
          <a:chExt cx="0" cy="0"/>
        </a:xfrm>
      </p:grpSpPr>
      <p:pic>
        <p:nvPicPr>
          <p:cNvPr descr=" " id="310" name="Google Shape;310;g2baadc94af2_0_284"/>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311" name="Google Shape;311;g2baadc94af2_0_284"/>
          <p:cNvPicPr preferRelativeResize="0"/>
          <p:nvPr/>
        </p:nvPicPr>
        <p:blipFill rotWithShape="1">
          <a:blip r:embed="rId4">
            <a:alphaModFix/>
          </a:blip>
          <a:srcRect b="0" l="0" r="0" t="0"/>
          <a:stretch/>
        </p:blipFill>
        <p:spPr>
          <a:xfrm>
            <a:off x="20005000" y="10960100"/>
            <a:ext cx="3443656" cy="2123666"/>
          </a:xfrm>
          <a:prstGeom prst="rect">
            <a:avLst/>
          </a:prstGeom>
          <a:noFill/>
          <a:ln>
            <a:noFill/>
          </a:ln>
        </p:spPr>
      </p:pic>
      <p:pic>
        <p:nvPicPr>
          <p:cNvPr descr=" " id="312" name="Google Shape;312;g2baadc94af2_0_284"/>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sp>
        <p:nvSpPr>
          <p:cNvPr id="313" name="Google Shape;313;g2baadc94af2_0_284"/>
          <p:cNvSpPr/>
          <p:nvPr/>
        </p:nvSpPr>
        <p:spPr>
          <a:xfrm>
            <a:off x="2337092" y="2235200"/>
            <a:ext cx="5216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ederant"/>
              <a:buNone/>
            </a:pPr>
            <a:r>
              <a:rPr b="0" i="0" lang="en-US" sz="8000" u="none" cap="none" strike="noStrike">
                <a:solidFill>
                  <a:srgbClr val="0E0E0E"/>
                </a:solidFill>
                <a:latin typeface="Federant"/>
                <a:ea typeface="Federant"/>
                <a:cs typeface="Federant"/>
                <a:sym typeface="Federant"/>
              </a:rPr>
              <a:t>Some Data</a:t>
            </a:r>
            <a:endParaRPr b="0" i="0" sz="8000" u="none" cap="none" strike="noStrike">
              <a:solidFill>
                <a:schemeClr val="dk1"/>
              </a:solidFill>
              <a:latin typeface="Calibri"/>
              <a:ea typeface="Calibri"/>
              <a:cs typeface="Calibri"/>
              <a:sym typeface="Calibri"/>
            </a:endParaRPr>
          </a:p>
        </p:txBody>
      </p:sp>
      <p:sp>
        <p:nvSpPr>
          <p:cNvPr id="314" name="Google Shape;314;g2baadc94af2_0_284"/>
          <p:cNvSpPr/>
          <p:nvPr/>
        </p:nvSpPr>
        <p:spPr>
          <a:xfrm>
            <a:off x="2337092" y="5029200"/>
            <a:ext cx="8573700" cy="678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aadc94af2_0_284"/>
          <p:cNvSpPr/>
          <p:nvPr/>
        </p:nvSpPr>
        <p:spPr>
          <a:xfrm>
            <a:off x="2337092" y="50292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aadc94af2_0_284"/>
          <p:cNvSpPr/>
          <p:nvPr/>
        </p:nvSpPr>
        <p:spPr>
          <a:xfrm>
            <a:off x="2337092" y="5029200"/>
            <a:ext cx="3429300" cy="18543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aadc94af2_0_284"/>
          <p:cNvSpPr/>
          <p:nvPr/>
        </p:nvSpPr>
        <p:spPr>
          <a:xfrm>
            <a:off x="3099187" y="5334000"/>
            <a:ext cx="2244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70%</a:t>
            </a:r>
            <a:endParaRPr b="0" i="0" sz="8000" u="none" cap="none" strike="noStrike">
              <a:solidFill>
                <a:schemeClr val="dk1"/>
              </a:solidFill>
              <a:latin typeface="Calibri"/>
              <a:ea typeface="Calibri"/>
              <a:cs typeface="Calibri"/>
              <a:sym typeface="Calibri"/>
            </a:endParaRPr>
          </a:p>
        </p:txBody>
      </p:sp>
      <p:sp>
        <p:nvSpPr>
          <p:cNvPr id="318" name="Google Shape;318;g2baadc94af2_0_284"/>
          <p:cNvSpPr/>
          <p:nvPr/>
        </p:nvSpPr>
        <p:spPr>
          <a:xfrm>
            <a:off x="5969746" y="5143500"/>
            <a:ext cx="4941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aadc94af2_0_284"/>
          <p:cNvSpPr/>
          <p:nvPr/>
        </p:nvSpPr>
        <p:spPr>
          <a:xfrm>
            <a:off x="5969746" y="5143500"/>
            <a:ext cx="5093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Enchanted Creatures</a:t>
            </a:r>
            <a:endParaRPr b="0" i="0" sz="3600" u="none" cap="none" strike="noStrike">
              <a:solidFill>
                <a:schemeClr val="dk1"/>
              </a:solidFill>
              <a:latin typeface="Calibri"/>
              <a:ea typeface="Calibri"/>
              <a:cs typeface="Calibri"/>
              <a:sym typeface="Calibri"/>
            </a:endParaRPr>
          </a:p>
        </p:txBody>
      </p:sp>
      <p:sp>
        <p:nvSpPr>
          <p:cNvPr id="320" name="Google Shape;320;g2baadc94af2_0_284"/>
          <p:cNvSpPr/>
          <p:nvPr/>
        </p:nvSpPr>
        <p:spPr>
          <a:xfrm>
            <a:off x="5969746" y="5803900"/>
            <a:ext cx="5076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21" name="Google Shape;321;g2baadc94af2_0_284"/>
          <p:cNvSpPr/>
          <p:nvPr/>
        </p:nvSpPr>
        <p:spPr>
          <a:xfrm>
            <a:off x="2337092" y="74930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aadc94af2_0_284"/>
          <p:cNvSpPr/>
          <p:nvPr/>
        </p:nvSpPr>
        <p:spPr>
          <a:xfrm>
            <a:off x="2337092" y="7493000"/>
            <a:ext cx="3505500" cy="18543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baadc94af2_0_284"/>
          <p:cNvSpPr/>
          <p:nvPr/>
        </p:nvSpPr>
        <p:spPr>
          <a:xfrm>
            <a:off x="3099187" y="7797800"/>
            <a:ext cx="2320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60%</a:t>
            </a:r>
            <a:endParaRPr b="0" i="0" sz="8000" u="none" cap="none" strike="noStrike">
              <a:solidFill>
                <a:schemeClr val="dk1"/>
              </a:solidFill>
              <a:latin typeface="Calibri"/>
              <a:ea typeface="Calibri"/>
              <a:cs typeface="Calibri"/>
              <a:sym typeface="Calibri"/>
            </a:endParaRPr>
          </a:p>
        </p:txBody>
      </p:sp>
      <p:sp>
        <p:nvSpPr>
          <p:cNvPr id="324" name="Google Shape;324;g2baadc94af2_0_284"/>
          <p:cNvSpPr/>
          <p:nvPr/>
        </p:nvSpPr>
        <p:spPr>
          <a:xfrm>
            <a:off x="6045956" y="7569200"/>
            <a:ext cx="4864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aadc94af2_0_284"/>
          <p:cNvSpPr/>
          <p:nvPr/>
        </p:nvSpPr>
        <p:spPr>
          <a:xfrm>
            <a:off x="6045956" y="7569200"/>
            <a:ext cx="50172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Magic-Wielding Individuals</a:t>
            </a:r>
            <a:endParaRPr b="0" i="0" sz="3600" u="none" cap="none" strike="noStrike">
              <a:solidFill>
                <a:schemeClr val="dk1"/>
              </a:solidFill>
              <a:latin typeface="Calibri"/>
              <a:ea typeface="Calibri"/>
              <a:cs typeface="Calibri"/>
              <a:sym typeface="Calibri"/>
            </a:endParaRPr>
          </a:p>
        </p:txBody>
      </p:sp>
      <p:sp>
        <p:nvSpPr>
          <p:cNvPr id="326" name="Google Shape;326;g2baadc94af2_0_284"/>
          <p:cNvSpPr/>
          <p:nvPr/>
        </p:nvSpPr>
        <p:spPr>
          <a:xfrm>
            <a:off x="6045956" y="8788400"/>
            <a:ext cx="5000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27" name="Google Shape;327;g2baadc94af2_0_284"/>
          <p:cNvSpPr/>
          <p:nvPr/>
        </p:nvSpPr>
        <p:spPr>
          <a:xfrm>
            <a:off x="2337092" y="99568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baadc94af2_0_284"/>
          <p:cNvSpPr/>
          <p:nvPr/>
        </p:nvSpPr>
        <p:spPr>
          <a:xfrm>
            <a:off x="2337092" y="9956800"/>
            <a:ext cx="3505500" cy="18543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baadc94af2_0_284"/>
          <p:cNvSpPr/>
          <p:nvPr/>
        </p:nvSpPr>
        <p:spPr>
          <a:xfrm>
            <a:off x="3099187" y="10261600"/>
            <a:ext cx="2320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90%</a:t>
            </a:r>
            <a:endParaRPr b="0" i="0" sz="8000" u="none" cap="none" strike="noStrike">
              <a:solidFill>
                <a:schemeClr val="dk1"/>
              </a:solidFill>
              <a:latin typeface="Calibri"/>
              <a:ea typeface="Calibri"/>
              <a:cs typeface="Calibri"/>
              <a:sym typeface="Calibri"/>
            </a:endParaRPr>
          </a:p>
        </p:txBody>
      </p:sp>
      <p:sp>
        <p:nvSpPr>
          <p:cNvPr id="330" name="Google Shape;330;g2baadc94af2_0_284"/>
          <p:cNvSpPr/>
          <p:nvPr/>
        </p:nvSpPr>
        <p:spPr>
          <a:xfrm>
            <a:off x="6045956" y="10071100"/>
            <a:ext cx="48648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baadc94af2_0_284"/>
          <p:cNvSpPr/>
          <p:nvPr/>
        </p:nvSpPr>
        <p:spPr>
          <a:xfrm>
            <a:off x="6045956" y="10071100"/>
            <a:ext cx="50172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Spells Cast</a:t>
            </a:r>
            <a:endParaRPr b="0" i="0" sz="3600" u="none" cap="none" strike="noStrike">
              <a:solidFill>
                <a:schemeClr val="dk1"/>
              </a:solidFill>
              <a:latin typeface="Calibri"/>
              <a:ea typeface="Calibri"/>
              <a:cs typeface="Calibri"/>
              <a:sym typeface="Calibri"/>
            </a:endParaRPr>
          </a:p>
        </p:txBody>
      </p:sp>
      <p:sp>
        <p:nvSpPr>
          <p:cNvPr id="332" name="Google Shape;332;g2baadc94af2_0_284"/>
          <p:cNvSpPr/>
          <p:nvPr/>
        </p:nvSpPr>
        <p:spPr>
          <a:xfrm>
            <a:off x="6045956" y="10731500"/>
            <a:ext cx="50001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33" name="Google Shape;333;g2baadc94af2_0_284"/>
          <p:cNvPicPr preferRelativeResize="0"/>
          <p:nvPr/>
        </p:nvPicPr>
        <p:blipFill rotWithShape="1">
          <a:blip r:embed="rId6">
            <a:alphaModFix/>
          </a:blip>
          <a:srcRect b="0" l="0" r="0" t="0"/>
          <a:stretch/>
        </p:blipFill>
        <p:spPr>
          <a:xfrm>
            <a:off x="12396749" y="2349500"/>
            <a:ext cx="11202800" cy="10134600"/>
          </a:xfrm>
          <a:prstGeom prst="rect">
            <a:avLst/>
          </a:prstGeom>
          <a:noFill/>
          <a:ln>
            <a:noFill/>
          </a:ln>
        </p:spPr>
      </p:pic>
      <p:sp>
        <p:nvSpPr>
          <p:cNvPr id="334" name="Google Shape;334;g2baadc94af2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baadc94af2_0_2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40" name="Shape 340"/>
        <p:cNvGrpSpPr/>
        <p:nvPr/>
      </p:nvGrpSpPr>
      <p:grpSpPr>
        <a:xfrm>
          <a:off x="0" y="0"/>
          <a:ext cx="0" cy="0"/>
          <a:chOff x="0" y="0"/>
          <a:chExt cx="0" cy="0"/>
        </a:xfrm>
      </p:grpSpPr>
      <p:pic>
        <p:nvPicPr>
          <p:cNvPr descr=" " id="341" name="Google Shape;341;g2baadc94af2_0_314"/>
          <p:cNvPicPr preferRelativeResize="0"/>
          <p:nvPr/>
        </p:nvPicPr>
        <p:blipFill rotWithShape="1">
          <a:blip r:embed="rId3">
            <a:alphaModFix/>
          </a:blip>
          <a:srcRect b="0" l="0" r="0" t="0"/>
          <a:stretch/>
        </p:blipFill>
        <p:spPr>
          <a:xfrm>
            <a:off x="0" y="0"/>
            <a:ext cx="7874984" cy="13716000"/>
          </a:xfrm>
          <a:prstGeom prst="rect">
            <a:avLst/>
          </a:prstGeom>
          <a:noFill/>
          <a:ln>
            <a:noFill/>
          </a:ln>
        </p:spPr>
      </p:pic>
      <p:pic>
        <p:nvPicPr>
          <p:cNvPr descr=" " id="342" name="Google Shape;342;g2baadc94af2_0_314"/>
          <p:cNvPicPr preferRelativeResize="0"/>
          <p:nvPr/>
        </p:nvPicPr>
        <p:blipFill rotWithShape="1">
          <a:blip r:embed="rId4">
            <a:alphaModFix/>
          </a:blip>
          <a:srcRect b="0" l="0" r="0" t="0"/>
          <a:stretch/>
        </p:blipFill>
        <p:spPr>
          <a:xfrm>
            <a:off x="16308838" y="0"/>
            <a:ext cx="8078210" cy="13716000"/>
          </a:xfrm>
          <a:prstGeom prst="rect">
            <a:avLst/>
          </a:prstGeom>
          <a:noFill/>
          <a:ln>
            <a:noFill/>
          </a:ln>
        </p:spPr>
      </p:pic>
      <p:pic>
        <p:nvPicPr>
          <p:cNvPr descr=" " id="343" name="Google Shape;343;g2baadc94af2_0_314"/>
          <p:cNvPicPr preferRelativeResize="0"/>
          <p:nvPr/>
        </p:nvPicPr>
        <p:blipFill rotWithShape="1">
          <a:blip r:embed="rId5">
            <a:alphaModFix/>
          </a:blip>
          <a:srcRect b="0" l="0" r="0" t="0"/>
          <a:stretch/>
        </p:blipFill>
        <p:spPr>
          <a:xfrm>
            <a:off x="16042105" y="596900"/>
            <a:ext cx="6886285" cy="2705100"/>
          </a:xfrm>
          <a:prstGeom prst="rect">
            <a:avLst/>
          </a:prstGeom>
          <a:noFill/>
          <a:ln>
            <a:noFill/>
          </a:ln>
        </p:spPr>
      </p:pic>
      <p:pic>
        <p:nvPicPr>
          <p:cNvPr descr=" " id="344" name="Google Shape;344;g2baadc94af2_0_314"/>
          <p:cNvPicPr preferRelativeResize="0"/>
          <p:nvPr/>
        </p:nvPicPr>
        <p:blipFill rotWithShape="1">
          <a:blip r:embed="rId6">
            <a:alphaModFix/>
          </a:blip>
          <a:srcRect b="0" l="0" r="0" t="0"/>
          <a:stretch/>
        </p:blipFill>
        <p:spPr>
          <a:xfrm>
            <a:off x="0" y="3302000"/>
            <a:ext cx="7188233" cy="9491997"/>
          </a:xfrm>
          <a:prstGeom prst="rect">
            <a:avLst/>
          </a:prstGeom>
          <a:noFill/>
          <a:ln>
            <a:noFill/>
          </a:ln>
        </p:spPr>
      </p:pic>
      <p:sp>
        <p:nvSpPr>
          <p:cNvPr id="345" name="Google Shape;345;g2baadc94af2_0_3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baadc94af2_0_3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7" name="Google Shape;347;g2baadc94af2_0_314"/>
          <p:cNvSpPr/>
          <p:nvPr/>
        </p:nvSpPr>
        <p:spPr>
          <a:xfrm>
            <a:off x="6198375" y="3924300"/>
            <a:ext cx="1576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aadc94af2_0_314"/>
          <p:cNvSpPr/>
          <p:nvPr/>
        </p:nvSpPr>
        <p:spPr>
          <a:xfrm>
            <a:off x="6198375" y="39243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aadc94af2_0_314"/>
          <p:cNvSpPr/>
          <p:nvPr/>
        </p:nvSpPr>
        <p:spPr>
          <a:xfrm>
            <a:off x="11317114" y="3924300"/>
            <a:ext cx="10644000" cy="474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24000"/>
              <a:buFont typeface="Federant"/>
              <a:buNone/>
            </a:pPr>
            <a:r>
              <a:rPr b="0" i="0" lang="en-US" sz="24000" u="none" cap="none" strike="noStrike">
                <a:solidFill>
                  <a:srgbClr val="000000"/>
                </a:solidFill>
                <a:latin typeface="Federant"/>
                <a:ea typeface="Federant"/>
                <a:cs typeface="Federant"/>
                <a:sym typeface="Federant"/>
              </a:rPr>
              <a:t>234,567</a:t>
            </a:r>
            <a:endParaRPr b="0" i="0" sz="24000" u="none" cap="none" strike="noStrike">
              <a:solidFill>
                <a:schemeClr val="dk1"/>
              </a:solidFill>
              <a:latin typeface="Calibri"/>
              <a:ea typeface="Calibri"/>
              <a:cs typeface="Calibri"/>
              <a:sym typeface="Calibri"/>
            </a:endParaRPr>
          </a:p>
        </p:txBody>
      </p:sp>
      <p:sp>
        <p:nvSpPr>
          <p:cNvPr id="350" name="Google Shape;350;g2baadc94af2_0_314"/>
          <p:cNvSpPr/>
          <p:nvPr/>
        </p:nvSpPr>
        <p:spPr>
          <a:xfrm>
            <a:off x="5927407" y="7861300"/>
            <a:ext cx="16033500" cy="1248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51" name="Google Shape;351;g2baadc94af2_0_314"/>
          <p:cNvSpPr/>
          <p:nvPr/>
        </p:nvSpPr>
        <p:spPr>
          <a:xfrm>
            <a:off x="12553402" y="9245600"/>
            <a:ext cx="9407700" cy="110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52" name="Google Shape;352;g2baadc94af2_0_314"/>
          <p:cNvPicPr preferRelativeResize="0"/>
          <p:nvPr/>
        </p:nvPicPr>
        <p:blipFill rotWithShape="1">
          <a:blip r:embed="rId8">
            <a:alphaModFix/>
          </a:blip>
          <a:srcRect b="0" l="0" r="0" t="0"/>
          <a:stretch/>
        </p:blipFill>
        <p:spPr>
          <a:xfrm>
            <a:off x="1320965" y="1739900"/>
            <a:ext cx="9094337" cy="1066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57" name="Shape 357"/>
        <p:cNvGrpSpPr/>
        <p:nvPr/>
      </p:nvGrpSpPr>
      <p:grpSpPr>
        <a:xfrm>
          <a:off x="0" y="0"/>
          <a:ext cx="0" cy="0"/>
          <a:chOff x="0" y="0"/>
          <a:chExt cx="0" cy="0"/>
        </a:xfrm>
      </p:grpSpPr>
      <p:pic>
        <p:nvPicPr>
          <p:cNvPr descr=" " id="358" name="Google Shape;358;g2baadc94af2_0_330"/>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359" name="Google Shape;359;g2baadc94af2_0_330"/>
          <p:cNvPicPr preferRelativeResize="0"/>
          <p:nvPr/>
        </p:nvPicPr>
        <p:blipFill rotWithShape="1">
          <a:blip r:embed="rId4">
            <a:alphaModFix/>
          </a:blip>
          <a:srcRect b="0" l="0" r="0" t="0"/>
          <a:stretch/>
        </p:blipFill>
        <p:spPr>
          <a:xfrm>
            <a:off x="19649356" y="1041400"/>
            <a:ext cx="4092792" cy="2117303"/>
          </a:xfrm>
          <a:prstGeom prst="rect">
            <a:avLst/>
          </a:prstGeom>
          <a:noFill/>
          <a:ln>
            <a:noFill/>
          </a:ln>
        </p:spPr>
      </p:pic>
      <p:pic>
        <p:nvPicPr>
          <p:cNvPr descr=" " id="360" name="Google Shape;360;g2baadc94af2_0_330"/>
          <p:cNvPicPr preferRelativeResize="0"/>
          <p:nvPr/>
        </p:nvPicPr>
        <p:blipFill rotWithShape="1">
          <a:blip r:embed="rId5">
            <a:alphaModFix/>
          </a:blip>
          <a:srcRect b="0" l="0" r="0" t="0"/>
          <a:stretch/>
        </p:blipFill>
        <p:spPr>
          <a:xfrm>
            <a:off x="889111" y="4737100"/>
            <a:ext cx="2311689" cy="1626046"/>
          </a:xfrm>
          <a:prstGeom prst="rect">
            <a:avLst/>
          </a:prstGeom>
          <a:noFill/>
          <a:ln>
            <a:noFill/>
          </a:ln>
        </p:spPr>
      </p:pic>
      <p:sp>
        <p:nvSpPr>
          <p:cNvPr id="361" name="Google Shape;361;g2baadc94af2_0_3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baadc94af2_0_3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3" name="Google Shape;363;g2baadc94af2_0_330"/>
          <p:cNvSpPr/>
          <p:nvPr/>
        </p:nvSpPr>
        <p:spPr>
          <a:xfrm>
            <a:off x="3391324" y="24765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aadc94af2_0_330"/>
          <p:cNvSpPr/>
          <p:nvPr/>
        </p:nvSpPr>
        <p:spPr>
          <a:xfrm>
            <a:off x="3118240" y="2476500"/>
            <a:ext cx="84213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baadc94af2_0_330"/>
          <p:cNvSpPr/>
          <p:nvPr/>
        </p:nvSpPr>
        <p:spPr>
          <a:xfrm>
            <a:off x="3338401" y="2781300"/>
            <a:ext cx="7438800" cy="253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233 Coins</a:t>
            </a:r>
            <a:endParaRPr b="0" i="0" sz="12800" u="none" cap="none" strike="noStrike">
              <a:solidFill>
                <a:schemeClr val="dk1"/>
              </a:solidFill>
              <a:latin typeface="Calibri"/>
              <a:ea typeface="Calibri"/>
              <a:cs typeface="Calibri"/>
              <a:sym typeface="Calibri"/>
            </a:endParaRPr>
          </a:p>
        </p:txBody>
      </p:sp>
      <p:sp>
        <p:nvSpPr>
          <p:cNvPr id="366" name="Google Shape;366;g2baadc94af2_0_330"/>
          <p:cNvSpPr/>
          <p:nvPr/>
        </p:nvSpPr>
        <p:spPr>
          <a:xfrm>
            <a:off x="3391324" y="538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baadc94af2_0_330"/>
          <p:cNvSpPr/>
          <p:nvPr/>
        </p:nvSpPr>
        <p:spPr>
          <a:xfrm>
            <a:off x="3323582" y="538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68" name="Google Shape;368;g2baadc94af2_0_330"/>
          <p:cNvSpPr/>
          <p:nvPr/>
        </p:nvSpPr>
        <p:spPr>
          <a:xfrm>
            <a:off x="3391324" y="72263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aadc94af2_0_330"/>
          <p:cNvSpPr/>
          <p:nvPr/>
        </p:nvSpPr>
        <p:spPr>
          <a:xfrm>
            <a:off x="2921365" y="7226300"/>
            <a:ext cx="88149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aadc94af2_0_330"/>
          <p:cNvSpPr/>
          <p:nvPr/>
        </p:nvSpPr>
        <p:spPr>
          <a:xfrm>
            <a:off x="3141526" y="7531100"/>
            <a:ext cx="7832700" cy="253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456 Hours</a:t>
            </a:r>
            <a:endParaRPr b="0" i="0" sz="12800" u="none" cap="none" strike="noStrike">
              <a:solidFill>
                <a:schemeClr val="dk1"/>
              </a:solidFill>
              <a:latin typeface="Calibri"/>
              <a:ea typeface="Calibri"/>
              <a:cs typeface="Calibri"/>
              <a:sym typeface="Calibri"/>
            </a:endParaRPr>
          </a:p>
        </p:txBody>
      </p:sp>
      <p:sp>
        <p:nvSpPr>
          <p:cNvPr id="371" name="Google Shape;371;g2baadc94af2_0_330"/>
          <p:cNvSpPr/>
          <p:nvPr/>
        </p:nvSpPr>
        <p:spPr>
          <a:xfrm>
            <a:off x="3391324" y="10134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baadc94af2_0_330"/>
          <p:cNvSpPr/>
          <p:nvPr/>
        </p:nvSpPr>
        <p:spPr>
          <a:xfrm>
            <a:off x="3323582" y="10134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73" name="Google Shape;373;g2baadc94af2_0_330"/>
          <p:cNvSpPr/>
          <p:nvPr/>
        </p:nvSpPr>
        <p:spPr>
          <a:xfrm>
            <a:off x="13552594" y="24765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baadc94af2_0_330"/>
          <p:cNvSpPr/>
          <p:nvPr/>
        </p:nvSpPr>
        <p:spPr>
          <a:xfrm>
            <a:off x="15184748" y="2476500"/>
            <a:ext cx="46107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baadc94af2_0_330"/>
          <p:cNvSpPr/>
          <p:nvPr/>
        </p:nvSpPr>
        <p:spPr>
          <a:xfrm>
            <a:off x="15404909" y="2781300"/>
            <a:ext cx="3628500" cy="253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85%</a:t>
            </a:r>
            <a:endParaRPr b="0" i="0" sz="12800" u="none" cap="none" strike="noStrike">
              <a:solidFill>
                <a:schemeClr val="dk1"/>
              </a:solidFill>
              <a:latin typeface="Calibri"/>
              <a:ea typeface="Calibri"/>
              <a:cs typeface="Calibri"/>
              <a:sym typeface="Calibri"/>
            </a:endParaRPr>
          </a:p>
        </p:txBody>
      </p:sp>
      <p:sp>
        <p:nvSpPr>
          <p:cNvPr id="376" name="Google Shape;376;g2baadc94af2_0_330"/>
          <p:cNvSpPr/>
          <p:nvPr/>
        </p:nvSpPr>
        <p:spPr>
          <a:xfrm>
            <a:off x="13552594" y="538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baadc94af2_0_330"/>
          <p:cNvSpPr/>
          <p:nvPr/>
        </p:nvSpPr>
        <p:spPr>
          <a:xfrm>
            <a:off x="13484852" y="538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78" name="Google Shape;378;g2baadc94af2_0_330"/>
          <p:cNvSpPr/>
          <p:nvPr/>
        </p:nvSpPr>
        <p:spPr>
          <a:xfrm>
            <a:off x="13552594" y="72263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baadc94af2_0_330"/>
          <p:cNvSpPr/>
          <p:nvPr/>
        </p:nvSpPr>
        <p:spPr>
          <a:xfrm>
            <a:off x="14054307" y="7226300"/>
            <a:ext cx="68715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baadc94af2_0_330"/>
          <p:cNvSpPr/>
          <p:nvPr/>
        </p:nvSpPr>
        <p:spPr>
          <a:xfrm>
            <a:off x="14274467" y="7531100"/>
            <a:ext cx="5889300" cy="253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674 Km</a:t>
            </a:r>
            <a:endParaRPr b="0" i="0" sz="12800" u="none" cap="none" strike="noStrike">
              <a:solidFill>
                <a:schemeClr val="dk1"/>
              </a:solidFill>
              <a:latin typeface="Calibri"/>
              <a:ea typeface="Calibri"/>
              <a:cs typeface="Calibri"/>
              <a:sym typeface="Calibri"/>
            </a:endParaRPr>
          </a:p>
        </p:txBody>
      </p:sp>
      <p:sp>
        <p:nvSpPr>
          <p:cNvPr id="381" name="Google Shape;381;g2baadc94af2_0_330"/>
          <p:cNvSpPr/>
          <p:nvPr/>
        </p:nvSpPr>
        <p:spPr>
          <a:xfrm>
            <a:off x="13552594" y="10134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baadc94af2_0_330"/>
          <p:cNvSpPr/>
          <p:nvPr/>
        </p:nvSpPr>
        <p:spPr>
          <a:xfrm>
            <a:off x="13484852" y="10134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87" name="Shape 387"/>
        <p:cNvGrpSpPr/>
        <p:nvPr/>
      </p:nvGrpSpPr>
      <p:grpSpPr>
        <a:xfrm>
          <a:off x="0" y="0"/>
          <a:ext cx="0" cy="0"/>
          <a:chOff x="0" y="0"/>
          <a:chExt cx="0" cy="0"/>
        </a:xfrm>
      </p:grpSpPr>
      <p:pic>
        <p:nvPicPr>
          <p:cNvPr descr=" " id="388" name="Google Shape;388;g2baadc94af2_0_359"/>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389" name="Google Shape;389;g2baadc94af2_0_359"/>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390" name="Google Shape;390;g2baadc94af2_0_359"/>
          <p:cNvPicPr preferRelativeResize="0"/>
          <p:nvPr/>
        </p:nvPicPr>
        <p:blipFill rotWithShape="1">
          <a:blip r:embed="rId5">
            <a:alphaModFix/>
          </a:blip>
          <a:srcRect b="0" l="0" r="0" t="0"/>
          <a:stretch/>
        </p:blipFill>
        <p:spPr>
          <a:xfrm>
            <a:off x="19458832" y="10706100"/>
            <a:ext cx="3699961" cy="2117179"/>
          </a:xfrm>
          <a:prstGeom prst="rect">
            <a:avLst/>
          </a:prstGeom>
          <a:noFill/>
          <a:ln>
            <a:noFill/>
          </a:ln>
        </p:spPr>
      </p:pic>
      <p:sp>
        <p:nvSpPr>
          <p:cNvPr id="391" name="Google Shape;391;g2baadc94af2_0_3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2baadc94af2_0_3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3" name="Google Shape;393;g2baadc94af2_0_359"/>
          <p:cNvSpPr/>
          <p:nvPr/>
        </p:nvSpPr>
        <p:spPr>
          <a:xfrm>
            <a:off x="9380122" y="1447800"/>
            <a:ext cx="5965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Some Graph</a:t>
            </a:r>
            <a:endParaRPr b="0" i="0" sz="8000" u="none" cap="none" strike="noStrike">
              <a:solidFill>
                <a:schemeClr val="dk1"/>
              </a:solidFill>
              <a:latin typeface="Calibri"/>
              <a:ea typeface="Calibri"/>
              <a:cs typeface="Calibri"/>
              <a:sym typeface="Calibri"/>
            </a:endParaRPr>
          </a:p>
        </p:txBody>
      </p:sp>
      <p:sp>
        <p:nvSpPr>
          <p:cNvPr id="394" name="Google Shape;394;g2baadc94af2_0_35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baadc94af2_0_35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6" name="Google Shape;396;g2baadc94af2_0_35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7" name="Google Shape;397;g2baadc94af2_0_35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8" name="Google Shape;398;g2baadc94af2_0_35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9" name="Google Shape;399;g2baadc94af2_0_35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0" name="Google Shape;400;g2baadc94af2_0_35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1" name="Google Shape;401;g2baadc94af2_0_35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2" name="Google Shape;402;g2baadc94af2_0_35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3" name="Google Shape;403;g2baadc94af2_0_35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2185"/>
              <a:buFont typeface="Lato"/>
              <a:buNone/>
            </a:pPr>
            <a:r>
              <a:rPr b="0" i="0" lang="en-US" sz="2185" u="none" cap="none" strike="noStrike">
                <a:solidFill>
                  <a:srgbClr val="8F610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4" name="Google Shape;404;g2baadc94af2_0_35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5" name="Google Shape;405;g2baadc94af2_0_35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6" name="Google Shape;406;g2baadc94af2_0_35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7" name="Google Shape;407;g2baadc94af2_0_35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8" name="Google Shape;408;g2baadc94af2_0_35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9" name="Google Shape;409;g2baadc94af2_0_35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0" name="Google Shape;410;g2baadc94af2_0_35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1" name="Google Shape;411;g2baadc94af2_0_35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2" name="Google Shape;412;g2baadc94af2_0_35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3" name="Google Shape;413;g2baadc94af2_0_35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F610E"/>
              </a:buClr>
              <a:buSzPts val="1820"/>
              <a:buFont typeface="Lato"/>
              <a:buNone/>
            </a:pPr>
            <a:r>
              <a:rPr b="0" i="0" lang="en-US" sz="1820" u="none" cap="none" strike="noStrike">
                <a:solidFill>
                  <a:srgbClr val="8F610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4" name="Google Shape;414;g2baadc94af2_0_359"/>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5" name="Google Shape;415;g2baadc94af2_0_359"/>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16" name="Google Shape;416;g2baadc94af2_0_359"/>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17" name="Google Shape;417;g2baadc94af2_0_359"/>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18" name="Google Shape;418;g2baadc94af2_0_359"/>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19" name="Google Shape;419;g2baadc94af2_0_359"/>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0" name="Google Shape;420;g2baadc94af2_0_359"/>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1" name="Google Shape;421;g2baadc94af2_0_359"/>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2" name="Google Shape;422;g2baadc94af2_0_359"/>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3" name="Google Shape;423;g2baadc94af2_0_359"/>
          <p:cNvPicPr preferRelativeResize="0"/>
          <p:nvPr/>
        </p:nvPicPr>
        <p:blipFill rotWithShape="1">
          <a:blip r:embed="rId16">
            <a:alphaModFix/>
          </a:blip>
          <a:srcRect b="0" l="0" r="0" t="0"/>
          <a:stretch/>
        </p:blipFill>
        <p:spPr>
          <a:xfrm>
            <a:off x="3369143" y="6359525"/>
            <a:ext cx="8044029" cy="2268538"/>
          </a:xfrm>
          <a:prstGeom prst="rect">
            <a:avLst/>
          </a:prstGeom>
          <a:noFill/>
          <a:ln>
            <a:noFill/>
          </a:ln>
        </p:spPr>
      </p:pic>
      <p:pic>
        <p:nvPicPr>
          <p:cNvPr descr=" " id="424" name="Google Shape;424;g2baadc94af2_0_359"/>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5" name="Google Shape;425;g2baadc94af2_0_359"/>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26" name="Google Shape;426;g2baadc94af2_0_359"/>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27" name="Google Shape;427;g2baadc94af2_0_359"/>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28" name="Google Shape;428;g2baadc94af2_0_359"/>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29" name="Google Shape;429;g2baadc94af2_0_359"/>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0" name="Google Shape;430;g2baadc94af2_0_359"/>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1" name="Google Shape;431;g2baadc94af2_0_359"/>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2" name="Google Shape;432;g2baadc94af2_0_359"/>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3" name="Google Shape;433;g2baadc94af2_0_359"/>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4" name="Google Shape;434;g2baadc94af2_0_359"/>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5" name="Google Shape;435;g2baadc94af2_0_359"/>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6" name="Google Shape;436;g2baadc94af2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aadc94af2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baadc94af2_0_35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39" name="Google Shape;439;g2baadc94af2_0_35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0" name="Google Shape;440;g2baadc94af2_0_359"/>
          <p:cNvSpPr/>
          <p:nvPr/>
        </p:nvSpPr>
        <p:spPr>
          <a:xfrm>
            <a:off x="16410451" y="6365379"/>
            <a:ext cx="1575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baadc94af2_0_359"/>
          <p:cNvSpPr/>
          <p:nvPr/>
        </p:nvSpPr>
        <p:spPr>
          <a:xfrm>
            <a:off x="16410451" y="6362700"/>
            <a:ext cx="17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34.574</a:t>
            </a:r>
            <a:endParaRPr b="0" i="0" sz="4800" u="none" cap="none" strike="noStrike">
              <a:solidFill>
                <a:schemeClr val="dk1"/>
              </a:solidFill>
              <a:latin typeface="Calibri"/>
              <a:ea typeface="Calibri"/>
              <a:cs typeface="Calibri"/>
              <a:sym typeface="Calibri"/>
            </a:endParaRPr>
          </a:p>
        </p:txBody>
      </p:sp>
      <p:sp>
        <p:nvSpPr>
          <p:cNvPr id="442" name="Google Shape;442;g2baadc94af2_0_359"/>
          <p:cNvSpPr/>
          <p:nvPr/>
        </p:nvSpPr>
        <p:spPr>
          <a:xfrm>
            <a:off x="16753394" y="71120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43" name="Google Shape;443;g2baadc94af2_0_359"/>
          <p:cNvSpPr/>
          <p:nvPr/>
        </p:nvSpPr>
        <p:spPr>
          <a:xfrm>
            <a:off x="13260457"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baadc94af2_0_359"/>
          <p:cNvSpPr/>
          <p:nvPr/>
        </p:nvSpPr>
        <p:spPr>
          <a:xfrm>
            <a:off x="13260457"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baadc94af2_0_359"/>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Treasure Found</a:t>
            </a:r>
            <a:endParaRPr b="0" i="0" sz="4800" u="none" cap="none" strike="noStrike">
              <a:solidFill>
                <a:schemeClr val="dk1"/>
              </a:solidFill>
              <a:latin typeface="Calibri"/>
              <a:ea typeface="Calibri"/>
              <a:cs typeface="Calibri"/>
              <a:sym typeface="Calibri"/>
            </a:endParaRPr>
          </a:p>
        </p:txBody>
      </p:sp>
      <p:sp>
        <p:nvSpPr>
          <p:cNvPr id="446" name="Google Shape;446;g2baadc94af2_0_359"/>
          <p:cNvSpPr/>
          <p:nvPr/>
        </p:nvSpPr>
        <p:spPr>
          <a:xfrm>
            <a:off x="13192716" y="11366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7" name="Google Shape;447;g2baadc94af2_0_359"/>
          <p:cNvSpPr/>
          <p:nvPr/>
        </p:nvSpPr>
        <p:spPr>
          <a:xfrm>
            <a:off x="3251606"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baadc94af2_0_359"/>
          <p:cNvSpPr/>
          <p:nvPr/>
        </p:nvSpPr>
        <p:spPr>
          <a:xfrm>
            <a:off x="3251606" y="10515600"/>
            <a:ext cx="7875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aadc94af2_0_359"/>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Spellcasting Progress</a:t>
            </a:r>
            <a:endParaRPr b="0" i="0" sz="4800" u="none" cap="none" strike="noStrike">
              <a:solidFill>
                <a:schemeClr val="dk1"/>
              </a:solidFill>
              <a:latin typeface="Calibri"/>
              <a:ea typeface="Calibri"/>
              <a:cs typeface="Calibri"/>
              <a:sym typeface="Calibri"/>
            </a:endParaRPr>
          </a:p>
        </p:txBody>
      </p:sp>
      <p:sp>
        <p:nvSpPr>
          <p:cNvPr id="450" name="Google Shape;450;g2baadc94af2_0_359"/>
          <p:cNvSpPr/>
          <p:nvPr/>
        </p:nvSpPr>
        <p:spPr>
          <a:xfrm>
            <a:off x="3183865" y="11366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55" name="Shape 455"/>
        <p:cNvGrpSpPr/>
        <p:nvPr/>
      </p:nvGrpSpPr>
      <p:grpSpPr>
        <a:xfrm>
          <a:off x="0" y="0"/>
          <a:ext cx="0" cy="0"/>
          <a:chOff x="0" y="0"/>
          <a:chExt cx="0" cy="0"/>
        </a:xfrm>
      </p:grpSpPr>
      <p:pic>
        <p:nvPicPr>
          <p:cNvPr descr=" " id="456" name="Google Shape;456;g2baadc94af2_0_426"/>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457" name="Google Shape;457;g2baadc94af2_0_426"/>
          <p:cNvPicPr preferRelativeResize="0"/>
          <p:nvPr/>
        </p:nvPicPr>
        <p:blipFill rotWithShape="1">
          <a:blip r:embed="rId4">
            <a:alphaModFix/>
          </a:blip>
          <a:srcRect b="0" l="0" r="0" t="0"/>
          <a:stretch/>
        </p:blipFill>
        <p:spPr>
          <a:xfrm>
            <a:off x="20005000" y="10960100"/>
            <a:ext cx="3443656" cy="2123653"/>
          </a:xfrm>
          <a:prstGeom prst="rect">
            <a:avLst/>
          </a:prstGeom>
          <a:noFill/>
          <a:ln>
            <a:noFill/>
          </a:ln>
        </p:spPr>
      </p:pic>
      <p:pic>
        <p:nvPicPr>
          <p:cNvPr descr=" " id="458" name="Google Shape;458;g2baadc94af2_0_426"/>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sp>
        <p:nvSpPr>
          <p:cNvPr id="459" name="Google Shape;459;g2baadc94af2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baadc94af2_0_4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1" name="Google Shape;461;g2baadc94af2_0_426"/>
          <p:cNvSpPr/>
          <p:nvPr/>
        </p:nvSpPr>
        <p:spPr>
          <a:xfrm>
            <a:off x="13450981" y="57531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baadc94af2_0_426"/>
          <p:cNvSpPr/>
          <p:nvPr/>
        </p:nvSpPr>
        <p:spPr>
          <a:xfrm>
            <a:off x="13450981" y="57531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aadc94af2_0_426"/>
          <p:cNvSpPr/>
          <p:nvPr/>
        </p:nvSpPr>
        <p:spPr>
          <a:xfrm>
            <a:off x="13450981" y="57531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A web application</a:t>
            </a:r>
            <a:endParaRPr b="0" i="0" sz="4800" u="none" cap="none" strike="noStrike">
              <a:solidFill>
                <a:schemeClr val="dk1"/>
              </a:solidFill>
              <a:latin typeface="Calibri"/>
              <a:ea typeface="Calibri"/>
              <a:cs typeface="Calibri"/>
              <a:sym typeface="Calibri"/>
            </a:endParaRPr>
          </a:p>
        </p:txBody>
      </p:sp>
      <p:sp>
        <p:nvSpPr>
          <p:cNvPr id="464" name="Google Shape;464;g2baadc94af2_0_426"/>
          <p:cNvSpPr/>
          <p:nvPr/>
        </p:nvSpPr>
        <p:spPr>
          <a:xfrm>
            <a:off x="13450981" y="6705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5" name="Google Shape;465;g2baadc94af2_0_42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66" name="Google Shape;466;g2baadc94af2_0_42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67" name="Google Shape;467;g2baadc94af2_0_426"/>
          <p:cNvSpPr/>
          <p:nvPr/>
        </p:nvSpPr>
        <p:spPr>
          <a:xfrm>
            <a:off x="7640005" y="1524000"/>
            <a:ext cx="94458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72" name="Shape 472"/>
        <p:cNvGrpSpPr/>
        <p:nvPr/>
      </p:nvGrpSpPr>
      <p:grpSpPr>
        <a:xfrm>
          <a:off x="0" y="0"/>
          <a:ext cx="0" cy="0"/>
          <a:chOff x="0" y="0"/>
          <a:chExt cx="0" cy="0"/>
        </a:xfrm>
      </p:grpSpPr>
      <p:pic>
        <p:nvPicPr>
          <p:cNvPr descr=" " id="473" name="Google Shape;473;g2baadc94af2_0_442"/>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474" name="Google Shape;474;g2baadc94af2_0_442"/>
          <p:cNvPicPr preferRelativeResize="0"/>
          <p:nvPr/>
        </p:nvPicPr>
        <p:blipFill rotWithShape="1">
          <a:blip r:embed="rId4">
            <a:alphaModFix/>
          </a:blip>
          <a:srcRect b="0" l="0" r="0" t="0"/>
          <a:stretch/>
        </p:blipFill>
        <p:spPr>
          <a:xfrm>
            <a:off x="19649356" y="1041400"/>
            <a:ext cx="4092792" cy="2117303"/>
          </a:xfrm>
          <a:prstGeom prst="rect">
            <a:avLst/>
          </a:prstGeom>
          <a:noFill/>
          <a:ln>
            <a:noFill/>
          </a:ln>
        </p:spPr>
      </p:pic>
      <p:pic>
        <p:nvPicPr>
          <p:cNvPr descr=" " id="475" name="Google Shape;475;g2baadc94af2_0_442"/>
          <p:cNvPicPr preferRelativeResize="0"/>
          <p:nvPr/>
        </p:nvPicPr>
        <p:blipFill rotWithShape="1">
          <a:blip r:embed="rId5">
            <a:alphaModFix/>
          </a:blip>
          <a:srcRect b="0" l="0" r="0" t="0"/>
          <a:stretch/>
        </p:blipFill>
        <p:spPr>
          <a:xfrm>
            <a:off x="889111" y="4737100"/>
            <a:ext cx="2311689" cy="1626046"/>
          </a:xfrm>
          <a:prstGeom prst="rect">
            <a:avLst/>
          </a:prstGeom>
          <a:noFill/>
          <a:ln>
            <a:noFill/>
          </a:ln>
        </p:spPr>
      </p:pic>
      <p:sp>
        <p:nvSpPr>
          <p:cNvPr id="476" name="Google Shape;476;g2baadc94af2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baadc94af2_0_4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8" name="Google Shape;478;g2baadc94af2_0_442"/>
          <p:cNvSpPr/>
          <p:nvPr/>
        </p:nvSpPr>
        <p:spPr>
          <a:xfrm>
            <a:off x="2946768" y="46609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baadc94af2_0_442"/>
          <p:cNvSpPr/>
          <p:nvPr/>
        </p:nvSpPr>
        <p:spPr>
          <a:xfrm>
            <a:off x="2946768" y="4660900"/>
            <a:ext cx="8738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baadc94af2_0_442"/>
          <p:cNvSpPr/>
          <p:nvPr/>
        </p:nvSpPr>
        <p:spPr>
          <a:xfrm>
            <a:off x="2946768" y="4660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An mobile app</a:t>
            </a:r>
            <a:endParaRPr b="0" i="0" sz="4800" u="none" cap="none" strike="noStrike">
              <a:solidFill>
                <a:schemeClr val="dk1"/>
              </a:solidFill>
              <a:latin typeface="Calibri"/>
              <a:ea typeface="Calibri"/>
              <a:cs typeface="Calibri"/>
              <a:sym typeface="Calibri"/>
            </a:endParaRPr>
          </a:p>
        </p:txBody>
      </p:sp>
      <p:sp>
        <p:nvSpPr>
          <p:cNvPr id="481" name="Google Shape;481;g2baadc94af2_0_442"/>
          <p:cNvSpPr/>
          <p:nvPr/>
        </p:nvSpPr>
        <p:spPr>
          <a:xfrm>
            <a:off x="2946768" y="56134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2" name="Google Shape;482;g2baadc94af2_0_44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83" name="Google Shape;483;g2baadc94af2_0_442"/>
          <p:cNvSpPr/>
          <p:nvPr/>
        </p:nvSpPr>
        <p:spPr>
          <a:xfrm>
            <a:off x="2946768" y="2159000"/>
            <a:ext cx="10182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The Future of Fantasy</a:t>
            </a:r>
            <a:endParaRPr b="0" i="0" sz="8000" u="none" cap="none" strike="noStrike">
              <a:solidFill>
                <a:schemeClr val="dk1"/>
              </a:solidFill>
              <a:latin typeface="Calibri"/>
              <a:ea typeface="Calibri"/>
              <a:cs typeface="Calibri"/>
              <a:sym typeface="Calibri"/>
            </a:endParaRPr>
          </a:p>
        </p:txBody>
      </p:sp>
      <p:pic>
        <p:nvPicPr>
          <p:cNvPr descr=" " id="484" name="Google Shape;484;g2baadc94af2_0_442"/>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85" name="Google Shape;485;g2baadc94af2_0_442"/>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90" name="Shape 490"/>
        <p:cNvGrpSpPr/>
        <p:nvPr/>
      </p:nvGrpSpPr>
      <p:grpSpPr>
        <a:xfrm>
          <a:off x="0" y="0"/>
          <a:ext cx="0" cy="0"/>
          <a:chOff x="0" y="0"/>
          <a:chExt cx="0" cy="0"/>
        </a:xfrm>
      </p:grpSpPr>
      <p:pic>
        <p:nvPicPr>
          <p:cNvPr descr=" " id="491" name="Google Shape;491;g2baadc94af2_0_459"/>
          <p:cNvPicPr preferRelativeResize="0"/>
          <p:nvPr/>
        </p:nvPicPr>
        <p:blipFill rotWithShape="1">
          <a:blip r:embed="rId3">
            <a:alphaModFix/>
          </a:blip>
          <a:srcRect b="0" l="0" r="0" t="0"/>
          <a:stretch/>
        </p:blipFill>
        <p:spPr>
          <a:xfrm>
            <a:off x="0" y="5384800"/>
            <a:ext cx="24387048" cy="8331200"/>
          </a:xfrm>
          <a:prstGeom prst="rect">
            <a:avLst/>
          </a:prstGeom>
          <a:noFill/>
          <a:ln>
            <a:noFill/>
          </a:ln>
        </p:spPr>
      </p:pic>
      <p:pic>
        <p:nvPicPr>
          <p:cNvPr descr=" " id="492" name="Google Shape;492;g2baadc94af2_0_459"/>
          <p:cNvPicPr preferRelativeResize="0"/>
          <p:nvPr/>
        </p:nvPicPr>
        <p:blipFill rotWithShape="1">
          <a:blip r:embed="rId4">
            <a:alphaModFix/>
          </a:blip>
          <a:srcRect b="0" l="0" r="0" t="0"/>
          <a:stretch/>
        </p:blipFill>
        <p:spPr>
          <a:xfrm>
            <a:off x="584273" y="10274300"/>
            <a:ext cx="3476365" cy="2565400"/>
          </a:xfrm>
          <a:prstGeom prst="rect">
            <a:avLst/>
          </a:prstGeom>
          <a:noFill/>
          <a:ln>
            <a:noFill/>
          </a:ln>
        </p:spPr>
      </p:pic>
      <p:pic>
        <p:nvPicPr>
          <p:cNvPr descr=" " id="493" name="Google Shape;493;g2baadc94af2_0_459"/>
          <p:cNvPicPr preferRelativeResize="0"/>
          <p:nvPr/>
        </p:nvPicPr>
        <p:blipFill rotWithShape="1">
          <a:blip r:embed="rId5">
            <a:alphaModFix/>
          </a:blip>
          <a:srcRect b="0" l="0" r="0" t="0"/>
          <a:stretch/>
        </p:blipFill>
        <p:spPr>
          <a:xfrm>
            <a:off x="19458832" y="892721"/>
            <a:ext cx="3699961" cy="2117179"/>
          </a:xfrm>
          <a:prstGeom prst="rect">
            <a:avLst/>
          </a:prstGeom>
          <a:noFill/>
          <a:ln>
            <a:noFill/>
          </a:ln>
        </p:spPr>
      </p:pic>
      <p:sp>
        <p:nvSpPr>
          <p:cNvPr id="494" name="Google Shape;494;g2baadc94af2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baadc94af2_0_4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6" name="Google Shape;496;g2baadc94af2_0_459"/>
          <p:cNvSpPr/>
          <p:nvPr/>
        </p:nvSpPr>
        <p:spPr>
          <a:xfrm>
            <a:off x="876410" y="8369300"/>
            <a:ext cx="5715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baadc94af2_0_459"/>
          <p:cNvSpPr/>
          <p:nvPr/>
        </p:nvSpPr>
        <p:spPr>
          <a:xfrm>
            <a:off x="876410" y="8369300"/>
            <a:ext cx="5715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aadc94af2_0_459"/>
          <p:cNvSpPr/>
          <p:nvPr/>
        </p:nvSpPr>
        <p:spPr>
          <a:xfrm>
            <a:off x="876410" y="83693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A web application</a:t>
            </a:r>
            <a:endParaRPr b="0" i="0" sz="4800" u="none" cap="none" strike="noStrike">
              <a:solidFill>
                <a:schemeClr val="dk1"/>
              </a:solidFill>
              <a:latin typeface="Calibri"/>
              <a:ea typeface="Calibri"/>
              <a:cs typeface="Calibri"/>
              <a:sym typeface="Calibri"/>
            </a:endParaRPr>
          </a:p>
        </p:txBody>
      </p:sp>
      <p:sp>
        <p:nvSpPr>
          <p:cNvPr id="499" name="Google Shape;499;g2baadc94af2_0_459"/>
          <p:cNvSpPr/>
          <p:nvPr/>
        </p:nvSpPr>
        <p:spPr>
          <a:xfrm>
            <a:off x="876410" y="93218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0" name="Google Shape;500;g2baadc94af2_0_459"/>
          <p:cNvSpPr/>
          <p:nvPr/>
        </p:nvSpPr>
        <p:spPr>
          <a:xfrm>
            <a:off x="876410" y="1536700"/>
            <a:ext cx="6486300" cy="531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Wonder</a:t>
            </a:r>
            <a:endParaRPr b="0" i="0" sz="8000" u="none" cap="none" strike="noStrike">
              <a:solidFill>
                <a:schemeClr val="dk1"/>
              </a:solidFill>
              <a:latin typeface="Calibri"/>
              <a:ea typeface="Calibri"/>
              <a:cs typeface="Calibri"/>
              <a:sym typeface="Calibri"/>
            </a:endParaRPr>
          </a:p>
        </p:txBody>
      </p:sp>
      <p:sp>
        <p:nvSpPr>
          <p:cNvPr id="501" name="Google Shape;501;g2baadc94af2_0_459"/>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2" name="Google Shape;502;g2baadc94af2_0_459"/>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503" name="Google Shape;503;g2baadc94af2_0_459"/>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08" name="Shape 508"/>
        <p:cNvGrpSpPr/>
        <p:nvPr/>
      </p:nvGrpSpPr>
      <p:grpSpPr>
        <a:xfrm>
          <a:off x="0" y="0"/>
          <a:ext cx="0" cy="0"/>
          <a:chOff x="0" y="0"/>
          <a:chExt cx="0" cy="0"/>
        </a:xfrm>
      </p:grpSpPr>
      <p:pic>
        <p:nvPicPr>
          <p:cNvPr descr=" " id="509" name="Google Shape;509;g2baadc94af2_0_47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0" name="Google Shape;510;g2baadc94af2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baadc94af2_0_4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2" name="Google Shape;512;g2baadc94af2_0_476"/>
          <p:cNvSpPr/>
          <p:nvPr/>
        </p:nvSpPr>
        <p:spPr>
          <a:xfrm>
            <a:off x="15559445" y="1003300"/>
            <a:ext cx="7731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8" name="Shape 28"/>
        <p:cNvGrpSpPr/>
        <p:nvPr/>
      </p:nvGrpSpPr>
      <p:grpSpPr>
        <a:xfrm>
          <a:off x="0" y="0"/>
          <a:ext cx="0" cy="0"/>
          <a:chOff x="0" y="0"/>
          <a:chExt cx="0" cy="0"/>
        </a:xfrm>
      </p:grpSpPr>
      <p:pic>
        <p:nvPicPr>
          <p:cNvPr descr=" " id="29" name="Google Shape;29;g2baadc94af2_0_13"/>
          <p:cNvPicPr preferRelativeResize="0"/>
          <p:nvPr/>
        </p:nvPicPr>
        <p:blipFill rotWithShape="1">
          <a:blip r:embed="rId3">
            <a:alphaModFix/>
          </a:blip>
          <a:srcRect b="0" l="0" r="0" t="0"/>
          <a:stretch/>
        </p:blipFill>
        <p:spPr>
          <a:xfrm>
            <a:off x="0" y="0"/>
            <a:ext cx="7874984" cy="13716000"/>
          </a:xfrm>
          <a:prstGeom prst="rect">
            <a:avLst/>
          </a:prstGeom>
          <a:noFill/>
          <a:ln>
            <a:noFill/>
          </a:ln>
        </p:spPr>
      </p:pic>
      <p:pic>
        <p:nvPicPr>
          <p:cNvPr descr=" " id="30" name="Google Shape;30;g2baadc94af2_0_13"/>
          <p:cNvPicPr preferRelativeResize="0"/>
          <p:nvPr/>
        </p:nvPicPr>
        <p:blipFill rotWithShape="1">
          <a:blip r:embed="rId4">
            <a:alphaModFix/>
          </a:blip>
          <a:srcRect b="0" l="0" r="0" t="0"/>
          <a:stretch/>
        </p:blipFill>
        <p:spPr>
          <a:xfrm>
            <a:off x="16308838" y="0"/>
            <a:ext cx="8078210" cy="13716000"/>
          </a:xfrm>
          <a:prstGeom prst="rect">
            <a:avLst/>
          </a:prstGeom>
          <a:noFill/>
          <a:ln>
            <a:noFill/>
          </a:ln>
        </p:spPr>
      </p:pic>
      <p:pic>
        <p:nvPicPr>
          <p:cNvPr descr=" " id="31" name="Google Shape;31;g2baadc94af2_0_13"/>
          <p:cNvPicPr preferRelativeResize="0"/>
          <p:nvPr/>
        </p:nvPicPr>
        <p:blipFill rotWithShape="1">
          <a:blip r:embed="rId5">
            <a:alphaModFix/>
          </a:blip>
          <a:srcRect b="0" l="0" r="0" t="0"/>
          <a:stretch/>
        </p:blipFill>
        <p:spPr>
          <a:xfrm>
            <a:off x="16042105" y="596900"/>
            <a:ext cx="6886285" cy="2705100"/>
          </a:xfrm>
          <a:prstGeom prst="rect">
            <a:avLst/>
          </a:prstGeom>
          <a:noFill/>
          <a:ln>
            <a:noFill/>
          </a:ln>
        </p:spPr>
      </p:pic>
      <p:pic>
        <p:nvPicPr>
          <p:cNvPr descr=" " id="32" name="Google Shape;32;g2baadc94af2_0_13"/>
          <p:cNvPicPr preferRelativeResize="0"/>
          <p:nvPr/>
        </p:nvPicPr>
        <p:blipFill rotWithShape="1">
          <a:blip r:embed="rId6">
            <a:alphaModFix/>
          </a:blip>
          <a:srcRect b="0" l="0" r="0" t="0"/>
          <a:stretch/>
        </p:blipFill>
        <p:spPr>
          <a:xfrm>
            <a:off x="0" y="3302000"/>
            <a:ext cx="7188233" cy="9491997"/>
          </a:xfrm>
          <a:prstGeom prst="rect">
            <a:avLst/>
          </a:prstGeom>
          <a:noFill/>
          <a:ln>
            <a:noFill/>
          </a:ln>
        </p:spPr>
      </p:pic>
      <p:sp>
        <p:nvSpPr>
          <p:cNvPr id="33" name="Google Shape;33;g2baadc94af2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baadc94af2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g2baadc94af2_0_13"/>
          <p:cNvSpPr/>
          <p:nvPr/>
        </p:nvSpPr>
        <p:spPr>
          <a:xfrm>
            <a:off x="8776797" y="3924300"/>
            <a:ext cx="73881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Welcome</a:t>
            </a:r>
            <a:endParaRPr b="0" i="0" sz="12800" u="none" cap="none" strike="noStrike">
              <a:solidFill>
                <a:schemeClr val="dk1"/>
              </a:solidFill>
              <a:latin typeface="Calibri"/>
              <a:ea typeface="Calibri"/>
              <a:cs typeface="Calibri"/>
              <a:sym typeface="Calibri"/>
            </a:endParaRPr>
          </a:p>
        </p:txBody>
      </p:sp>
      <p:sp>
        <p:nvSpPr>
          <p:cNvPr id="36" name="Google Shape;36;g2baadc94af2_0_13"/>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17" name="Shape 517"/>
        <p:cNvGrpSpPr/>
        <p:nvPr/>
      </p:nvGrpSpPr>
      <p:grpSpPr>
        <a:xfrm>
          <a:off x="0" y="0"/>
          <a:ext cx="0" cy="0"/>
          <a:chOff x="0" y="0"/>
          <a:chExt cx="0" cy="0"/>
        </a:xfrm>
      </p:grpSpPr>
      <p:pic>
        <p:nvPicPr>
          <p:cNvPr descr=" " id="518" name="Google Shape;518;g2baadc94af2_0_484"/>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519" name="Google Shape;519;g2baadc94af2_0_484"/>
          <p:cNvPicPr preferRelativeResize="0"/>
          <p:nvPr/>
        </p:nvPicPr>
        <p:blipFill rotWithShape="1">
          <a:blip r:embed="rId4">
            <a:alphaModFix/>
          </a:blip>
          <a:srcRect b="0" l="0" r="0" t="0"/>
          <a:stretch/>
        </p:blipFill>
        <p:spPr>
          <a:xfrm>
            <a:off x="20005000" y="10960100"/>
            <a:ext cx="3443656" cy="2123653"/>
          </a:xfrm>
          <a:prstGeom prst="rect">
            <a:avLst/>
          </a:prstGeom>
          <a:noFill/>
          <a:ln>
            <a:noFill/>
          </a:ln>
        </p:spPr>
      </p:pic>
      <p:pic>
        <p:nvPicPr>
          <p:cNvPr descr=" " id="520" name="Google Shape;520;g2baadc94af2_0_484"/>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sp>
        <p:nvSpPr>
          <p:cNvPr id="521" name="Google Shape;521;g2baadc94af2_0_4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baadc94af2_0_48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23" name="Google Shape;523;g2baadc94af2_0_484"/>
          <p:cNvPicPr preferRelativeResize="0"/>
          <p:nvPr/>
        </p:nvPicPr>
        <p:blipFill rotWithShape="1">
          <a:blip r:embed="rId7">
            <a:alphaModFix/>
          </a:blip>
          <a:srcRect b="0" l="0" r="0" t="0"/>
          <a:stretch/>
        </p:blipFill>
        <p:spPr>
          <a:xfrm>
            <a:off x="0" y="0"/>
            <a:ext cx="24387048" cy="5867400"/>
          </a:xfrm>
          <a:prstGeom prst="rect">
            <a:avLst/>
          </a:prstGeom>
          <a:noFill/>
          <a:ln>
            <a:noFill/>
          </a:ln>
        </p:spPr>
      </p:pic>
      <p:sp>
        <p:nvSpPr>
          <p:cNvPr id="524" name="Google Shape;524;g2baadc94af2_0_484"/>
          <p:cNvSpPr/>
          <p:nvPr/>
        </p:nvSpPr>
        <p:spPr>
          <a:xfrm>
            <a:off x="1244756" y="6870700"/>
            <a:ext cx="85608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aadc94af2_0_484"/>
          <p:cNvSpPr/>
          <p:nvPr/>
        </p:nvSpPr>
        <p:spPr>
          <a:xfrm>
            <a:off x="1244756" y="6870700"/>
            <a:ext cx="20703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baadc94af2_0_484"/>
          <p:cNvSpPr/>
          <p:nvPr/>
        </p:nvSpPr>
        <p:spPr>
          <a:xfrm>
            <a:off x="2006851" y="7175500"/>
            <a:ext cx="10881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1</a:t>
            </a:r>
            <a:endParaRPr b="0" i="0" sz="12800" u="none" cap="none" strike="noStrike">
              <a:solidFill>
                <a:schemeClr val="dk1"/>
              </a:solidFill>
              <a:latin typeface="Calibri"/>
              <a:ea typeface="Calibri"/>
              <a:cs typeface="Calibri"/>
              <a:sym typeface="Calibri"/>
            </a:endParaRPr>
          </a:p>
        </p:txBody>
      </p:sp>
      <p:sp>
        <p:nvSpPr>
          <p:cNvPr id="527" name="Google Shape;527;g2baadc94af2_0_484"/>
          <p:cNvSpPr/>
          <p:nvPr/>
        </p:nvSpPr>
        <p:spPr>
          <a:xfrm>
            <a:off x="3518340" y="7023100"/>
            <a:ext cx="62874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baadc94af2_0_484"/>
          <p:cNvSpPr/>
          <p:nvPr/>
        </p:nvSpPr>
        <p:spPr>
          <a:xfrm>
            <a:off x="3518340" y="7023100"/>
            <a:ext cx="6490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Discover the secrets</a:t>
            </a:r>
            <a:endParaRPr b="0" i="0" sz="4800" u="none" cap="none" strike="noStrike">
              <a:solidFill>
                <a:schemeClr val="dk1"/>
              </a:solidFill>
              <a:latin typeface="Calibri"/>
              <a:ea typeface="Calibri"/>
              <a:cs typeface="Calibri"/>
              <a:sym typeface="Calibri"/>
            </a:endParaRPr>
          </a:p>
        </p:txBody>
      </p:sp>
      <p:sp>
        <p:nvSpPr>
          <p:cNvPr id="529" name="Google Shape;529;g2baadc94af2_0_484"/>
          <p:cNvSpPr/>
          <p:nvPr/>
        </p:nvSpPr>
        <p:spPr>
          <a:xfrm>
            <a:off x="3518340" y="7874000"/>
            <a:ext cx="6422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0" name="Google Shape;530;g2baadc94af2_0_484"/>
          <p:cNvSpPr/>
          <p:nvPr/>
        </p:nvSpPr>
        <p:spPr>
          <a:xfrm>
            <a:off x="5525191" y="10668000"/>
            <a:ext cx="85608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baadc94af2_0_484"/>
          <p:cNvSpPr/>
          <p:nvPr/>
        </p:nvSpPr>
        <p:spPr>
          <a:xfrm>
            <a:off x="5525191" y="10668000"/>
            <a:ext cx="23880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baadc94af2_0_484"/>
          <p:cNvSpPr/>
          <p:nvPr/>
        </p:nvSpPr>
        <p:spPr>
          <a:xfrm>
            <a:off x="6287286" y="10972800"/>
            <a:ext cx="14055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3</a:t>
            </a:r>
            <a:endParaRPr b="0" i="0" sz="12800" u="none" cap="none" strike="noStrike">
              <a:solidFill>
                <a:schemeClr val="dk1"/>
              </a:solidFill>
              <a:latin typeface="Calibri"/>
              <a:ea typeface="Calibri"/>
              <a:cs typeface="Calibri"/>
              <a:sym typeface="Calibri"/>
            </a:endParaRPr>
          </a:p>
        </p:txBody>
      </p:sp>
      <p:sp>
        <p:nvSpPr>
          <p:cNvPr id="533" name="Google Shape;533;g2baadc94af2_0_484"/>
          <p:cNvSpPr/>
          <p:nvPr/>
        </p:nvSpPr>
        <p:spPr>
          <a:xfrm>
            <a:off x="8116314" y="10820400"/>
            <a:ext cx="59697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aadc94af2_0_484"/>
          <p:cNvSpPr/>
          <p:nvPr/>
        </p:nvSpPr>
        <p:spPr>
          <a:xfrm>
            <a:off x="8116314" y="10820400"/>
            <a:ext cx="617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Meet the creatures</a:t>
            </a:r>
            <a:endParaRPr b="0" i="0" sz="4800" u="none" cap="none" strike="noStrike">
              <a:solidFill>
                <a:schemeClr val="dk1"/>
              </a:solidFill>
              <a:latin typeface="Calibri"/>
              <a:ea typeface="Calibri"/>
              <a:cs typeface="Calibri"/>
              <a:sym typeface="Calibri"/>
            </a:endParaRPr>
          </a:p>
        </p:txBody>
      </p:sp>
      <p:sp>
        <p:nvSpPr>
          <p:cNvPr id="535" name="Google Shape;535;g2baadc94af2_0_484"/>
          <p:cNvSpPr/>
          <p:nvPr/>
        </p:nvSpPr>
        <p:spPr>
          <a:xfrm>
            <a:off x="8116314" y="11671300"/>
            <a:ext cx="6105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6" name="Google Shape;536;g2baadc94af2_0_484"/>
          <p:cNvSpPr/>
          <p:nvPr/>
        </p:nvSpPr>
        <p:spPr>
          <a:xfrm>
            <a:off x="14289286" y="10668000"/>
            <a:ext cx="85608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baadc94af2_0_484"/>
          <p:cNvSpPr/>
          <p:nvPr/>
        </p:nvSpPr>
        <p:spPr>
          <a:xfrm>
            <a:off x="14289286" y="10668000"/>
            <a:ext cx="23499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aadc94af2_0_484"/>
          <p:cNvSpPr/>
          <p:nvPr/>
        </p:nvSpPr>
        <p:spPr>
          <a:xfrm>
            <a:off x="15051381" y="10972800"/>
            <a:ext cx="1367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4</a:t>
            </a:r>
            <a:endParaRPr b="0" i="0" sz="12800" u="none" cap="none" strike="noStrike">
              <a:solidFill>
                <a:schemeClr val="dk1"/>
              </a:solidFill>
              <a:latin typeface="Calibri"/>
              <a:ea typeface="Calibri"/>
              <a:cs typeface="Calibri"/>
              <a:sym typeface="Calibri"/>
            </a:endParaRPr>
          </a:p>
        </p:txBody>
      </p:sp>
      <p:sp>
        <p:nvSpPr>
          <p:cNvPr id="539" name="Google Shape;539;g2baadc94af2_0_484"/>
          <p:cNvSpPr/>
          <p:nvPr/>
        </p:nvSpPr>
        <p:spPr>
          <a:xfrm>
            <a:off x="16842305" y="10820400"/>
            <a:ext cx="60078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baadc94af2_0_484"/>
          <p:cNvSpPr/>
          <p:nvPr/>
        </p:nvSpPr>
        <p:spPr>
          <a:xfrm>
            <a:off x="16842305" y="10820400"/>
            <a:ext cx="6211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Uncover the magic</a:t>
            </a:r>
            <a:endParaRPr b="0" i="0" sz="4800" u="none" cap="none" strike="noStrike">
              <a:solidFill>
                <a:schemeClr val="dk1"/>
              </a:solidFill>
              <a:latin typeface="Calibri"/>
              <a:ea typeface="Calibri"/>
              <a:cs typeface="Calibri"/>
              <a:sym typeface="Calibri"/>
            </a:endParaRPr>
          </a:p>
        </p:txBody>
      </p:sp>
      <p:sp>
        <p:nvSpPr>
          <p:cNvPr id="541" name="Google Shape;541;g2baadc94af2_0_484"/>
          <p:cNvSpPr/>
          <p:nvPr/>
        </p:nvSpPr>
        <p:spPr>
          <a:xfrm>
            <a:off x="16842305" y="11671300"/>
            <a:ext cx="6143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2" name="Google Shape;542;g2baadc94af2_0_484"/>
          <p:cNvSpPr/>
          <p:nvPr/>
        </p:nvSpPr>
        <p:spPr>
          <a:xfrm>
            <a:off x="10008851" y="6870700"/>
            <a:ext cx="85608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baadc94af2_0_484"/>
          <p:cNvSpPr/>
          <p:nvPr/>
        </p:nvSpPr>
        <p:spPr>
          <a:xfrm>
            <a:off x="10008851" y="6870700"/>
            <a:ext cx="2400600" cy="26034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baadc94af2_0_484"/>
          <p:cNvSpPr/>
          <p:nvPr/>
        </p:nvSpPr>
        <p:spPr>
          <a:xfrm>
            <a:off x="10770946" y="7175500"/>
            <a:ext cx="1418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2</a:t>
            </a:r>
            <a:endParaRPr b="0" i="0" sz="12800" u="none" cap="none" strike="noStrike">
              <a:solidFill>
                <a:schemeClr val="dk1"/>
              </a:solidFill>
              <a:latin typeface="Calibri"/>
              <a:ea typeface="Calibri"/>
              <a:cs typeface="Calibri"/>
              <a:sym typeface="Calibri"/>
            </a:endParaRPr>
          </a:p>
        </p:txBody>
      </p:sp>
      <p:sp>
        <p:nvSpPr>
          <p:cNvPr id="545" name="Google Shape;545;g2baadc94af2_0_484"/>
          <p:cNvSpPr/>
          <p:nvPr/>
        </p:nvSpPr>
        <p:spPr>
          <a:xfrm>
            <a:off x="12612676" y="7023100"/>
            <a:ext cx="59571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aadc94af2_0_484"/>
          <p:cNvSpPr/>
          <p:nvPr/>
        </p:nvSpPr>
        <p:spPr>
          <a:xfrm>
            <a:off x="12612676" y="7023100"/>
            <a:ext cx="6160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Find your own path</a:t>
            </a:r>
            <a:endParaRPr b="0" i="0" sz="4800" u="none" cap="none" strike="noStrike">
              <a:solidFill>
                <a:schemeClr val="dk1"/>
              </a:solidFill>
              <a:latin typeface="Calibri"/>
              <a:ea typeface="Calibri"/>
              <a:cs typeface="Calibri"/>
              <a:sym typeface="Calibri"/>
            </a:endParaRPr>
          </a:p>
        </p:txBody>
      </p:sp>
      <p:sp>
        <p:nvSpPr>
          <p:cNvPr id="547" name="Google Shape;547;g2baadc94af2_0_484"/>
          <p:cNvSpPr/>
          <p:nvPr/>
        </p:nvSpPr>
        <p:spPr>
          <a:xfrm>
            <a:off x="12612676" y="7874000"/>
            <a:ext cx="6092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52" name="Shape 552"/>
        <p:cNvGrpSpPr/>
        <p:nvPr/>
      </p:nvGrpSpPr>
      <p:grpSpPr>
        <a:xfrm>
          <a:off x="0" y="0"/>
          <a:ext cx="0" cy="0"/>
          <a:chOff x="0" y="0"/>
          <a:chExt cx="0" cy="0"/>
        </a:xfrm>
      </p:grpSpPr>
      <p:pic>
        <p:nvPicPr>
          <p:cNvPr descr=" " id="553" name="Google Shape;553;g2baadc94af2_0_518"/>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554" name="Google Shape;554;g2baadc94af2_0_518"/>
          <p:cNvPicPr preferRelativeResize="0"/>
          <p:nvPr/>
        </p:nvPicPr>
        <p:blipFill rotWithShape="1">
          <a:blip r:embed="rId4">
            <a:alphaModFix/>
          </a:blip>
          <a:srcRect b="0" l="0" r="0" t="0"/>
          <a:stretch/>
        </p:blipFill>
        <p:spPr>
          <a:xfrm>
            <a:off x="19649356" y="1041400"/>
            <a:ext cx="4092792" cy="2117303"/>
          </a:xfrm>
          <a:prstGeom prst="rect">
            <a:avLst/>
          </a:prstGeom>
          <a:noFill/>
          <a:ln>
            <a:noFill/>
          </a:ln>
        </p:spPr>
      </p:pic>
      <p:pic>
        <p:nvPicPr>
          <p:cNvPr descr=" " id="555" name="Google Shape;555;g2baadc94af2_0_518"/>
          <p:cNvPicPr preferRelativeResize="0"/>
          <p:nvPr/>
        </p:nvPicPr>
        <p:blipFill rotWithShape="1">
          <a:blip r:embed="rId5">
            <a:alphaModFix/>
          </a:blip>
          <a:srcRect b="0" l="0" r="0" t="0"/>
          <a:stretch/>
        </p:blipFill>
        <p:spPr>
          <a:xfrm>
            <a:off x="889111" y="4737100"/>
            <a:ext cx="2311689" cy="1626046"/>
          </a:xfrm>
          <a:prstGeom prst="rect">
            <a:avLst/>
          </a:prstGeom>
          <a:noFill/>
          <a:ln>
            <a:noFill/>
          </a:ln>
        </p:spPr>
      </p:pic>
      <p:sp>
        <p:nvSpPr>
          <p:cNvPr id="556" name="Google Shape;556;g2baadc94af2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baadc94af2_0_5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8" name="Google Shape;558;g2baadc94af2_0_518"/>
          <p:cNvSpPr/>
          <p:nvPr/>
        </p:nvSpPr>
        <p:spPr>
          <a:xfrm>
            <a:off x="6198375" y="1263650"/>
            <a:ext cx="12316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Fantasy Realm at a Glance</a:t>
            </a:r>
            <a:endParaRPr b="0" i="0" sz="8000" u="none" cap="none" strike="noStrike">
              <a:solidFill>
                <a:schemeClr val="dk1"/>
              </a:solidFill>
              <a:latin typeface="Calibri"/>
              <a:ea typeface="Calibri"/>
              <a:cs typeface="Calibri"/>
              <a:sym typeface="Calibri"/>
            </a:endParaRPr>
          </a:p>
        </p:txBody>
      </p:sp>
      <p:sp>
        <p:nvSpPr>
          <p:cNvPr id="559" name="Google Shape;559;g2baadc94af2_0_518"/>
          <p:cNvSpPr/>
          <p:nvPr/>
        </p:nvSpPr>
        <p:spPr>
          <a:xfrm>
            <a:off x="14759245" y="370840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baadc94af2_0_518"/>
          <p:cNvSpPr/>
          <p:nvPr/>
        </p:nvSpPr>
        <p:spPr>
          <a:xfrm>
            <a:off x="14759245" y="370840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aadc94af2_0_518"/>
          <p:cNvSpPr/>
          <p:nvPr/>
        </p:nvSpPr>
        <p:spPr>
          <a:xfrm>
            <a:off x="14759245" y="370840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The Forest</a:t>
            </a:r>
            <a:endParaRPr b="0" i="0" sz="4800" u="none" cap="none" strike="noStrike">
              <a:solidFill>
                <a:schemeClr val="dk1"/>
              </a:solidFill>
              <a:latin typeface="Calibri"/>
              <a:ea typeface="Calibri"/>
              <a:cs typeface="Calibri"/>
              <a:sym typeface="Calibri"/>
            </a:endParaRPr>
          </a:p>
        </p:txBody>
      </p:sp>
      <p:sp>
        <p:nvSpPr>
          <p:cNvPr id="562" name="Google Shape;562;g2baadc94af2_0_518"/>
          <p:cNvSpPr/>
          <p:nvPr/>
        </p:nvSpPr>
        <p:spPr>
          <a:xfrm>
            <a:off x="14759245" y="4559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63" name="Google Shape;563;g2baadc94af2_0_518"/>
          <p:cNvSpPr/>
          <p:nvPr/>
        </p:nvSpPr>
        <p:spPr>
          <a:xfrm>
            <a:off x="14759245" y="68770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aadc94af2_0_518"/>
          <p:cNvSpPr/>
          <p:nvPr/>
        </p:nvSpPr>
        <p:spPr>
          <a:xfrm>
            <a:off x="14759245" y="68770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aadc94af2_0_518"/>
          <p:cNvSpPr/>
          <p:nvPr/>
        </p:nvSpPr>
        <p:spPr>
          <a:xfrm>
            <a:off x="14759245" y="68770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The Caves</a:t>
            </a:r>
            <a:endParaRPr b="0" i="0" sz="4800" u="none" cap="none" strike="noStrike">
              <a:solidFill>
                <a:schemeClr val="dk1"/>
              </a:solidFill>
              <a:latin typeface="Calibri"/>
              <a:ea typeface="Calibri"/>
              <a:cs typeface="Calibri"/>
              <a:sym typeface="Calibri"/>
            </a:endParaRPr>
          </a:p>
        </p:txBody>
      </p:sp>
      <p:sp>
        <p:nvSpPr>
          <p:cNvPr id="566" name="Google Shape;566;g2baadc94af2_0_518"/>
          <p:cNvSpPr/>
          <p:nvPr/>
        </p:nvSpPr>
        <p:spPr>
          <a:xfrm>
            <a:off x="14759245" y="77279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67" name="Google Shape;567;g2baadc94af2_0_518"/>
          <p:cNvSpPr/>
          <p:nvPr/>
        </p:nvSpPr>
        <p:spPr>
          <a:xfrm>
            <a:off x="14759245" y="100393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aadc94af2_0_518"/>
          <p:cNvSpPr/>
          <p:nvPr/>
        </p:nvSpPr>
        <p:spPr>
          <a:xfrm>
            <a:off x="14759245" y="10039350"/>
            <a:ext cx="69351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aadc94af2_0_518"/>
          <p:cNvSpPr/>
          <p:nvPr/>
        </p:nvSpPr>
        <p:spPr>
          <a:xfrm>
            <a:off x="14759245" y="100393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The Lair</a:t>
            </a:r>
            <a:endParaRPr b="0" i="0" sz="4800" u="none" cap="none" strike="noStrike">
              <a:solidFill>
                <a:schemeClr val="dk1"/>
              </a:solidFill>
              <a:latin typeface="Calibri"/>
              <a:ea typeface="Calibri"/>
              <a:cs typeface="Calibri"/>
              <a:sym typeface="Calibri"/>
            </a:endParaRPr>
          </a:p>
        </p:txBody>
      </p:sp>
      <p:sp>
        <p:nvSpPr>
          <p:cNvPr id="570" name="Google Shape;570;g2baadc94af2_0_518"/>
          <p:cNvSpPr/>
          <p:nvPr/>
        </p:nvSpPr>
        <p:spPr>
          <a:xfrm>
            <a:off x="14759245" y="108902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571" name="Google Shape;571;g2baadc94af2_0_518"/>
          <p:cNvPicPr preferRelativeResize="0"/>
          <p:nvPr/>
        </p:nvPicPr>
        <p:blipFill rotWithShape="1">
          <a:blip r:embed="rId7">
            <a:alphaModFix/>
          </a:blip>
          <a:srcRect b="0" l="0" r="0" t="0"/>
          <a:stretch/>
        </p:blipFill>
        <p:spPr>
          <a:xfrm>
            <a:off x="7481235" y="3048000"/>
            <a:ext cx="6566721" cy="9359900"/>
          </a:xfrm>
          <a:prstGeom prst="rect">
            <a:avLst/>
          </a:prstGeom>
          <a:noFill/>
          <a:ln>
            <a:noFill/>
          </a:ln>
        </p:spPr>
      </p:pic>
      <p:pic>
        <p:nvPicPr>
          <p:cNvPr descr=" " id="572" name="Google Shape;572;g2baadc94af2_0_518"/>
          <p:cNvPicPr preferRelativeResize="0"/>
          <p:nvPr/>
        </p:nvPicPr>
        <p:blipFill rotWithShape="1">
          <a:blip r:embed="rId8">
            <a:alphaModFix/>
          </a:blip>
          <a:srcRect b="0" l="0" r="0" t="0"/>
          <a:stretch/>
        </p:blipFill>
        <p:spPr>
          <a:xfrm>
            <a:off x="1066933" y="5435600"/>
            <a:ext cx="5703013" cy="668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77" name="Shape 577"/>
        <p:cNvGrpSpPr/>
        <p:nvPr/>
      </p:nvGrpSpPr>
      <p:grpSpPr>
        <a:xfrm>
          <a:off x="0" y="0"/>
          <a:ext cx="0" cy="0"/>
          <a:chOff x="0" y="0"/>
          <a:chExt cx="0" cy="0"/>
        </a:xfrm>
      </p:grpSpPr>
      <p:pic>
        <p:nvPicPr>
          <p:cNvPr descr=" " id="578" name="Google Shape;578;g2baadc94af2_0_542"/>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579" name="Google Shape;579;g2baadc94af2_0_542"/>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580" name="Google Shape;580;g2baadc94af2_0_542"/>
          <p:cNvPicPr preferRelativeResize="0"/>
          <p:nvPr/>
        </p:nvPicPr>
        <p:blipFill rotWithShape="1">
          <a:blip r:embed="rId5">
            <a:alphaModFix/>
          </a:blip>
          <a:srcRect b="0" l="0" r="0" t="0"/>
          <a:stretch/>
        </p:blipFill>
        <p:spPr>
          <a:xfrm>
            <a:off x="19458832" y="10706100"/>
            <a:ext cx="3699961" cy="2117179"/>
          </a:xfrm>
          <a:prstGeom prst="rect">
            <a:avLst/>
          </a:prstGeom>
          <a:noFill/>
          <a:ln>
            <a:noFill/>
          </a:ln>
        </p:spPr>
      </p:pic>
      <p:sp>
        <p:nvSpPr>
          <p:cNvPr id="581" name="Google Shape;581;g2baadc94af2_0_5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baadc94af2_0_5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3" name="Google Shape;583;g2baadc94af2_0_542"/>
          <p:cNvSpPr/>
          <p:nvPr/>
        </p:nvSpPr>
        <p:spPr>
          <a:xfrm>
            <a:off x="9039296" y="920750"/>
            <a:ext cx="6308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The Timeline</a:t>
            </a:r>
            <a:endParaRPr b="0" i="0" sz="8000" u="none" cap="none" strike="noStrike">
              <a:solidFill>
                <a:schemeClr val="dk1"/>
              </a:solidFill>
              <a:latin typeface="Calibri"/>
              <a:ea typeface="Calibri"/>
              <a:cs typeface="Calibri"/>
              <a:sym typeface="Calibri"/>
            </a:endParaRPr>
          </a:p>
        </p:txBody>
      </p:sp>
      <p:sp>
        <p:nvSpPr>
          <p:cNvPr id="584" name="Google Shape;584;g2baadc94af2_0_542"/>
          <p:cNvSpPr/>
          <p:nvPr/>
        </p:nvSpPr>
        <p:spPr>
          <a:xfrm>
            <a:off x="1143143" y="3086100"/>
            <a:ext cx="221007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baadc94af2_0_542"/>
          <p:cNvSpPr/>
          <p:nvPr/>
        </p:nvSpPr>
        <p:spPr>
          <a:xfrm>
            <a:off x="1143143" y="3086100"/>
            <a:ext cx="4572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aadc94af2_0_542"/>
          <p:cNvSpPr/>
          <p:nvPr/>
        </p:nvSpPr>
        <p:spPr>
          <a:xfrm>
            <a:off x="2616527" y="3086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baadc94af2_0_542"/>
          <p:cNvPicPr preferRelativeResize="0"/>
          <p:nvPr/>
        </p:nvPicPr>
        <p:blipFill rotWithShape="1">
          <a:blip r:embed="rId7">
            <a:alphaModFix/>
          </a:blip>
          <a:srcRect b="0" l="0" r="0" t="0"/>
          <a:stretch/>
        </p:blipFill>
        <p:spPr>
          <a:xfrm>
            <a:off x="3334167" y="3086100"/>
            <a:ext cx="190524" cy="2603500"/>
          </a:xfrm>
          <a:prstGeom prst="rect">
            <a:avLst/>
          </a:prstGeom>
          <a:noFill/>
          <a:ln>
            <a:noFill/>
          </a:ln>
        </p:spPr>
      </p:pic>
      <p:pic>
        <p:nvPicPr>
          <p:cNvPr descr=" " id="588" name="Google Shape;588;g2baadc94af2_0_542"/>
          <p:cNvPicPr preferRelativeResize="0"/>
          <p:nvPr/>
        </p:nvPicPr>
        <p:blipFill rotWithShape="1">
          <a:blip r:embed="rId8">
            <a:alphaModFix/>
          </a:blip>
          <a:srcRect b="0" l="0" r="0" t="0"/>
          <a:stretch/>
        </p:blipFill>
        <p:spPr>
          <a:xfrm>
            <a:off x="2616527" y="5689600"/>
            <a:ext cx="1625803" cy="1625600"/>
          </a:xfrm>
          <a:prstGeom prst="rect">
            <a:avLst/>
          </a:prstGeom>
          <a:noFill/>
          <a:ln>
            <a:noFill/>
          </a:ln>
        </p:spPr>
      </p:pic>
      <p:sp>
        <p:nvSpPr>
          <p:cNvPr id="589" name="Google Shape;589;g2baadc94af2_0_542"/>
          <p:cNvSpPr/>
          <p:nvPr/>
        </p:nvSpPr>
        <p:spPr>
          <a:xfrm>
            <a:off x="2616527" y="5689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baadc94af2_0_542"/>
          <p:cNvSpPr/>
          <p:nvPr/>
        </p:nvSpPr>
        <p:spPr>
          <a:xfrm>
            <a:off x="2902313" y="6146800"/>
            <a:ext cx="1054200" cy="71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Federant"/>
              <a:buNone/>
            </a:pPr>
            <a:r>
              <a:rPr b="0" i="0" lang="en-US" sz="3600" u="none" cap="none" strike="noStrike">
                <a:solidFill>
                  <a:srgbClr val="000000"/>
                </a:solidFill>
                <a:latin typeface="Federant"/>
                <a:ea typeface="Federant"/>
                <a:cs typeface="Federant"/>
                <a:sym typeface="Federant"/>
              </a:rPr>
              <a:t>2015</a:t>
            </a:r>
            <a:endParaRPr b="0" i="0" sz="3600" u="none" cap="none" strike="noStrike">
              <a:solidFill>
                <a:schemeClr val="dk1"/>
              </a:solidFill>
              <a:latin typeface="Calibri"/>
              <a:ea typeface="Calibri"/>
              <a:cs typeface="Calibri"/>
              <a:sym typeface="Calibri"/>
            </a:endParaRPr>
          </a:p>
        </p:txBody>
      </p:sp>
      <p:sp>
        <p:nvSpPr>
          <p:cNvPr id="591" name="Google Shape;591;g2baadc94af2_0_542"/>
          <p:cNvSpPr/>
          <p:nvPr/>
        </p:nvSpPr>
        <p:spPr>
          <a:xfrm>
            <a:off x="1143143"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baadc94af2_0_542"/>
          <p:cNvSpPr/>
          <p:nvPr/>
        </p:nvSpPr>
        <p:spPr>
          <a:xfrm>
            <a:off x="1143143"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baadc94af2_0_542"/>
          <p:cNvSpPr/>
          <p:nvPr/>
        </p:nvSpPr>
        <p:spPr>
          <a:xfrm>
            <a:off x="1143143"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aadc94af2_0_542"/>
          <p:cNvSpPr/>
          <p:nvPr/>
        </p:nvSpPr>
        <p:spPr>
          <a:xfrm>
            <a:off x="1066933" y="7924800"/>
            <a:ext cx="4725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Eclipse</a:t>
            </a:r>
            <a:endParaRPr b="0" i="0" sz="3600" u="none" cap="none" strike="noStrike">
              <a:solidFill>
                <a:schemeClr val="dk1"/>
              </a:solidFill>
              <a:latin typeface="Calibri"/>
              <a:ea typeface="Calibri"/>
              <a:cs typeface="Calibri"/>
              <a:sym typeface="Calibri"/>
            </a:endParaRPr>
          </a:p>
        </p:txBody>
      </p:sp>
      <p:sp>
        <p:nvSpPr>
          <p:cNvPr id="595" name="Google Shape;595;g2baadc94af2_0_542"/>
          <p:cNvSpPr/>
          <p:nvPr/>
        </p:nvSpPr>
        <p:spPr>
          <a:xfrm>
            <a:off x="1075401" y="8686800"/>
            <a:ext cx="4708200" cy="450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96" name="Google Shape;596;g2baadc94af2_0_542"/>
          <p:cNvSpPr/>
          <p:nvPr/>
        </p:nvSpPr>
        <p:spPr>
          <a:xfrm>
            <a:off x="6985873" y="3086100"/>
            <a:ext cx="4572600" cy="948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aadc94af2_0_542"/>
          <p:cNvSpPr/>
          <p:nvPr/>
        </p:nvSpPr>
        <p:spPr>
          <a:xfrm>
            <a:off x="8459257" y="3086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baadc94af2_0_542"/>
          <p:cNvPicPr preferRelativeResize="0"/>
          <p:nvPr/>
        </p:nvPicPr>
        <p:blipFill rotWithShape="1">
          <a:blip r:embed="rId7">
            <a:alphaModFix/>
          </a:blip>
          <a:srcRect b="0" l="0" r="0" t="0"/>
          <a:stretch/>
        </p:blipFill>
        <p:spPr>
          <a:xfrm>
            <a:off x="9176897" y="3086100"/>
            <a:ext cx="190524" cy="2603500"/>
          </a:xfrm>
          <a:prstGeom prst="rect">
            <a:avLst/>
          </a:prstGeom>
          <a:noFill/>
          <a:ln>
            <a:noFill/>
          </a:ln>
        </p:spPr>
      </p:pic>
      <p:pic>
        <p:nvPicPr>
          <p:cNvPr descr=" " id="599" name="Google Shape;599;g2baadc94af2_0_542"/>
          <p:cNvPicPr preferRelativeResize="0"/>
          <p:nvPr/>
        </p:nvPicPr>
        <p:blipFill rotWithShape="1">
          <a:blip r:embed="rId8">
            <a:alphaModFix/>
          </a:blip>
          <a:srcRect b="0" l="0" r="0" t="0"/>
          <a:stretch/>
        </p:blipFill>
        <p:spPr>
          <a:xfrm>
            <a:off x="8459257" y="5689600"/>
            <a:ext cx="1625803" cy="1625600"/>
          </a:xfrm>
          <a:prstGeom prst="rect">
            <a:avLst/>
          </a:prstGeom>
          <a:noFill/>
          <a:ln>
            <a:noFill/>
          </a:ln>
        </p:spPr>
      </p:pic>
      <p:sp>
        <p:nvSpPr>
          <p:cNvPr id="600" name="Google Shape;600;g2baadc94af2_0_542"/>
          <p:cNvSpPr/>
          <p:nvPr/>
        </p:nvSpPr>
        <p:spPr>
          <a:xfrm>
            <a:off x="8459257" y="5689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aadc94af2_0_542"/>
          <p:cNvSpPr/>
          <p:nvPr/>
        </p:nvSpPr>
        <p:spPr>
          <a:xfrm>
            <a:off x="8745043" y="6146800"/>
            <a:ext cx="1054200" cy="71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Federant"/>
              <a:buNone/>
            </a:pPr>
            <a:r>
              <a:rPr b="0" i="0" lang="en-US" sz="3600" u="none" cap="none" strike="noStrike">
                <a:solidFill>
                  <a:srgbClr val="000000"/>
                </a:solidFill>
                <a:latin typeface="Federant"/>
                <a:ea typeface="Federant"/>
                <a:cs typeface="Federant"/>
                <a:sym typeface="Federant"/>
              </a:rPr>
              <a:t>2015</a:t>
            </a:r>
            <a:endParaRPr b="0" i="0" sz="3600" u="none" cap="none" strike="noStrike">
              <a:solidFill>
                <a:schemeClr val="dk1"/>
              </a:solidFill>
              <a:latin typeface="Calibri"/>
              <a:ea typeface="Calibri"/>
              <a:cs typeface="Calibri"/>
              <a:sym typeface="Calibri"/>
            </a:endParaRPr>
          </a:p>
        </p:txBody>
      </p:sp>
      <p:sp>
        <p:nvSpPr>
          <p:cNvPr id="602" name="Google Shape;602;g2baadc94af2_0_542"/>
          <p:cNvSpPr/>
          <p:nvPr/>
        </p:nvSpPr>
        <p:spPr>
          <a:xfrm>
            <a:off x="698587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aadc94af2_0_542"/>
          <p:cNvSpPr/>
          <p:nvPr/>
        </p:nvSpPr>
        <p:spPr>
          <a:xfrm>
            <a:off x="698587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baadc94af2_0_542"/>
          <p:cNvSpPr/>
          <p:nvPr/>
        </p:nvSpPr>
        <p:spPr>
          <a:xfrm>
            <a:off x="698587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aadc94af2_0_542"/>
          <p:cNvSpPr/>
          <p:nvPr/>
        </p:nvSpPr>
        <p:spPr>
          <a:xfrm>
            <a:off x="6909664" y="7924800"/>
            <a:ext cx="4725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War</a:t>
            </a:r>
            <a:endParaRPr b="0" i="0" sz="3600" u="none" cap="none" strike="noStrike">
              <a:solidFill>
                <a:schemeClr val="dk1"/>
              </a:solidFill>
              <a:latin typeface="Calibri"/>
              <a:ea typeface="Calibri"/>
              <a:cs typeface="Calibri"/>
              <a:sym typeface="Calibri"/>
            </a:endParaRPr>
          </a:p>
        </p:txBody>
      </p:sp>
      <p:sp>
        <p:nvSpPr>
          <p:cNvPr id="606" name="Google Shape;606;g2baadc94af2_0_542"/>
          <p:cNvSpPr/>
          <p:nvPr/>
        </p:nvSpPr>
        <p:spPr>
          <a:xfrm>
            <a:off x="6918131" y="8686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607" name="Google Shape;607;g2baadc94af2_0_542"/>
          <p:cNvSpPr/>
          <p:nvPr/>
        </p:nvSpPr>
        <p:spPr>
          <a:xfrm>
            <a:off x="12828603" y="3086100"/>
            <a:ext cx="4572600" cy="948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baadc94af2_0_542"/>
          <p:cNvSpPr/>
          <p:nvPr/>
        </p:nvSpPr>
        <p:spPr>
          <a:xfrm>
            <a:off x="14301988" y="3086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baadc94af2_0_542"/>
          <p:cNvPicPr preferRelativeResize="0"/>
          <p:nvPr/>
        </p:nvPicPr>
        <p:blipFill rotWithShape="1">
          <a:blip r:embed="rId7">
            <a:alphaModFix/>
          </a:blip>
          <a:srcRect b="0" l="0" r="0" t="0"/>
          <a:stretch/>
        </p:blipFill>
        <p:spPr>
          <a:xfrm>
            <a:off x="15019627" y="3086100"/>
            <a:ext cx="190524" cy="2603500"/>
          </a:xfrm>
          <a:prstGeom prst="rect">
            <a:avLst/>
          </a:prstGeom>
          <a:noFill/>
          <a:ln>
            <a:noFill/>
          </a:ln>
        </p:spPr>
      </p:pic>
      <p:pic>
        <p:nvPicPr>
          <p:cNvPr descr=" " id="610" name="Google Shape;610;g2baadc94af2_0_542"/>
          <p:cNvPicPr preferRelativeResize="0"/>
          <p:nvPr/>
        </p:nvPicPr>
        <p:blipFill rotWithShape="1">
          <a:blip r:embed="rId8">
            <a:alphaModFix/>
          </a:blip>
          <a:srcRect b="0" l="0" r="0" t="0"/>
          <a:stretch/>
        </p:blipFill>
        <p:spPr>
          <a:xfrm>
            <a:off x="14301988" y="5689600"/>
            <a:ext cx="1625803" cy="1625600"/>
          </a:xfrm>
          <a:prstGeom prst="rect">
            <a:avLst/>
          </a:prstGeom>
          <a:noFill/>
          <a:ln>
            <a:noFill/>
          </a:ln>
        </p:spPr>
      </p:pic>
      <p:sp>
        <p:nvSpPr>
          <p:cNvPr id="611" name="Google Shape;611;g2baadc94af2_0_542"/>
          <p:cNvSpPr/>
          <p:nvPr/>
        </p:nvSpPr>
        <p:spPr>
          <a:xfrm>
            <a:off x="14301988" y="5689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aadc94af2_0_542"/>
          <p:cNvSpPr/>
          <p:nvPr/>
        </p:nvSpPr>
        <p:spPr>
          <a:xfrm>
            <a:off x="14587773" y="6146800"/>
            <a:ext cx="1054200" cy="71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Federant"/>
              <a:buNone/>
            </a:pPr>
            <a:r>
              <a:rPr b="0" i="0" lang="en-US" sz="3600" u="none" cap="none" strike="noStrike">
                <a:solidFill>
                  <a:srgbClr val="000000"/>
                </a:solidFill>
                <a:latin typeface="Federant"/>
                <a:ea typeface="Federant"/>
                <a:cs typeface="Federant"/>
                <a:sym typeface="Federant"/>
              </a:rPr>
              <a:t>2015</a:t>
            </a:r>
            <a:endParaRPr b="0" i="0" sz="3600" u="none" cap="none" strike="noStrike">
              <a:solidFill>
                <a:schemeClr val="dk1"/>
              </a:solidFill>
              <a:latin typeface="Calibri"/>
              <a:ea typeface="Calibri"/>
              <a:cs typeface="Calibri"/>
              <a:sym typeface="Calibri"/>
            </a:endParaRPr>
          </a:p>
        </p:txBody>
      </p:sp>
      <p:sp>
        <p:nvSpPr>
          <p:cNvPr id="613" name="Google Shape;613;g2baadc94af2_0_542"/>
          <p:cNvSpPr/>
          <p:nvPr/>
        </p:nvSpPr>
        <p:spPr>
          <a:xfrm>
            <a:off x="1282860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baadc94af2_0_542"/>
          <p:cNvSpPr/>
          <p:nvPr/>
        </p:nvSpPr>
        <p:spPr>
          <a:xfrm>
            <a:off x="1282860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baadc94af2_0_542"/>
          <p:cNvSpPr/>
          <p:nvPr/>
        </p:nvSpPr>
        <p:spPr>
          <a:xfrm>
            <a:off x="12828603" y="79248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baadc94af2_0_542"/>
          <p:cNvSpPr/>
          <p:nvPr/>
        </p:nvSpPr>
        <p:spPr>
          <a:xfrm>
            <a:off x="12752394" y="7924800"/>
            <a:ext cx="4725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Obtain</a:t>
            </a:r>
            <a:endParaRPr b="0" i="0" sz="3600" u="none" cap="none" strike="noStrike">
              <a:solidFill>
                <a:schemeClr val="dk1"/>
              </a:solidFill>
              <a:latin typeface="Calibri"/>
              <a:ea typeface="Calibri"/>
              <a:cs typeface="Calibri"/>
              <a:sym typeface="Calibri"/>
            </a:endParaRPr>
          </a:p>
        </p:txBody>
      </p:sp>
      <p:sp>
        <p:nvSpPr>
          <p:cNvPr id="617" name="Google Shape;617;g2baadc94af2_0_542"/>
          <p:cNvSpPr/>
          <p:nvPr/>
        </p:nvSpPr>
        <p:spPr>
          <a:xfrm>
            <a:off x="12760862" y="8686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18" name="Google Shape;618;g2baadc94af2_0_542"/>
          <p:cNvSpPr/>
          <p:nvPr/>
        </p:nvSpPr>
        <p:spPr>
          <a:xfrm>
            <a:off x="18671334" y="3086100"/>
            <a:ext cx="4572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aadc94af2_0_542"/>
          <p:cNvSpPr/>
          <p:nvPr/>
        </p:nvSpPr>
        <p:spPr>
          <a:xfrm>
            <a:off x="20144718" y="30861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baadc94af2_0_542"/>
          <p:cNvPicPr preferRelativeResize="0"/>
          <p:nvPr/>
        </p:nvPicPr>
        <p:blipFill rotWithShape="1">
          <a:blip r:embed="rId7">
            <a:alphaModFix/>
          </a:blip>
          <a:srcRect b="0" l="0" r="0" t="0"/>
          <a:stretch/>
        </p:blipFill>
        <p:spPr>
          <a:xfrm>
            <a:off x="20862357" y="3086100"/>
            <a:ext cx="190524" cy="2603500"/>
          </a:xfrm>
          <a:prstGeom prst="rect">
            <a:avLst/>
          </a:prstGeom>
          <a:noFill/>
          <a:ln>
            <a:noFill/>
          </a:ln>
        </p:spPr>
      </p:pic>
      <p:pic>
        <p:nvPicPr>
          <p:cNvPr descr=" " id="621" name="Google Shape;621;g2baadc94af2_0_542"/>
          <p:cNvPicPr preferRelativeResize="0"/>
          <p:nvPr/>
        </p:nvPicPr>
        <p:blipFill rotWithShape="1">
          <a:blip r:embed="rId8">
            <a:alphaModFix/>
          </a:blip>
          <a:srcRect b="0" l="0" r="0" t="0"/>
          <a:stretch/>
        </p:blipFill>
        <p:spPr>
          <a:xfrm>
            <a:off x="20144718" y="5689600"/>
            <a:ext cx="1625803" cy="1625600"/>
          </a:xfrm>
          <a:prstGeom prst="rect">
            <a:avLst/>
          </a:prstGeom>
          <a:noFill/>
          <a:ln>
            <a:noFill/>
          </a:ln>
        </p:spPr>
      </p:pic>
      <p:sp>
        <p:nvSpPr>
          <p:cNvPr id="622" name="Google Shape;622;g2baadc94af2_0_542"/>
          <p:cNvSpPr/>
          <p:nvPr/>
        </p:nvSpPr>
        <p:spPr>
          <a:xfrm>
            <a:off x="20144718" y="56896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baadc94af2_0_542"/>
          <p:cNvSpPr/>
          <p:nvPr/>
        </p:nvSpPr>
        <p:spPr>
          <a:xfrm>
            <a:off x="20430503" y="6146800"/>
            <a:ext cx="1054200" cy="71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Federant"/>
              <a:buNone/>
            </a:pPr>
            <a:r>
              <a:rPr b="0" i="0" lang="en-US" sz="3600" u="none" cap="none" strike="noStrike">
                <a:solidFill>
                  <a:srgbClr val="000000"/>
                </a:solidFill>
                <a:latin typeface="Federant"/>
                <a:ea typeface="Federant"/>
                <a:cs typeface="Federant"/>
                <a:sym typeface="Federant"/>
              </a:rPr>
              <a:t>2015</a:t>
            </a:r>
            <a:endParaRPr b="0" i="0" sz="3600" u="none" cap="none" strike="noStrike">
              <a:solidFill>
                <a:schemeClr val="dk1"/>
              </a:solidFill>
              <a:latin typeface="Calibri"/>
              <a:ea typeface="Calibri"/>
              <a:cs typeface="Calibri"/>
              <a:sym typeface="Calibri"/>
            </a:endParaRPr>
          </a:p>
        </p:txBody>
      </p:sp>
      <p:sp>
        <p:nvSpPr>
          <p:cNvPr id="624" name="Google Shape;624;g2baadc94af2_0_542"/>
          <p:cNvSpPr/>
          <p:nvPr/>
        </p:nvSpPr>
        <p:spPr>
          <a:xfrm>
            <a:off x="18671334"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aadc94af2_0_542"/>
          <p:cNvSpPr/>
          <p:nvPr/>
        </p:nvSpPr>
        <p:spPr>
          <a:xfrm>
            <a:off x="18671334"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aadc94af2_0_542"/>
          <p:cNvSpPr/>
          <p:nvPr/>
        </p:nvSpPr>
        <p:spPr>
          <a:xfrm>
            <a:off x="18671334" y="7924800"/>
            <a:ext cx="457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baadc94af2_0_542"/>
          <p:cNvSpPr/>
          <p:nvPr/>
        </p:nvSpPr>
        <p:spPr>
          <a:xfrm>
            <a:off x="18595124" y="7924800"/>
            <a:ext cx="4725000" cy="71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Foundation</a:t>
            </a:r>
            <a:endParaRPr b="0" i="0" sz="3600" u="none" cap="none" strike="noStrike">
              <a:solidFill>
                <a:schemeClr val="dk1"/>
              </a:solidFill>
              <a:latin typeface="Calibri"/>
              <a:ea typeface="Calibri"/>
              <a:cs typeface="Calibri"/>
              <a:sym typeface="Calibri"/>
            </a:endParaRPr>
          </a:p>
        </p:txBody>
      </p:sp>
      <p:sp>
        <p:nvSpPr>
          <p:cNvPr id="628" name="Google Shape;628;g2baadc94af2_0_542"/>
          <p:cNvSpPr/>
          <p:nvPr/>
        </p:nvSpPr>
        <p:spPr>
          <a:xfrm>
            <a:off x="18603592" y="8686800"/>
            <a:ext cx="4708200" cy="450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 " id="629" name="Google Shape;629;g2baadc94af2_0_542"/>
          <p:cNvPicPr preferRelativeResize="0"/>
          <p:nvPr/>
        </p:nvPicPr>
        <p:blipFill rotWithShape="1">
          <a:blip r:embed="rId9">
            <a:alphaModFix/>
          </a:blip>
          <a:srcRect b="0" l="0" r="0" t="0"/>
          <a:stretch/>
        </p:blipFill>
        <p:spPr>
          <a:xfrm>
            <a:off x="3429429" y="3162300"/>
            <a:ext cx="17528191" cy="381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634" name="Shape 634"/>
        <p:cNvGrpSpPr/>
        <p:nvPr/>
      </p:nvGrpSpPr>
      <p:grpSpPr>
        <a:xfrm>
          <a:off x="0" y="0"/>
          <a:ext cx="0" cy="0"/>
          <a:chOff x="0" y="0"/>
          <a:chExt cx="0" cy="0"/>
        </a:xfrm>
      </p:grpSpPr>
      <p:pic>
        <p:nvPicPr>
          <p:cNvPr descr=" " id="635" name="Google Shape;635;g2baadc94af2_0_598"/>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636" name="Google Shape;636;g2baadc94af2_0_598"/>
          <p:cNvPicPr preferRelativeResize="0"/>
          <p:nvPr/>
        </p:nvPicPr>
        <p:blipFill rotWithShape="1">
          <a:blip r:embed="rId4">
            <a:alphaModFix/>
          </a:blip>
          <a:srcRect b="0" l="0" r="0" t="0"/>
          <a:stretch/>
        </p:blipFill>
        <p:spPr>
          <a:xfrm>
            <a:off x="20005000" y="10960100"/>
            <a:ext cx="3443656" cy="2123653"/>
          </a:xfrm>
          <a:prstGeom prst="rect">
            <a:avLst/>
          </a:prstGeom>
          <a:noFill/>
          <a:ln>
            <a:noFill/>
          </a:ln>
        </p:spPr>
      </p:pic>
      <p:pic>
        <p:nvPicPr>
          <p:cNvPr descr=" " id="637" name="Google Shape;637;g2baadc94af2_0_598"/>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sp>
        <p:nvSpPr>
          <p:cNvPr id="638" name="Google Shape;638;g2baadc94af2_0_5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baadc94af2_0_59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40" name="Google Shape;640;g2baadc94af2_0_598"/>
          <p:cNvSpPr/>
          <p:nvPr/>
        </p:nvSpPr>
        <p:spPr>
          <a:xfrm>
            <a:off x="9945343" y="1549400"/>
            <a:ext cx="4835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Our Team</a:t>
            </a:r>
            <a:endParaRPr b="0" i="0" sz="8000" u="none" cap="none" strike="noStrike">
              <a:solidFill>
                <a:schemeClr val="dk1"/>
              </a:solidFill>
              <a:latin typeface="Calibri"/>
              <a:ea typeface="Calibri"/>
              <a:cs typeface="Calibri"/>
              <a:sym typeface="Calibri"/>
            </a:endParaRPr>
          </a:p>
        </p:txBody>
      </p:sp>
      <p:sp>
        <p:nvSpPr>
          <p:cNvPr id="641" name="Google Shape;641;g2baadc94af2_0_598"/>
          <p:cNvSpPr/>
          <p:nvPr/>
        </p:nvSpPr>
        <p:spPr>
          <a:xfrm>
            <a:off x="2070359"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baadc94af2_0_598"/>
          <p:cNvPicPr preferRelativeResize="0"/>
          <p:nvPr/>
        </p:nvPicPr>
        <p:blipFill rotWithShape="1">
          <a:blip r:embed="rId7">
            <a:alphaModFix/>
          </a:blip>
          <a:srcRect b="0" l="0" r="0" t="0"/>
          <a:stretch/>
        </p:blipFill>
        <p:spPr>
          <a:xfrm>
            <a:off x="2070359" y="3968750"/>
            <a:ext cx="6096762" cy="6096000"/>
          </a:xfrm>
          <a:prstGeom prst="rect">
            <a:avLst/>
          </a:prstGeom>
          <a:noFill/>
          <a:ln>
            <a:noFill/>
          </a:ln>
        </p:spPr>
      </p:pic>
      <p:sp>
        <p:nvSpPr>
          <p:cNvPr id="643" name="Google Shape;643;g2baadc94af2_0_598"/>
          <p:cNvSpPr/>
          <p:nvPr/>
        </p:nvSpPr>
        <p:spPr>
          <a:xfrm>
            <a:off x="2070359"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aadc94af2_0_598"/>
          <p:cNvSpPr/>
          <p:nvPr/>
        </p:nvSpPr>
        <p:spPr>
          <a:xfrm>
            <a:off x="2070359"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baadc94af2_0_598"/>
          <p:cNvSpPr/>
          <p:nvPr/>
        </p:nvSpPr>
        <p:spPr>
          <a:xfrm>
            <a:off x="1968746"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Eldruin</a:t>
            </a:r>
            <a:endParaRPr b="0" i="0" sz="4800" u="none" cap="none" strike="noStrike">
              <a:solidFill>
                <a:schemeClr val="dk1"/>
              </a:solidFill>
              <a:latin typeface="Calibri"/>
              <a:ea typeface="Calibri"/>
              <a:cs typeface="Calibri"/>
              <a:sym typeface="Calibri"/>
            </a:endParaRPr>
          </a:p>
        </p:txBody>
      </p:sp>
      <p:sp>
        <p:nvSpPr>
          <p:cNvPr id="646" name="Google Shape;646;g2baadc94af2_0_598"/>
          <p:cNvSpPr/>
          <p:nvPr/>
        </p:nvSpPr>
        <p:spPr>
          <a:xfrm>
            <a:off x="2002617"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47" name="Google Shape;647;g2baadc94af2_0_598"/>
          <p:cNvSpPr/>
          <p:nvPr/>
        </p:nvSpPr>
        <p:spPr>
          <a:xfrm>
            <a:off x="9145143"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baadc94af2_0_598"/>
          <p:cNvPicPr preferRelativeResize="0"/>
          <p:nvPr/>
        </p:nvPicPr>
        <p:blipFill rotWithShape="1">
          <a:blip r:embed="rId8">
            <a:alphaModFix/>
          </a:blip>
          <a:srcRect b="0" l="0" r="0" t="0"/>
          <a:stretch/>
        </p:blipFill>
        <p:spPr>
          <a:xfrm>
            <a:off x="9145143" y="3968750"/>
            <a:ext cx="6096762" cy="6096000"/>
          </a:xfrm>
          <a:prstGeom prst="rect">
            <a:avLst/>
          </a:prstGeom>
          <a:noFill/>
          <a:ln>
            <a:noFill/>
          </a:ln>
        </p:spPr>
      </p:pic>
      <p:sp>
        <p:nvSpPr>
          <p:cNvPr id="649" name="Google Shape;649;g2baadc94af2_0_598"/>
          <p:cNvSpPr/>
          <p:nvPr/>
        </p:nvSpPr>
        <p:spPr>
          <a:xfrm>
            <a:off x="9145143"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baadc94af2_0_598"/>
          <p:cNvSpPr/>
          <p:nvPr/>
        </p:nvSpPr>
        <p:spPr>
          <a:xfrm>
            <a:off x="9145143"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baadc94af2_0_598"/>
          <p:cNvSpPr/>
          <p:nvPr/>
        </p:nvSpPr>
        <p:spPr>
          <a:xfrm>
            <a:off x="9043530"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Elementalen</a:t>
            </a:r>
            <a:endParaRPr b="0" i="0" sz="4800" u="none" cap="none" strike="noStrike">
              <a:solidFill>
                <a:schemeClr val="dk1"/>
              </a:solidFill>
              <a:latin typeface="Calibri"/>
              <a:ea typeface="Calibri"/>
              <a:cs typeface="Calibri"/>
              <a:sym typeface="Calibri"/>
            </a:endParaRPr>
          </a:p>
        </p:txBody>
      </p:sp>
      <p:sp>
        <p:nvSpPr>
          <p:cNvPr id="652" name="Google Shape;652;g2baadc94af2_0_598"/>
          <p:cNvSpPr/>
          <p:nvPr/>
        </p:nvSpPr>
        <p:spPr>
          <a:xfrm>
            <a:off x="9077401"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53" name="Google Shape;653;g2baadc94af2_0_598"/>
          <p:cNvSpPr/>
          <p:nvPr/>
        </p:nvSpPr>
        <p:spPr>
          <a:xfrm>
            <a:off x="16219927" y="3968750"/>
            <a:ext cx="6096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baadc94af2_0_598"/>
          <p:cNvPicPr preferRelativeResize="0"/>
          <p:nvPr/>
        </p:nvPicPr>
        <p:blipFill rotWithShape="1">
          <a:blip r:embed="rId9">
            <a:alphaModFix/>
          </a:blip>
          <a:srcRect b="0" l="0" r="0" t="0"/>
          <a:stretch/>
        </p:blipFill>
        <p:spPr>
          <a:xfrm>
            <a:off x="16219927" y="3968750"/>
            <a:ext cx="6096762" cy="6096000"/>
          </a:xfrm>
          <a:prstGeom prst="rect">
            <a:avLst/>
          </a:prstGeom>
          <a:noFill/>
          <a:ln>
            <a:noFill/>
          </a:ln>
        </p:spPr>
      </p:pic>
      <p:sp>
        <p:nvSpPr>
          <p:cNvPr id="655" name="Google Shape;655;g2baadc94af2_0_598"/>
          <p:cNvSpPr/>
          <p:nvPr/>
        </p:nvSpPr>
        <p:spPr>
          <a:xfrm>
            <a:off x="16219927"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baadc94af2_0_598"/>
          <p:cNvSpPr/>
          <p:nvPr/>
        </p:nvSpPr>
        <p:spPr>
          <a:xfrm>
            <a:off x="16219927" y="10267950"/>
            <a:ext cx="60969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baadc94af2_0_598"/>
          <p:cNvSpPr/>
          <p:nvPr/>
        </p:nvSpPr>
        <p:spPr>
          <a:xfrm>
            <a:off x="16118315" y="10267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Lunaria</a:t>
            </a:r>
            <a:endParaRPr b="0" i="0" sz="4800" u="none" cap="none" strike="noStrike">
              <a:solidFill>
                <a:schemeClr val="dk1"/>
              </a:solidFill>
              <a:latin typeface="Calibri"/>
              <a:ea typeface="Calibri"/>
              <a:cs typeface="Calibri"/>
              <a:sym typeface="Calibri"/>
            </a:endParaRPr>
          </a:p>
        </p:txBody>
      </p:sp>
      <p:sp>
        <p:nvSpPr>
          <p:cNvPr id="658" name="Google Shape;658;g2baadc94af2_0_598"/>
          <p:cNvSpPr/>
          <p:nvPr/>
        </p:nvSpPr>
        <p:spPr>
          <a:xfrm>
            <a:off x="16152185" y="111696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663" name="Shape 663"/>
        <p:cNvGrpSpPr/>
        <p:nvPr/>
      </p:nvGrpSpPr>
      <p:grpSpPr>
        <a:xfrm>
          <a:off x="0" y="0"/>
          <a:ext cx="0" cy="0"/>
          <a:chOff x="0" y="0"/>
          <a:chExt cx="0" cy="0"/>
        </a:xfrm>
      </p:grpSpPr>
      <p:pic>
        <p:nvPicPr>
          <p:cNvPr descr=" " id="664" name="Google Shape;664;g2baadc94af2_0_626"/>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665" name="Google Shape;665;g2baadc94af2_0_626"/>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666" name="Google Shape;666;g2baadc94af2_0_626"/>
          <p:cNvPicPr preferRelativeResize="0"/>
          <p:nvPr/>
        </p:nvPicPr>
        <p:blipFill rotWithShape="1">
          <a:blip r:embed="rId5">
            <a:alphaModFix/>
          </a:blip>
          <a:srcRect b="0" l="0" r="0" t="0"/>
          <a:stretch/>
        </p:blipFill>
        <p:spPr>
          <a:xfrm>
            <a:off x="19458832" y="10706100"/>
            <a:ext cx="3699961" cy="2117179"/>
          </a:xfrm>
          <a:prstGeom prst="rect">
            <a:avLst/>
          </a:prstGeom>
          <a:noFill/>
          <a:ln>
            <a:noFill/>
          </a:ln>
        </p:spPr>
      </p:pic>
      <p:sp>
        <p:nvSpPr>
          <p:cNvPr id="667" name="Google Shape;667;g2baadc94af2_0_6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baadc94af2_0_6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9" name="Google Shape;669;g2baadc94af2_0_626"/>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0" name="Google Shape;670;g2baadc94af2_0_626"/>
          <p:cNvSpPr/>
          <p:nvPr/>
        </p:nvSpPr>
        <p:spPr>
          <a:xfrm>
            <a:off x="8236979" y="939800"/>
            <a:ext cx="8264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The Organization</a:t>
            </a:r>
            <a:endParaRPr b="0" i="0" sz="8000" u="none" cap="none" strike="noStrike">
              <a:solidFill>
                <a:schemeClr val="dk1"/>
              </a:solidFill>
              <a:latin typeface="Calibri"/>
              <a:ea typeface="Calibri"/>
              <a:cs typeface="Calibri"/>
              <a:sym typeface="Calibri"/>
            </a:endParaRPr>
          </a:p>
        </p:txBody>
      </p:sp>
      <p:sp>
        <p:nvSpPr>
          <p:cNvPr id="671" name="Google Shape;671;g2baadc94af2_0_626"/>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baadc94af2_0_626"/>
          <p:cNvSpPr/>
          <p:nvPr/>
        </p:nvSpPr>
        <p:spPr>
          <a:xfrm>
            <a:off x="10173972" y="33528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baadc94af2_0_626"/>
          <p:cNvPicPr preferRelativeResize="0"/>
          <p:nvPr/>
        </p:nvPicPr>
        <p:blipFill rotWithShape="1">
          <a:blip r:embed="rId8">
            <a:alphaModFix/>
          </a:blip>
          <a:srcRect b="0" l="0" r="0" t="0"/>
          <a:stretch/>
        </p:blipFill>
        <p:spPr>
          <a:xfrm>
            <a:off x="10478810" y="3568700"/>
            <a:ext cx="1117740" cy="1117600"/>
          </a:xfrm>
          <a:prstGeom prst="rect">
            <a:avLst/>
          </a:prstGeom>
          <a:noFill/>
          <a:ln>
            <a:noFill/>
          </a:ln>
        </p:spPr>
      </p:pic>
      <p:sp>
        <p:nvSpPr>
          <p:cNvPr id="674" name="Google Shape;674;g2baadc94af2_0_626"/>
          <p:cNvSpPr/>
          <p:nvPr/>
        </p:nvSpPr>
        <p:spPr>
          <a:xfrm>
            <a:off x="11799775" y="35560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baadc94af2_0_626"/>
          <p:cNvSpPr/>
          <p:nvPr/>
        </p:nvSpPr>
        <p:spPr>
          <a:xfrm>
            <a:off x="11799775" y="3556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Chloe Ng</a:t>
            </a:r>
            <a:endParaRPr b="0" i="0" sz="3600" u="none" cap="none" strike="noStrike">
              <a:solidFill>
                <a:schemeClr val="dk1"/>
              </a:solidFill>
              <a:latin typeface="Calibri"/>
              <a:ea typeface="Calibri"/>
              <a:cs typeface="Calibri"/>
              <a:sym typeface="Calibri"/>
            </a:endParaRPr>
          </a:p>
        </p:txBody>
      </p:sp>
      <p:sp>
        <p:nvSpPr>
          <p:cNvPr id="676" name="Google Shape;676;g2baadc94af2_0_626"/>
          <p:cNvSpPr/>
          <p:nvPr/>
        </p:nvSpPr>
        <p:spPr>
          <a:xfrm>
            <a:off x="11799775" y="4216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77" name="Google Shape;677;g2baadc94af2_0_626"/>
          <p:cNvSpPr/>
          <p:nvPr/>
        </p:nvSpPr>
        <p:spPr>
          <a:xfrm>
            <a:off x="787498" y="57150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baadc94af2_0_626"/>
          <p:cNvPicPr preferRelativeResize="0"/>
          <p:nvPr/>
        </p:nvPicPr>
        <p:blipFill rotWithShape="1">
          <a:blip r:embed="rId9">
            <a:alphaModFix/>
          </a:blip>
          <a:srcRect b="0" l="0" r="0" t="0"/>
          <a:stretch/>
        </p:blipFill>
        <p:spPr>
          <a:xfrm>
            <a:off x="1092337" y="5930900"/>
            <a:ext cx="1117740" cy="1117600"/>
          </a:xfrm>
          <a:prstGeom prst="rect">
            <a:avLst/>
          </a:prstGeom>
          <a:noFill/>
          <a:ln>
            <a:noFill/>
          </a:ln>
        </p:spPr>
      </p:pic>
      <p:sp>
        <p:nvSpPr>
          <p:cNvPr id="679" name="Google Shape;679;g2baadc94af2_0_626"/>
          <p:cNvSpPr/>
          <p:nvPr/>
        </p:nvSpPr>
        <p:spPr>
          <a:xfrm>
            <a:off x="2413302"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baadc94af2_0_626"/>
          <p:cNvSpPr/>
          <p:nvPr/>
        </p:nvSpPr>
        <p:spPr>
          <a:xfrm>
            <a:off x="2413302"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Valtorin</a:t>
            </a:r>
            <a:endParaRPr b="0" i="0" sz="3600" u="none" cap="none" strike="noStrike">
              <a:solidFill>
                <a:schemeClr val="dk1"/>
              </a:solidFill>
              <a:latin typeface="Calibri"/>
              <a:ea typeface="Calibri"/>
              <a:cs typeface="Calibri"/>
              <a:sym typeface="Calibri"/>
            </a:endParaRPr>
          </a:p>
        </p:txBody>
      </p:sp>
      <p:sp>
        <p:nvSpPr>
          <p:cNvPr id="681" name="Google Shape;681;g2baadc94af2_0_626"/>
          <p:cNvSpPr/>
          <p:nvPr/>
        </p:nvSpPr>
        <p:spPr>
          <a:xfrm>
            <a:off x="2413302"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82" name="Google Shape;682;g2baadc94af2_0_626"/>
          <p:cNvSpPr/>
          <p:nvPr/>
        </p:nvSpPr>
        <p:spPr>
          <a:xfrm>
            <a:off x="3835879" y="80518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baadc94af2_0_626"/>
          <p:cNvPicPr preferRelativeResize="0"/>
          <p:nvPr/>
        </p:nvPicPr>
        <p:blipFill rotWithShape="1">
          <a:blip r:embed="rId10">
            <a:alphaModFix/>
          </a:blip>
          <a:srcRect b="0" l="0" r="0" t="0"/>
          <a:stretch/>
        </p:blipFill>
        <p:spPr>
          <a:xfrm>
            <a:off x="4140718" y="8267700"/>
            <a:ext cx="1117740" cy="1117600"/>
          </a:xfrm>
          <a:prstGeom prst="rect">
            <a:avLst/>
          </a:prstGeom>
          <a:noFill/>
          <a:ln>
            <a:noFill/>
          </a:ln>
        </p:spPr>
      </p:pic>
      <p:sp>
        <p:nvSpPr>
          <p:cNvPr id="684" name="Google Shape;684;g2baadc94af2_0_626"/>
          <p:cNvSpPr/>
          <p:nvPr/>
        </p:nvSpPr>
        <p:spPr>
          <a:xfrm>
            <a:off x="5461683" y="82550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baadc94af2_0_626"/>
          <p:cNvSpPr/>
          <p:nvPr/>
        </p:nvSpPr>
        <p:spPr>
          <a:xfrm>
            <a:off x="5461683" y="8255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Lucian</a:t>
            </a:r>
            <a:endParaRPr b="0" i="0" sz="3600" u="none" cap="none" strike="noStrike">
              <a:solidFill>
                <a:schemeClr val="dk1"/>
              </a:solidFill>
              <a:latin typeface="Calibri"/>
              <a:ea typeface="Calibri"/>
              <a:cs typeface="Calibri"/>
              <a:sym typeface="Calibri"/>
            </a:endParaRPr>
          </a:p>
        </p:txBody>
      </p:sp>
      <p:sp>
        <p:nvSpPr>
          <p:cNvPr id="686" name="Google Shape;686;g2baadc94af2_0_626"/>
          <p:cNvSpPr/>
          <p:nvPr/>
        </p:nvSpPr>
        <p:spPr>
          <a:xfrm>
            <a:off x="5461683" y="8915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87" name="Google Shape;687;g2baadc94af2_0_626"/>
          <p:cNvSpPr/>
          <p:nvPr/>
        </p:nvSpPr>
        <p:spPr>
          <a:xfrm>
            <a:off x="3835879" y="104394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baadc94af2_0_626"/>
          <p:cNvPicPr preferRelativeResize="0"/>
          <p:nvPr/>
        </p:nvPicPr>
        <p:blipFill rotWithShape="1">
          <a:blip r:embed="rId11">
            <a:alphaModFix/>
          </a:blip>
          <a:srcRect b="0" l="0" r="0" t="0"/>
          <a:stretch/>
        </p:blipFill>
        <p:spPr>
          <a:xfrm>
            <a:off x="4140718" y="10655300"/>
            <a:ext cx="1117740" cy="1117600"/>
          </a:xfrm>
          <a:prstGeom prst="rect">
            <a:avLst/>
          </a:prstGeom>
          <a:noFill/>
          <a:ln>
            <a:noFill/>
          </a:ln>
        </p:spPr>
      </p:pic>
      <p:sp>
        <p:nvSpPr>
          <p:cNvPr id="689" name="Google Shape;689;g2baadc94af2_0_626"/>
          <p:cNvSpPr/>
          <p:nvPr/>
        </p:nvSpPr>
        <p:spPr>
          <a:xfrm>
            <a:off x="5461683" y="106426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baadc94af2_0_626"/>
          <p:cNvSpPr/>
          <p:nvPr/>
        </p:nvSpPr>
        <p:spPr>
          <a:xfrm>
            <a:off x="5461683" y="10642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Cedric</a:t>
            </a:r>
            <a:endParaRPr b="0" i="0" sz="3600" u="none" cap="none" strike="noStrike">
              <a:solidFill>
                <a:schemeClr val="dk1"/>
              </a:solidFill>
              <a:latin typeface="Calibri"/>
              <a:ea typeface="Calibri"/>
              <a:cs typeface="Calibri"/>
              <a:sym typeface="Calibri"/>
            </a:endParaRPr>
          </a:p>
        </p:txBody>
      </p:sp>
      <p:sp>
        <p:nvSpPr>
          <p:cNvPr id="691" name="Google Shape;691;g2baadc94af2_0_626"/>
          <p:cNvSpPr/>
          <p:nvPr/>
        </p:nvSpPr>
        <p:spPr>
          <a:xfrm>
            <a:off x="5461683" y="11303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92" name="Google Shape;692;g2baadc94af2_0_626"/>
          <p:cNvSpPr/>
          <p:nvPr/>
        </p:nvSpPr>
        <p:spPr>
          <a:xfrm>
            <a:off x="15343518" y="80772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baadc94af2_0_626"/>
          <p:cNvPicPr preferRelativeResize="0"/>
          <p:nvPr/>
        </p:nvPicPr>
        <p:blipFill rotWithShape="1">
          <a:blip r:embed="rId12">
            <a:alphaModFix/>
          </a:blip>
          <a:srcRect b="0" l="0" r="0" t="0"/>
          <a:stretch/>
        </p:blipFill>
        <p:spPr>
          <a:xfrm>
            <a:off x="15648356" y="8293100"/>
            <a:ext cx="1117740" cy="1117600"/>
          </a:xfrm>
          <a:prstGeom prst="rect">
            <a:avLst/>
          </a:prstGeom>
          <a:noFill/>
          <a:ln>
            <a:noFill/>
          </a:ln>
        </p:spPr>
      </p:pic>
      <p:sp>
        <p:nvSpPr>
          <p:cNvPr id="694" name="Google Shape;694;g2baadc94af2_0_626"/>
          <p:cNvSpPr/>
          <p:nvPr/>
        </p:nvSpPr>
        <p:spPr>
          <a:xfrm>
            <a:off x="16969321" y="82804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baadc94af2_0_626"/>
          <p:cNvSpPr/>
          <p:nvPr/>
        </p:nvSpPr>
        <p:spPr>
          <a:xfrm>
            <a:off x="16969321" y="8280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Elvina</a:t>
            </a:r>
            <a:endParaRPr b="0" i="0" sz="3600" u="none" cap="none" strike="noStrike">
              <a:solidFill>
                <a:schemeClr val="dk1"/>
              </a:solidFill>
              <a:latin typeface="Calibri"/>
              <a:ea typeface="Calibri"/>
              <a:cs typeface="Calibri"/>
              <a:sym typeface="Calibri"/>
            </a:endParaRPr>
          </a:p>
        </p:txBody>
      </p:sp>
      <p:sp>
        <p:nvSpPr>
          <p:cNvPr id="696" name="Google Shape;696;g2baadc94af2_0_626"/>
          <p:cNvSpPr/>
          <p:nvPr/>
        </p:nvSpPr>
        <p:spPr>
          <a:xfrm>
            <a:off x="16969321" y="8940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97" name="Google Shape;697;g2baadc94af2_0_626"/>
          <p:cNvSpPr/>
          <p:nvPr/>
        </p:nvSpPr>
        <p:spPr>
          <a:xfrm>
            <a:off x="15343518" y="104394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baadc94af2_0_626"/>
          <p:cNvPicPr preferRelativeResize="0"/>
          <p:nvPr/>
        </p:nvPicPr>
        <p:blipFill rotWithShape="1">
          <a:blip r:embed="rId13">
            <a:alphaModFix/>
          </a:blip>
          <a:srcRect b="0" l="0" r="0" t="0"/>
          <a:stretch/>
        </p:blipFill>
        <p:spPr>
          <a:xfrm>
            <a:off x="15648356" y="10655300"/>
            <a:ext cx="1117740" cy="1117600"/>
          </a:xfrm>
          <a:prstGeom prst="rect">
            <a:avLst/>
          </a:prstGeom>
          <a:noFill/>
          <a:ln>
            <a:noFill/>
          </a:ln>
        </p:spPr>
      </p:pic>
      <p:sp>
        <p:nvSpPr>
          <p:cNvPr id="699" name="Google Shape;699;g2baadc94af2_0_626"/>
          <p:cNvSpPr/>
          <p:nvPr/>
        </p:nvSpPr>
        <p:spPr>
          <a:xfrm>
            <a:off x="16969321" y="106426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baadc94af2_0_626"/>
          <p:cNvSpPr/>
          <p:nvPr/>
        </p:nvSpPr>
        <p:spPr>
          <a:xfrm>
            <a:off x="16969321" y="10642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Seraphina</a:t>
            </a:r>
            <a:endParaRPr b="0" i="0" sz="3600" u="none" cap="none" strike="noStrike">
              <a:solidFill>
                <a:schemeClr val="dk1"/>
              </a:solidFill>
              <a:latin typeface="Calibri"/>
              <a:ea typeface="Calibri"/>
              <a:cs typeface="Calibri"/>
              <a:sym typeface="Calibri"/>
            </a:endParaRPr>
          </a:p>
        </p:txBody>
      </p:sp>
      <p:sp>
        <p:nvSpPr>
          <p:cNvPr id="701" name="Google Shape;701;g2baadc94af2_0_626"/>
          <p:cNvSpPr/>
          <p:nvPr/>
        </p:nvSpPr>
        <p:spPr>
          <a:xfrm>
            <a:off x="16969321" y="11303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702" name="Google Shape;702;g2baadc94af2_0_626"/>
          <p:cNvSpPr/>
          <p:nvPr/>
        </p:nvSpPr>
        <p:spPr>
          <a:xfrm>
            <a:off x="6681035" y="57150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baadc94af2_0_626"/>
          <p:cNvPicPr preferRelativeResize="0"/>
          <p:nvPr/>
        </p:nvPicPr>
        <p:blipFill rotWithShape="1">
          <a:blip r:embed="rId14">
            <a:alphaModFix/>
          </a:blip>
          <a:srcRect b="0" l="0" r="0" t="0"/>
          <a:stretch/>
        </p:blipFill>
        <p:spPr>
          <a:xfrm>
            <a:off x="6985873" y="5930900"/>
            <a:ext cx="1117740" cy="1117600"/>
          </a:xfrm>
          <a:prstGeom prst="rect">
            <a:avLst/>
          </a:prstGeom>
          <a:noFill/>
          <a:ln>
            <a:noFill/>
          </a:ln>
        </p:spPr>
      </p:pic>
      <p:sp>
        <p:nvSpPr>
          <p:cNvPr id="704" name="Google Shape;704;g2baadc94af2_0_626"/>
          <p:cNvSpPr/>
          <p:nvPr/>
        </p:nvSpPr>
        <p:spPr>
          <a:xfrm>
            <a:off x="8306838"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baadc94af2_0_626"/>
          <p:cNvSpPr/>
          <p:nvPr/>
        </p:nvSpPr>
        <p:spPr>
          <a:xfrm>
            <a:off x="8306838"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Aurielle</a:t>
            </a:r>
            <a:endParaRPr b="0" i="0" sz="3600" u="none" cap="none" strike="noStrike">
              <a:solidFill>
                <a:schemeClr val="dk1"/>
              </a:solidFill>
              <a:latin typeface="Calibri"/>
              <a:ea typeface="Calibri"/>
              <a:cs typeface="Calibri"/>
              <a:sym typeface="Calibri"/>
            </a:endParaRPr>
          </a:p>
        </p:txBody>
      </p:sp>
      <p:sp>
        <p:nvSpPr>
          <p:cNvPr id="706" name="Google Shape;706;g2baadc94af2_0_626"/>
          <p:cNvSpPr/>
          <p:nvPr/>
        </p:nvSpPr>
        <p:spPr>
          <a:xfrm>
            <a:off x="8306838"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707" name="Google Shape;707;g2baadc94af2_0_626"/>
          <p:cNvSpPr/>
          <p:nvPr/>
        </p:nvSpPr>
        <p:spPr>
          <a:xfrm>
            <a:off x="18468108" y="57150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baadc94af2_0_626"/>
          <p:cNvPicPr preferRelativeResize="0"/>
          <p:nvPr/>
        </p:nvPicPr>
        <p:blipFill rotWithShape="1">
          <a:blip r:embed="rId15">
            <a:alphaModFix/>
          </a:blip>
          <a:srcRect b="0" l="0" r="0" t="0"/>
          <a:stretch/>
        </p:blipFill>
        <p:spPr>
          <a:xfrm>
            <a:off x="18772946" y="5930900"/>
            <a:ext cx="1117740" cy="1117600"/>
          </a:xfrm>
          <a:prstGeom prst="rect">
            <a:avLst/>
          </a:prstGeom>
          <a:noFill/>
          <a:ln>
            <a:noFill/>
          </a:ln>
        </p:spPr>
      </p:pic>
      <p:sp>
        <p:nvSpPr>
          <p:cNvPr id="709" name="Google Shape;709;g2baadc94af2_0_626"/>
          <p:cNvSpPr/>
          <p:nvPr/>
        </p:nvSpPr>
        <p:spPr>
          <a:xfrm>
            <a:off x="20093911"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baadc94af2_0_626"/>
          <p:cNvSpPr/>
          <p:nvPr/>
        </p:nvSpPr>
        <p:spPr>
          <a:xfrm>
            <a:off x="20093911"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Dariana</a:t>
            </a:r>
            <a:endParaRPr b="0" i="0" sz="3600" u="none" cap="none" strike="noStrike">
              <a:solidFill>
                <a:schemeClr val="dk1"/>
              </a:solidFill>
              <a:latin typeface="Calibri"/>
              <a:ea typeface="Calibri"/>
              <a:cs typeface="Calibri"/>
              <a:sym typeface="Calibri"/>
            </a:endParaRPr>
          </a:p>
        </p:txBody>
      </p:sp>
      <p:sp>
        <p:nvSpPr>
          <p:cNvPr id="711" name="Google Shape;711;g2baadc94af2_0_626"/>
          <p:cNvSpPr/>
          <p:nvPr/>
        </p:nvSpPr>
        <p:spPr>
          <a:xfrm>
            <a:off x="20093911"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712" name="Google Shape;712;g2baadc94af2_0_626"/>
          <p:cNvSpPr/>
          <p:nvPr/>
        </p:nvSpPr>
        <p:spPr>
          <a:xfrm>
            <a:off x="12574572" y="5715000"/>
            <a:ext cx="5487000" cy="15495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baadc94af2_0_626"/>
          <p:cNvPicPr preferRelativeResize="0"/>
          <p:nvPr/>
        </p:nvPicPr>
        <p:blipFill rotWithShape="1">
          <a:blip r:embed="rId16">
            <a:alphaModFix/>
          </a:blip>
          <a:srcRect b="0" l="0" r="0" t="0"/>
          <a:stretch/>
        </p:blipFill>
        <p:spPr>
          <a:xfrm>
            <a:off x="12879410" y="5930900"/>
            <a:ext cx="1117740" cy="1117600"/>
          </a:xfrm>
          <a:prstGeom prst="rect">
            <a:avLst/>
          </a:prstGeom>
          <a:noFill/>
          <a:ln>
            <a:noFill/>
          </a:ln>
        </p:spPr>
      </p:pic>
      <p:sp>
        <p:nvSpPr>
          <p:cNvPr id="714" name="Google Shape;714;g2baadc94af2_0_626"/>
          <p:cNvSpPr/>
          <p:nvPr/>
        </p:nvSpPr>
        <p:spPr>
          <a:xfrm>
            <a:off x="14200375" y="5918200"/>
            <a:ext cx="3556500" cy="1143000"/>
          </a:xfrm>
          <a:prstGeom prst="roundRect">
            <a:avLst>
              <a:gd fmla="val 4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baadc94af2_0_626"/>
          <p:cNvSpPr/>
          <p:nvPr/>
        </p:nvSpPr>
        <p:spPr>
          <a:xfrm>
            <a:off x="14200375" y="59182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Theronis</a:t>
            </a:r>
            <a:endParaRPr b="0" i="0" sz="3600" u="none" cap="none" strike="noStrike">
              <a:solidFill>
                <a:schemeClr val="dk1"/>
              </a:solidFill>
              <a:latin typeface="Calibri"/>
              <a:ea typeface="Calibri"/>
              <a:cs typeface="Calibri"/>
              <a:sym typeface="Calibri"/>
            </a:endParaRPr>
          </a:p>
        </p:txBody>
      </p:sp>
      <p:sp>
        <p:nvSpPr>
          <p:cNvPr id="716" name="Google Shape;716;g2baadc94af2_0_626"/>
          <p:cNvSpPr/>
          <p:nvPr/>
        </p:nvSpPr>
        <p:spPr>
          <a:xfrm>
            <a:off x="14200375" y="6578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717" name="Google Shape;717;g2baadc94af2_0_626"/>
          <p:cNvPicPr preferRelativeResize="0"/>
          <p:nvPr/>
        </p:nvPicPr>
        <p:blipFill rotWithShape="1">
          <a:blip r:embed="rId17">
            <a:alphaModFix/>
          </a:blip>
          <a:srcRect b="0" l="0" r="0" t="0"/>
          <a:stretch/>
        </p:blipFill>
        <p:spPr>
          <a:xfrm>
            <a:off x="3353219" y="5295900"/>
            <a:ext cx="17680610" cy="12700"/>
          </a:xfrm>
          <a:prstGeom prst="rect">
            <a:avLst/>
          </a:prstGeom>
          <a:noFill/>
          <a:ln>
            <a:noFill/>
          </a:ln>
        </p:spPr>
      </p:pic>
      <p:pic>
        <p:nvPicPr>
          <p:cNvPr descr=" " id="718" name="Google Shape;718;g2baadc94af2_0_626"/>
          <p:cNvPicPr preferRelativeResize="0"/>
          <p:nvPr/>
        </p:nvPicPr>
        <p:blipFill rotWithShape="1">
          <a:blip r:embed="rId18">
            <a:alphaModFix/>
          </a:blip>
          <a:srcRect b="0" l="0" r="0" t="0"/>
          <a:stretch/>
        </p:blipFill>
        <p:spPr>
          <a:xfrm>
            <a:off x="13006426" y="4902200"/>
            <a:ext cx="12702" cy="406400"/>
          </a:xfrm>
          <a:prstGeom prst="rect">
            <a:avLst/>
          </a:prstGeom>
          <a:noFill/>
          <a:ln>
            <a:noFill/>
          </a:ln>
        </p:spPr>
      </p:pic>
      <p:pic>
        <p:nvPicPr>
          <p:cNvPr descr=" " id="719" name="Google Shape;719;g2baadc94af2_0_626"/>
          <p:cNvPicPr preferRelativeResize="0"/>
          <p:nvPr/>
        </p:nvPicPr>
        <p:blipFill rotWithShape="1">
          <a:blip r:embed="rId19">
            <a:alphaModFix/>
          </a:blip>
          <a:srcRect b="0" l="0" r="0" t="0"/>
          <a:stretch/>
        </p:blipFill>
        <p:spPr>
          <a:xfrm>
            <a:off x="3353219" y="5308600"/>
            <a:ext cx="12702" cy="419100"/>
          </a:xfrm>
          <a:prstGeom prst="rect">
            <a:avLst/>
          </a:prstGeom>
          <a:noFill/>
          <a:ln>
            <a:noFill/>
          </a:ln>
        </p:spPr>
      </p:pic>
      <p:pic>
        <p:nvPicPr>
          <p:cNvPr descr=" " id="720" name="Google Shape;720;g2baadc94af2_0_626"/>
          <p:cNvPicPr preferRelativeResize="0"/>
          <p:nvPr/>
        </p:nvPicPr>
        <p:blipFill rotWithShape="1">
          <a:blip r:embed="rId19">
            <a:alphaModFix/>
          </a:blip>
          <a:srcRect b="0" l="0" r="0" t="0"/>
          <a:stretch/>
        </p:blipFill>
        <p:spPr>
          <a:xfrm>
            <a:off x="9513489" y="5308600"/>
            <a:ext cx="12702" cy="419100"/>
          </a:xfrm>
          <a:prstGeom prst="rect">
            <a:avLst/>
          </a:prstGeom>
          <a:noFill/>
          <a:ln>
            <a:noFill/>
          </a:ln>
        </p:spPr>
      </p:pic>
      <p:pic>
        <p:nvPicPr>
          <p:cNvPr descr=" " id="721" name="Google Shape;721;g2baadc94af2_0_626"/>
          <p:cNvPicPr preferRelativeResize="0"/>
          <p:nvPr/>
        </p:nvPicPr>
        <p:blipFill rotWithShape="1">
          <a:blip r:embed="rId19">
            <a:alphaModFix/>
          </a:blip>
          <a:srcRect b="0" l="0" r="0" t="0"/>
          <a:stretch/>
        </p:blipFill>
        <p:spPr>
          <a:xfrm>
            <a:off x="15407026" y="5308600"/>
            <a:ext cx="12702" cy="419100"/>
          </a:xfrm>
          <a:prstGeom prst="rect">
            <a:avLst/>
          </a:prstGeom>
          <a:noFill/>
          <a:ln>
            <a:noFill/>
          </a:ln>
        </p:spPr>
      </p:pic>
      <p:pic>
        <p:nvPicPr>
          <p:cNvPr descr=" " id="722" name="Google Shape;722;g2baadc94af2_0_626"/>
          <p:cNvPicPr preferRelativeResize="0"/>
          <p:nvPr/>
        </p:nvPicPr>
        <p:blipFill rotWithShape="1">
          <a:blip r:embed="rId19">
            <a:alphaModFix/>
          </a:blip>
          <a:srcRect b="0" l="0" r="0" t="0"/>
          <a:stretch/>
        </p:blipFill>
        <p:spPr>
          <a:xfrm>
            <a:off x="21021127" y="5308600"/>
            <a:ext cx="12702" cy="419100"/>
          </a:xfrm>
          <a:prstGeom prst="rect">
            <a:avLst/>
          </a:prstGeom>
          <a:noFill/>
          <a:ln>
            <a:noFill/>
          </a:ln>
        </p:spPr>
      </p:pic>
      <p:pic>
        <p:nvPicPr>
          <p:cNvPr descr=" " id="723" name="Google Shape;723;g2baadc94af2_0_626"/>
          <p:cNvPicPr preferRelativeResize="0"/>
          <p:nvPr/>
        </p:nvPicPr>
        <p:blipFill rotWithShape="1">
          <a:blip r:embed="rId20">
            <a:alphaModFix/>
          </a:blip>
          <a:srcRect b="0" l="0" r="0" t="0"/>
          <a:stretch/>
        </p:blipFill>
        <p:spPr>
          <a:xfrm>
            <a:off x="9513489" y="7124700"/>
            <a:ext cx="12702" cy="4165600"/>
          </a:xfrm>
          <a:prstGeom prst="rect">
            <a:avLst/>
          </a:prstGeom>
          <a:noFill/>
          <a:ln>
            <a:noFill/>
          </a:ln>
        </p:spPr>
      </p:pic>
      <p:pic>
        <p:nvPicPr>
          <p:cNvPr descr=" " id="724" name="Google Shape;724;g2baadc94af2_0_626"/>
          <p:cNvPicPr preferRelativeResize="0"/>
          <p:nvPr/>
        </p:nvPicPr>
        <p:blipFill rotWithShape="1">
          <a:blip r:embed="rId21">
            <a:alphaModFix/>
          </a:blip>
          <a:srcRect b="0" l="0" r="0" t="0"/>
          <a:stretch/>
        </p:blipFill>
        <p:spPr>
          <a:xfrm>
            <a:off x="9322965" y="8813800"/>
            <a:ext cx="203225" cy="12700"/>
          </a:xfrm>
          <a:prstGeom prst="rect">
            <a:avLst/>
          </a:prstGeom>
          <a:noFill/>
          <a:ln>
            <a:noFill/>
          </a:ln>
        </p:spPr>
      </p:pic>
      <p:pic>
        <p:nvPicPr>
          <p:cNvPr descr=" " id="725" name="Google Shape;725;g2baadc94af2_0_626"/>
          <p:cNvPicPr preferRelativeResize="0"/>
          <p:nvPr/>
        </p:nvPicPr>
        <p:blipFill rotWithShape="1">
          <a:blip r:embed="rId21">
            <a:alphaModFix/>
          </a:blip>
          <a:srcRect b="0" l="0" r="0" t="0"/>
          <a:stretch/>
        </p:blipFill>
        <p:spPr>
          <a:xfrm>
            <a:off x="20830603" y="8813800"/>
            <a:ext cx="203225" cy="12700"/>
          </a:xfrm>
          <a:prstGeom prst="rect">
            <a:avLst/>
          </a:prstGeom>
          <a:noFill/>
          <a:ln>
            <a:noFill/>
          </a:ln>
        </p:spPr>
      </p:pic>
      <p:pic>
        <p:nvPicPr>
          <p:cNvPr descr=" " id="726" name="Google Shape;726;g2baadc94af2_0_626"/>
          <p:cNvPicPr preferRelativeResize="0"/>
          <p:nvPr/>
        </p:nvPicPr>
        <p:blipFill rotWithShape="1">
          <a:blip r:embed="rId21">
            <a:alphaModFix/>
          </a:blip>
          <a:srcRect b="0" l="0" r="0" t="0"/>
          <a:stretch/>
        </p:blipFill>
        <p:spPr>
          <a:xfrm>
            <a:off x="9322965" y="11277600"/>
            <a:ext cx="203225" cy="12700"/>
          </a:xfrm>
          <a:prstGeom prst="rect">
            <a:avLst/>
          </a:prstGeom>
          <a:noFill/>
          <a:ln>
            <a:noFill/>
          </a:ln>
        </p:spPr>
      </p:pic>
      <p:pic>
        <p:nvPicPr>
          <p:cNvPr descr=" " id="727" name="Google Shape;727;g2baadc94af2_0_626"/>
          <p:cNvPicPr preferRelativeResize="0"/>
          <p:nvPr/>
        </p:nvPicPr>
        <p:blipFill rotWithShape="1">
          <a:blip r:embed="rId21">
            <a:alphaModFix/>
          </a:blip>
          <a:srcRect b="0" l="0" r="0" t="0"/>
          <a:stretch/>
        </p:blipFill>
        <p:spPr>
          <a:xfrm>
            <a:off x="20830603" y="11277600"/>
            <a:ext cx="203225" cy="12700"/>
          </a:xfrm>
          <a:prstGeom prst="rect">
            <a:avLst/>
          </a:prstGeom>
          <a:noFill/>
          <a:ln>
            <a:noFill/>
          </a:ln>
        </p:spPr>
      </p:pic>
      <p:pic>
        <p:nvPicPr>
          <p:cNvPr descr=" " id="728" name="Google Shape;728;g2baadc94af2_0_626"/>
          <p:cNvPicPr preferRelativeResize="0"/>
          <p:nvPr/>
        </p:nvPicPr>
        <p:blipFill rotWithShape="1">
          <a:blip r:embed="rId22">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733" name="Shape 733"/>
        <p:cNvGrpSpPr/>
        <p:nvPr/>
      </p:nvGrpSpPr>
      <p:grpSpPr>
        <a:xfrm>
          <a:off x="0" y="0"/>
          <a:ext cx="0" cy="0"/>
          <a:chOff x="0" y="0"/>
          <a:chExt cx="0" cy="0"/>
        </a:xfrm>
      </p:grpSpPr>
      <p:pic>
        <p:nvPicPr>
          <p:cNvPr descr=" " id="734" name="Google Shape;734;g2baadc94af2_0_695"/>
          <p:cNvPicPr preferRelativeResize="0"/>
          <p:nvPr/>
        </p:nvPicPr>
        <p:blipFill rotWithShape="1">
          <a:blip r:embed="rId3">
            <a:alphaModFix/>
          </a:blip>
          <a:srcRect b="0" l="0" r="0" t="0"/>
          <a:stretch/>
        </p:blipFill>
        <p:spPr>
          <a:xfrm>
            <a:off x="16512064" y="0"/>
            <a:ext cx="7874984" cy="13716000"/>
          </a:xfrm>
          <a:prstGeom prst="rect">
            <a:avLst/>
          </a:prstGeom>
          <a:noFill/>
          <a:ln>
            <a:noFill/>
          </a:ln>
        </p:spPr>
      </p:pic>
      <p:pic>
        <p:nvPicPr>
          <p:cNvPr descr=" " id="735" name="Google Shape;735;g2baadc94af2_0_695"/>
          <p:cNvPicPr preferRelativeResize="0"/>
          <p:nvPr/>
        </p:nvPicPr>
        <p:blipFill rotWithShape="1">
          <a:blip r:embed="rId4">
            <a:alphaModFix/>
          </a:blip>
          <a:srcRect b="0" l="0" r="0" t="0"/>
          <a:stretch/>
        </p:blipFill>
        <p:spPr>
          <a:xfrm>
            <a:off x="0" y="0"/>
            <a:ext cx="8078210" cy="13716000"/>
          </a:xfrm>
          <a:prstGeom prst="rect">
            <a:avLst/>
          </a:prstGeom>
          <a:noFill/>
          <a:ln>
            <a:noFill/>
          </a:ln>
        </p:spPr>
      </p:pic>
      <p:pic>
        <p:nvPicPr>
          <p:cNvPr descr=" " id="736" name="Google Shape;736;g2baadc94af2_0_695"/>
          <p:cNvPicPr preferRelativeResize="0"/>
          <p:nvPr/>
        </p:nvPicPr>
        <p:blipFill rotWithShape="1">
          <a:blip r:embed="rId5">
            <a:alphaModFix/>
          </a:blip>
          <a:srcRect b="0" l="0" r="0" t="0"/>
          <a:stretch/>
        </p:blipFill>
        <p:spPr>
          <a:xfrm>
            <a:off x="1458658" y="10414000"/>
            <a:ext cx="6886285" cy="2705100"/>
          </a:xfrm>
          <a:prstGeom prst="rect">
            <a:avLst/>
          </a:prstGeom>
          <a:noFill/>
          <a:ln>
            <a:noFill/>
          </a:ln>
        </p:spPr>
      </p:pic>
      <p:pic>
        <p:nvPicPr>
          <p:cNvPr descr=" " id="737" name="Google Shape;737;g2baadc94af2_0_695"/>
          <p:cNvPicPr preferRelativeResize="0"/>
          <p:nvPr/>
        </p:nvPicPr>
        <p:blipFill rotWithShape="1">
          <a:blip r:embed="rId6">
            <a:alphaModFix/>
          </a:blip>
          <a:srcRect b="0" l="0" r="0" t="0"/>
          <a:stretch/>
        </p:blipFill>
        <p:spPr>
          <a:xfrm>
            <a:off x="17198815" y="922015"/>
            <a:ext cx="7188233" cy="9491985"/>
          </a:xfrm>
          <a:prstGeom prst="rect">
            <a:avLst/>
          </a:prstGeom>
          <a:noFill/>
          <a:ln>
            <a:noFill/>
          </a:ln>
        </p:spPr>
      </p:pic>
      <p:sp>
        <p:nvSpPr>
          <p:cNvPr id="738" name="Google Shape;738;g2baadc94af2_0_6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9" name="Google Shape;739;g2baadc94af2_0_69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40" name="Google Shape;740;g2baadc94af2_0_695"/>
          <p:cNvSpPr/>
          <p:nvPr/>
        </p:nvSpPr>
        <p:spPr>
          <a:xfrm>
            <a:off x="13425578" y="3467100"/>
            <a:ext cx="82518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choosing EaTemp</a:t>
            </a:r>
            <a:endParaRPr b="0" i="0" sz="8000" u="none" cap="none" strike="noStrike">
              <a:solidFill>
                <a:schemeClr val="dk1"/>
              </a:solidFill>
              <a:latin typeface="Calibri"/>
              <a:ea typeface="Calibri"/>
              <a:cs typeface="Calibri"/>
              <a:sym typeface="Calibri"/>
            </a:endParaRPr>
          </a:p>
        </p:txBody>
      </p:sp>
      <p:sp>
        <p:nvSpPr>
          <p:cNvPr id="741" name="Google Shape;741;g2baadc94af2_0_695"/>
          <p:cNvSpPr/>
          <p:nvPr/>
        </p:nvSpPr>
        <p:spPr>
          <a:xfrm>
            <a:off x="13425578"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2" name="Google Shape;742;g2baadc94af2_0_695"/>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43" name="Google Shape;743;g2baadc94af2_0_695"/>
          <p:cNvPicPr preferRelativeResize="0"/>
          <p:nvPr/>
        </p:nvPicPr>
        <p:blipFill rotWithShape="1">
          <a:blip r:embed="rId9">
            <a:alphaModFix/>
          </a:blip>
          <a:srcRect b="0" l="0" r="0" t="0"/>
          <a:stretch/>
        </p:blipFill>
        <p:spPr>
          <a:xfrm>
            <a:off x="1549594" y="2235200"/>
            <a:ext cx="10643930" cy="10147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1" name="Shape 41"/>
        <p:cNvGrpSpPr/>
        <p:nvPr/>
      </p:nvGrpSpPr>
      <p:grpSpPr>
        <a:xfrm>
          <a:off x="0" y="0"/>
          <a:ext cx="0" cy="0"/>
          <a:chOff x="0" y="0"/>
          <a:chExt cx="0" cy="0"/>
        </a:xfrm>
      </p:grpSpPr>
      <p:pic>
        <p:nvPicPr>
          <p:cNvPr descr=" " id="42" name="Google Shape;42;g2baadc94af2_0_25"/>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43" name="Google Shape;43;g2baadc94af2_0_25"/>
          <p:cNvPicPr preferRelativeResize="0"/>
          <p:nvPr/>
        </p:nvPicPr>
        <p:blipFill rotWithShape="1">
          <a:blip r:embed="rId4">
            <a:alphaModFix/>
          </a:blip>
          <a:srcRect b="0" l="0" r="0" t="0"/>
          <a:stretch/>
        </p:blipFill>
        <p:spPr>
          <a:xfrm>
            <a:off x="644899" y="1041400"/>
            <a:ext cx="4092794" cy="2117303"/>
          </a:xfrm>
          <a:prstGeom prst="rect">
            <a:avLst/>
          </a:prstGeom>
          <a:noFill/>
          <a:ln>
            <a:noFill/>
          </a:ln>
        </p:spPr>
      </p:pic>
      <p:pic>
        <p:nvPicPr>
          <p:cNvPr descr=" " id="44" name="Google Shape;44;g2baadc94af2_0_25"/>
          <p:cNvPicPr preferRelativeResize="0"/>
          <p:nvPr/>
        </p:nvPicPr>
        <p:blipFill rotWithShape="1">
          <a:blip r:embed="rId5">
            <a:alphaModFix/>
          </a:blip>
          <a:srcRect b="0" l="0" r="0" t="0"/>
          <a:stretch/>
        </p:blipFill>
        <p:spPr>
          <a:xfrm>
            <a:off x="21186248" y="4737100"/>
            <a:ext cx="2311689" cy="1626040"/>
          </a:xfrm>
          <a:prstGeom prst="rect">
            <a:avLst/>
          </a:prstGeom>
          <a:noFill/>
          <a:ln>
            <a:noFill/>
          </a:ln>
        </p:spPr>
      </p:pic>
      <p:sp>
        <p:nvSpPr>
          <p:cNvPr id="45" name="Google Shape;45;g2baadc94af2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baadc94af2_0_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 name="Google Shape;47;g2baadc94af2_0_25"/>
          <p:cNvSpPr/>
          <p:nvPr/>
        </p:nvSpPr>
        <p:spPr>
          <a:xfrm>
            <a:off x="6026903" y="946150"/>
            <a:ext cx="128880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Federant"/>
              <a:buNone/>
            </a:pPr>
            <a:r>
              <a:rPr b="0" i="0" lang="en-US" sz="12800" u="none" cap="none" strike="noStrike">
                <a:solidFill>
                  <a:srgbClr val="000000"/>
                </a:solidFill>
                <a:latin typeface="Federant"/>
                <a:ea typeface="Federant"/>
                <a:cs typeface="Federant"/>
                <a:sym typeface="Federant"/>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baadc94af2_0_25"/>
          <p:cNvSpPr/>
          <p:nvPr/>
        </p:nvSpPr>
        <p:spPr>
          <a:xfrm>
            <a:off x="1257457" y="45212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aadc94af2_0_25"/>
          <p:cNvSpPr/>
          <p:nvPr/>
        </p:nvSpPr>
        <p:spPr>
          <a:xfrm>
            <a:off x="1257457" y="4521200"/>
            <a:ext cx="1625700" cy="1625700"/>
          </a:xfrm>
          <a:prstGeom prst="roundRect">
            <a:avLst>
              <a:gd fmla="val 781313" name="adj"/>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aadc94af2_0_25"/>
          <p:cNvSpPr/>
          <p:nvPr/>
        </p:nvSpPr>
        <p:spPr>
          <a:xfrm>
            <a:off x="1689311" y="4857750"/>
            <a:ext cx="762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01</a:t>
            </a:r>
            <a:endParaRPr b="0" i="0" sz="4800" u="none" cap="none" strike="noStrike">
              <a:solidFill>
                <a:schemeClr val="dk1"/>
              </a:solidFill>
              <a:latin typeface="Calibri"/>
              <a:ea typeface="Calibri"/>
              <a:cs typeface="Calibri"/>
              <a:sym typeface="Calibri"/>
            </a:endParaRPr>
          </a:p>
        </p:txBody>
      </p:sp>
      <p:sp>
        <p:nvSpPr>
          <p:cNvPr id="51" name="Google Shape;51;g2baadc94af2_0_25"/>
          <p:cNvSpPr/>
          <p:nvPr/>
        </p:nvSpPr>
        <p:spPr>
          <a:xfrm>
            <a:off x="1257457" y="63500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aadc94af2_0_25"/>
          <p:cNvSpPr/>
          <p:nvPr/>
        </p:nvSpPr>
        <p:spPr>
          <a:xfrm>
            <a:off x="1257457" y="63500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Introduction</a:t>
            </a:r>
            <a:endParaRPr b="0" i="0" sz="4800" u="none" cap="none" strike="noStrike">
              <a:solidFill>
                <a:schemeClr val="dk1"/>
              </a:solidFill>
              <a:latin typeface="Calibri"/>
              <a:ea typeface="Calibri"/>
              <a:cs typeface="Calibri"/>
              <a:sym typeface="Calibri"/>
            </a:endParaRPr>
          </a:p>
        </p:txBody>
      </p:sp>
      <p:sp>
        <p:nvSpPr>
          <p:cNvPr id="53" name="Google Shape;53;g2baadc94af2_0_25"/>
          <p:cNvSpPr/>
          <p:nvPr/>
        </p:nvSpPr>
        <p:spPr>
          <a:xfrm>
            <a:off x="1257457" y="7200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baadc94af2_0_25"/>
          <p:cNvSpPr/>
          <p:nvPr/>
        </p:nvSpPr>
        <p:spPr>
          <a:xfrm>
            <a:off x="1257457" y="91567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aadc94af2_0_25"/>
          <p:cNvSpPr/>
          <p:nvPr/>
        </p:nvSpPr>
        <p:spPr>
          <a:xfrm>
            <a:off x="1257457" y="9156700"/>
            <a:ext cx="1625700" cy="16257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aadc94af2_0_25"/>
          <p:cNvSpPr/>
          <p:nvPr/>
        </p:nvSpPr>
        <p:spPr>
          <a:xfrm>
            <a:off x="1625803" y="9493250"/>
            <a:ext cx="8892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02</a:t>
            </a:r>
            <a:endParaRPr b="0" i="0" sz="4800" u="none" cap="none" strike="noStrike">
              <a:solidFill>
                <a:schemeClr val="dk1"/>
              </a:solidFill>
              <a:latin typeface="Calibri"/>
              <a:ea typeface="Calibri"/>
              <a:cs typeface="Calibri"/>
              <a:sym typeface="Calibri"/>
            </a:endParaRPr>
          </a:p>
        </p:txBody>
      </p:sp>
      <p:sp>
        <p:nvSpPr>
          <p:cNvPr id="57" name="Google Shape;57;g2baadc94af2_0_25"/>
          <p:cNvSpPr/>
          <p:nvPr/>
        </p:nvSpPr>
        <p:spPr>
          <a:xfrm>
            <a:off x="1257457" y="109855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aadc94af2_0_25"/>
          <p:cNvSpPr/>
          <p:nvPr/>
        </p:nvSpPr>
        <p:spPr>
          <a:xfrm>
            <a:off x="1257457" y="109855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Encounters</a:t>
            </a:r>
            <a:endParaRPr b="0" i="0" sz="4800" u="none" cap="none" strike="noStrike">
              <a:solidFill>
                <a:schemeClr val="dk1"/>
              </a:solidFill>
              <a:latin typeface="Calibri"/>
              <a:ea typeface="Calibri"/>
              <a:cs typeface="Calibri"/>
              <a:sym typeface="Calibri"/>
            </a:endParaRPr>
          </a:p>
        </p:txBody>
      </p:sp>
      <p:sp>
        <p:nvSpPr>
          <p:cNvPr id="59" name="Google Shape;59;g2baadc94af2_0_25"/>
          <p:cNvSpPr/>
          <p:nvPr/>
        </p:nvSpPr>
        <p:spPr>
          <a:xfrm>
            <a:off x="1257457" y="11836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aadc94af2_0_25"/>
          <p:cNvSpPr/>
          <p:nvPr/>
        </p:nvSpPr>
        <p:spPr>
          <a:xfrm>
            <a:off x="8573572" y="45212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aadc94af2_0_25"/>
          <p:cNvSpPr/>
          <p:nvPr/>
        </p:nvSpPr>
        <p:spPr>
          <a:xfrm>
            <a:off x="8573572" y="4521200"/>
            <a:ext cx="1625700" cy="16257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aadc94af2_0_25"/>
          <p:cNvSpPr/>
          <p:nvPr/>
        </p:nvSpPr>
        <p:spPr>
          <a:xfrm>
            <a:off x="8948268" y="4857750"/>
            <a:ext cx="876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03</a:t>
            </a:r>
            <a:endParaRPr b="0" i="0" sz="4800" u="none" cap="none" strike="noStrike">
              <a:solidFill>
                <a:schemeClr val="dk1"/>
              </a:solidFill>
              <a:latin typeface="Calibri"/>
              <a:ea typeface="Calibri"/>
              <a:cs typeface="Calibri"/>
              <a:sym typeface="Calibri"/>
            </a:endParaRPr>
          </a:p>
        </p:txBody>
      </p:sp>
      <p:sp>
        <p:nvSpPr>
          <p:cNvPr id="63" name="Google Shape;63;g2baadc94af2_0_25"/>
          <p:cNvSpPr/>
          <p:nvPr/>
        </p:nvSpPr>
        <p:spPr>
          <a:xfrm>
            <a:off x="8573572" y="63500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aadc94af2_0_25"/>
          <p:cNvSpPr/>
          <p:nvPr/>
        </p:nvSpPr>
        <p:spPr>
          <a:xfrm>
            <a:off x="8573572" y="63500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Wonders</a:t>
            </a:r>
            <a:endParaRPr b="0" i="0" sz="4800" u="none" cap="none" strike="noStrike">
              <a:solidFill>
                <a:schemeClr val="dk1"/>
              </a:solidFill>
              <a:latin typeface="Calibri"/>
              <a:ea typeface="Calibri"/>
              <a:cs typeface="Calibri"/>
              <a:sym typeface="Calibri"/>
            </a:endParaRPr>
          </a:p>
        </p:txBody>
      </p:sp>
      <p:sp>
        <p:nvSpPr>
          <p:cNvPr id="65" name="Google Shape;65;g2baadc94af2_0_25"/>
          <p:cNvSpPr/>
          <p:nvPr/>
        </p:nvSpPr>
        <p:spPr>
          <a:xfrm>
            <a:off x="8573572" y="7200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6" name="Google Shape;66;g2baadc94af2_0_25"/>
          <p:cNvSpPr/>
          <p:nvPr/>
        </p:nvSpPr>
        <p:spPr>
          <a:xfrm>
            <a:off x="8573572" y="9156700"/>
            <a:ext cx="7316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aadc94af2_0_25"/>
          <p:cNvSpPr/>
          <p:nvPr/>
        </p:nvSpPr>
        <p:spPr>
          <a:xfrm>
            <a:off x="8573572" y="9156700"/>
            <a:ext cx="1625700" cy="1625700"/>
          </a:xfrm>
          <a:prstGeom prst="roundRect">
            <a:avLst>
              <a:gd fmla="val 781313" name="adj"/>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aadc94af2_0_25"/>
          <p:cNvSpPr/>
          <p:nvPr/>
        </p:nvSpPr>
        <p:spPr>
          <a:xfrm>
            <a:off x="8960970" y="9493250"/>
            <a:ext cx="851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04</a:t>
            </a:r>
            <a:endParaRPr b="0" i="0" sz="4800" u="none" cap="none" strike="noStrike">
              <a:solidFill>
                <a:schemeClr val="dk1"/>
              </a:solidFill>
              <a:latin typeface="Calibri"/>
              <a:ea typeface="Calibri"/>
              <a:cs typeface="Calibri"/>
              <a:sym typeface="Calibri"/>
            </a:endParaRPr>
          </a:p>
        </p:txBody>
      </p:sp>
      <p:sp>
        <p:nvSpPr>
          <p:cNvPr id="69" name="Google Shape;69;g2baadc94af2_0_25"/>
          <p:cNvSpPr/>
          <p:nvPr/>
        </p:nvSpPr>
        <p:spPr>
          <a:xfrm>
            <a:off x="8573572" y="10985500"/>
            <a:ext cx="73161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aadc94af2_0_25"/>
          <p:cNvSpPr/>
          <p:nvPr/>
        </p:nvSpPr>
        <p:spPr>
          <a:xfrm>
            <a:off x="8573572" y="10985500"/>
            <a:ext cx="7519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Magic</a:t>
            </a:r>
            <a:endParaRPr b="0" i="0" sz="4800" u="none" cap="none" strike="noStrike">
              <a:solidFill>
                <a:schemeClr val="dk1"/>
              </a:solidFill>
              <a:latin typeface="Calibri"/>
              <a:ea typeface="Calibri"/>
              <a:cs typeface="Calibri"/>
              <a:sym typeface="Calibri"/>
            </a:endParaRPr>
          </a:p>
        </p:txBody>
      </p:sp>
      <p:sp>
        <p:nvSpPr>
          <p:cNvPr id="71" name="Google Shape;71;g2baadc94af2_0_25"/>
          <p:cNvSpPr/>
          <p:nvPr/>
        </p:nvSpPr>
        <p:spPr>
          <a:xfrm>
            <a:off x="8573572" y="11836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2" name="Google Shape;72;g2baadc94af2_0_25"/>
          <p:cNvPicPr preferRelativeResize="0"/>
          <p:nvPr/>
        </p:nvPicPr>
        <p:blipFill rotWithShape="1">
          <a:blip r:embed="rId7">
            <a:alphaModFix/>
          </a:blip>
          <a:srcRect b="0" l="0" r="0" t="0"/>
          <a:stretch/>
        </p:blipFill>
        <p:spPr>
          <a:xfrm>
            <a:off x="13247756" y="1549400"/>
            <a:ext cx="9094337" cy="12166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77" name="Shape 77"/>
        <p:cNvGrpSpPr/>
        <p:nvPr/>
      </p:nvGrpSpPr>
      <p:grpSpPr>
        <a:xfrm>
          <a:off x="0" y="0"/>
          <a:ext cx="0" cy="0"/>
          <a:chOff x="0" y="0"/>
          <a:chExt cx="0" cy="0"/>
        </a:xfrm>
      </p:grpSpPr>
      <p:pic>
        <p:nvPicPr>
          <p:cNvPr descr=" " id="78" name="Google Shape;78;g2baadc94af2_0_60"/>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79" name="Google Shape;79;g2baadc94af2_0_60"/>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80" name="Google Shape;80;g2baadc94af2_0_60"/>
          <p:cNvPicPr preferRelativeResize="0"/>
          <p:nvPr/>
        </p:nvPicPr>
        <p:blipFill rotWithShape="1">
          <a:blip r:embed="rId5">
            <a:alphaModFix/>
          </a:blip>
          <a:srcRect b="0" l="0" r="0" t="0"/>
          <a:stretch/>
        </p:blipFill>
        <p:spPr>
          <a:xfrm>
            <a:off x="19458832" y="10706100"/>
            <a:ext cx="3699961" cy="2117185"/>
          </a:xfrm>
          <a:prstGeom prst="rect">
            <a:avLst/>
          </a:prstGeom>
          <a:noFill/>
          <a:ln>
            <a:noFill/>
          </a:ln>
        </p:spPr>
      </p:pic>
      <p:sp>
        <p:nvSpPr>
          <p:cNvPr id="81" name="Google Shape;81;g2baadc94af2_0_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baadc94af2_0_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3" name="Google Shape;83;g2baadc94af2_0_60"/>
          <p:cNvSpPr/>
          <p:nvPr/>
        </p:nvSpPr>
        <p:spPr>
          <a:xfrm>
            <a:off x="2959470" y="2444750"/>
            <a:ext cx="14894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g2baadc94af2_0_60"/>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g2baadc94af2_0_60"/>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90" name="Shape 90"/>
        <p:cNvGrpSpPr/>
        <p:nvPr/>
      </p:nvGrpSpPr>
      <p:grpSpPr>
        <a:xfrm>
          <a:off x="0" y="0"/>
          <a:ext cx="0" cy="0"/>
          <a:chOff x="0" y="0"/>
          <a:chExt cx="0" cy="0"/>
        </a:xfrm>
      </p:grpSpPr>
      <p:pic>
        <p:nvPicPr>
          <p:cNvPr descr=" " id="91" name="Google Shape;91;g2baadc94af2_0_72"/>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92" name="Google Shape;92;g2baadc94af2_0_72"/>
          <p:cNvPicPr preferRelativeResize="0"/>
          <p:nvPr/>
        </p:nvPicPr>
        <p:blipFill rotWithShape="1">
          <a:blip r:embed="rId4">
            <a:alphaModFix/>
          </a:blip>
          <a:srcRect b="0" l="0" r="0" t="0"/>
          <a:stretch/>
        </p:blipFill>
        <p:spPr>
          <a:xfrm>
            <a:off x="20005000" y="10960100"/>
            <a:ext cx="3443656" cy="2123666"/>
          </a:xfrm>
          <a:prstGeom prst="rect">
            <a:avLst/>
          </a:prstGeom>
          <a:noFill/>
          <a:ln>
            <a:noFill/>
          </a:ln>
        </p:spPr>
      </p:pic>
      <p:pic>
        <p:nvPicPr>
          <p:cNvPr descr=" " id="93" name="Google Shape;93;g2baadc94af2_0_72"/>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pic>
        <p:nvPicPr>
          <p:cNvPr descr=" " id="94" name="Google Shape;94;g2baadc94af2_0_72"/>
          <p:cNvPicPr preferRelativeResize="0"/>
          <p:nvPr/>
        </p:nvPicPr>
        <p:blipFill rotWithShape="1">
          <a:blip r:embed="rId6">
            <a:alphaModFix/>
          </a:blip>
          <a:srcRect b="0" l="0" r="0" t="0"/>
          <a:stretch/>
        </p:blipFill>
        <p:spPr>
          <a:xfrm>
            <a:off x="0" y="7175500"/>
            <a:ext cx="24387048" cy="6540500"/>
          </a:xfrm>
          <a:prstGeom prst="rect">
            <a:avLst/>
          </a:prstGeom>
          <a:noFill/>
          <a:ln>
            <a:noFill/>
          </a:ln>
        </p:spPr>
      </p:pic>
      <p:pic>
        <p:nvPicPr>
          <p:cNvPr descr=" " id="95" name="Google Shape;95;g2baadc94af2_0_72"/>
          <p:cNvPicPr preferRelativeResize="0"/>
          <p:nvPr/>
        </p:nvPicPr>
        <p:blipFill rotWithShape="1">
          <a:blip r:embed="rId7">
            <a:alphaModFix/>
          </a:blip>
          <a:srcRect b="0" l="0" r="0" t="0"/>
          <a:stretch/>
        </p:blipFill>
        <p:spPr>
          <a:xfrm>
            <a:off x="23370921" y="10515600"/>
            <a:ext cx="1016127" cy="3200400"/>
          </a:xfrm>
          <a:prstGeom prst="rect">
            <a:avLst/>
          </a:prstGeom>
          <a:noFill/>
          <a:ln>
            <a:noFill/>
          </a:ln>
        </p:spPr>
      </p:pic>
      <p:sp>
        <p:nvSpPr>
          <p:cNvPr id="96" name="Google Shape;96;g2baadc94af2_0_72"/>
          <p:cNvSpPr/>
          <p:nvPr/>
        </p:nvSpPr>
        <p:spPr>
          <a:xfrm>
            <a:off x="1905238" y="1651000"/>
            <a:ext cx="9869100" cy="48387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baadc94af2_0_72"/>
          <p:cNvSpPr/>
          <p:nvPr/>
        </p:nvSpPr>
        <p:spPr>
          <a:xfrm>
            <a:off x="6026903" y="195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baadc94af2_0_72"/>
          <p:cNvPicPr preferRelativeResize="0"/>
          <p:nvPr/>
        </p:nvPicPr>
        <p:blipFill rotWithShape="1">
          <a:blip r:embed="rId8">
            <a:alphaModFix/>
          </a:blip>
          <a:srcRect b="0" l="0" r="0" t="0"/>
          <a:stretch/>
        </p:blipFill>
        <p:spPr>
          <a:xfrm>
            <a:off x="6117225" y="2317043"/>
            <a:ext cx="1445159" cy="903114"/>
          </a:xfrm>
          <a:prstGeom prst="rect">
            <a:avLst/>
          </a:prstGeom>
          <a:noFill/>
          <a:ln>
            <a:noFill/>
          </a:ln>
        </p:spPr>
      </p:pic>
      <p:sp>
        <p:nvSpPr>
          <p:cNvPr id="99" name="Google Shape;99;g2baadc94af2_0_72"/>
          <p:cNvSpPr/>
          <p:nvPr/>
        </p:nvSpPr>
        <p:spPr>
          <a:xfrm>
            <a:off x="2311689" y="3886200"/>
            <a:ext cx="90561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baadc94af2_0_72"/>
          <p:cNvSpPr/>
          <p:nvPr/>
        </p:nvSpPr>
        <p:spPr>
          <a:xfrm>
            <a:off x="2210076" y="3886200"/>
            <a:ext cx="9259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Unicorn Sightings</a:t>
            </a:r>
            <a:endParaRPr b="0" i="0" sz="4800" u="none" cap="none" strike="noStrike">
              <a:solidFill>
                <a:schemeClr val="dk1"/>
              </a:solidFill>
              <a:latin typeface="Calibri"/>
              <a:ea typeface="Calibri"/>
              <a:cs typeface="Calibri"/>
              <a:sym typeface="Calibri"/>
            </a:endParaRPr>
          </a:p>
        </p:txBody>
      </p:sp>
      <p:sp>
        <p:nvSpPr>
          <p:cNvPr id="101" name="Google Shape;101;g2baadc94af2_0_72"/>
          <p:cNvSpPr/>
          <p:nvPr/>
        </p:nvSpPr>
        <p:spPr>
          <a:xfrm>
            <a:off x="2243947" y="47371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2" name="Google Shape;102;g2baadc94af2_0_72"/>
          <p:cNvSpPr/>
          <p:nvPr/>
        </p:nvSpPr>
        <p:spPr>
          <a:xfrm>
            <a:off x="12612676" y="1600200"/>
            <a:ext cx="9869100" cy="48387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baadc94af2_0_72"/>
          <p:cNvSpPr/>
          <p:nvPr/>
        </p:nvSpPr>
        <p:spPr>
          <a:xfrm>
            <a:off x="16734342" y="190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baadc94af2_0_72"/>
          <p:cNvPicPr preferRelativeResize="0"/>
          <p:nvPr/>
        </p:nvPicPr>
        <p:blipFill rotWithShape="1">
          <a:blip r:embed="rId9">
            <a:alphaModFix/>
          </a:blip>
          <a:srcRect b="0" l="0" r="0" t="0"/>
          <a:stretch/>
        </p:blipFill>
        <p:spPr>
          <a:xfrm>
            <a:off x="16785148" y="1955800"/>
            <a:ext cx="1524191" cy="1524000"/>
          </a:xfrm>
          <a:prstGeom prst="rect">
            <a:avLst/>
          </a:prstGeom>
          <a:noFill/>
          <a:ln>
            <a:noFill/>
          </a:ln>
        </p:spPr>
      </p:pic>
      <p:sp>
        <p:nvSpPr>
          <p:cNvPr id="105" name="Google Shape;105;g2baadc94af2_0_72"/>
          <p:cNvSpPr/>
          <p:nvPr/>
        </p:nvSpPr>
        <p:spPr>
          <a:xfrm>
            <a:off x="13019127" y="3835400"/>
            <a:ext cx="9056100" cy="22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baadc94af2_0_72"/>
          <p:cNvSpPr/>
          <p:nvPr/>
        </p:nvSpPr>
        <p:spPr>
          <a:xfrm>
            <a:off x="12917514" y="3835400"/>
            <a:ext cx="9259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Dragon Taming</a:t>
            </a:r>
            <a:endParaRPr b="0" i="0" sz="4800" u="none" cap="none" strike="noStrike">
              <a:solidFill>
                <a:schemeClr val="dk1"/>
              </a:solidFill>
              <a:latin typeface="Calibri"/>
              <a:ea typeface="Calibri"/>
              <a:cs typeface="Calibri"/>
              <a:sym typeface="Calibri"/>
            </a:endParaRPr>
          </a:p>
        </p:txBody>
      </p:sp>
      <p:sp>
        <p:nvSpPr>
          <p:cNvPr id="107" name="Google Shape;107;g2baadc94af2_0_72"/>
          <p:cNvSpPr/>
          <p:nvPr/>
        </p:nvSpPr>
        <p:spPr>
          <a:xfrm>
            <a:off x="12951385" y="46863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12" name="Shape 112"/>
        <p:cNvGrpSpPr/>
        <p:nvPr/>
      </p:nvGrpSpPr>
      <p:grpSpPr>
        <a:xfrm>
          <a:off x="0" y="0"/>
          <a:ext cx="0" cy="0"/>
          <a:chOff x="0" y="0"/>
          <a:chExt cx="0" cy="0"/>
        </a:xfrm>
      </p:grpSpPr>
      <p:pic>
        <p:nvPicPr>
          <p:cNvPr descr=" " id="113" name="Google Shape;113;g2baadc94af2_0_93"/>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114" name="Google Shape;114;g2baadc94af2_0_93"/>
          <p:cNvPicPr preferRelativeResize="0"/>
          <p:nvPr/>
        </p:nvPicPr>
        <p:blipFill rotWithShape="1">
          <a:blip r:embed="rId4">
            <a:alphaModFix/>
          </a:blip>
          <a:srcRect b="0" l="0" r="0" t="0"/>
          <a:stretch/>
        </p:blipFill>
        <p:spPr>
          <a:xfrm>
            <a:off x="19649356" y="1041400"/>
            <a:ext cx="4092792" cy="2117303"/>
          </a:xfrm>
          <a:prstGeom prst="rect">
            <a:avLst/>
          </a:prstGeom>
          <a:noFill/>
          <a:ln>
            <a:noFill/>
          </a:ln>
        </p:spPr>
      </p:pic>
      <p:pic>
        <p:nvPicPr>
          <p:cNvPr descr=" " id="115" name="Google Shape;115;g2baadc94af2_0_93"/>
          <p:cNvPicPr preferRelativeResize="0"/>
          <p:nvPr/>
        </p:nvPicPr>
        <p:blipFill rotWithShape="1">
          <a:blip r:embed="rId5">
            <a:alphaModFix/>
          </a:blip>
          <a:srcRect b="0" l="0" r="0" t="0"/>
          <a:stretch/>
        </p:blipFill>
        <p:spPr>
          <a:xfrm>
            <a:off x="889111" y="4737100"/>
            <a:ext cx="2311689" cy="1626040"/>
          </a:xfrm>
          <a:prstGeom prst="rect">
            <a:avLst/>
          </a:prstGeom>
          <a:noFill/>
          <a:ln>
            <a:noFill/>
          </a:ln>
        </p:spPr>
      </p:pic>
      <p:sp>
        <p:nvSpPr>
          <p:cNvPr id="116" name="Google Shape;116;g2baadc94af2_0_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baadc94af2_0_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18" name="Google Shape;118;g2baadc94af2_0_93"/>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baadc94af2_0_93"/>
          <p:cNvPicPr preferRelativeResize="0"/>
          <p:nvPr/>
        </p:nvPicPr>
        <p:blipFill rotWithShape="1">
          <a:blip r:embed="rId7">
            <a:alphaModFix/>
          </a:blip>
          <a:srcRect b="0" l="0" r="0" t="0"/>
          <a:stretch/>
        </p:blipFill>
        <p:spPr>
          <a:xfrm>
            <a:off x="2934067" y="1384300"/>
            <a:ext cx="8129016" cy="7670800"/>
          </a:xfrm>
          <a:prstGeom prst="rect">
            <a:avLst/>
          </a:prstGeom>
          <a:noFill/>
          <a:ln>
            <a:noFill/>
          </a:ln>
        </p:spPr>
      </p:pic>
      <p:sp>
        <p:nvSpPr>
          <p:cNvPr id="120" name="Google Shape;120;g2baadc94af2_0_93"/>
          <p:cNvSpPr/>
          <p:nvPr/>
        </p:nvSpPr>
        <p:spPr>
          <a:xfrm>
            <a:off x="2934067" y="9664700"/>
            <a:ext cx="8129100" cy="13590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baadc94af2_0_93"/>
          <p:cNvSpPr/>
          <p:nvPr/>
        </p:nvSpPr>
        <p:spPr>
          <a:xfrm>
            <a:off x="3696162" y="9969500"/>
            <a:ext cx="5106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2baadc94af2_0_93"/>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baadc94af2_0_93"/>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4" name="Google Shape;124;g2baadc94af2_0_93"/>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baadc94af2_0_93"/>
          <p:cNvPicPr preferRelativeResize="0"/>
          <p:nvPr/>
        </p:nvPicPr>
        <p:blipFill rotWithShape="1">
          <a:blip r:embed="rId8">
            <a:alphaModFix/>
          </a:blip>
          <a:srcRect b="0" l="0" r="0" t="0"/>
          <a:stretch/>
        </p:blipFill>
        <p:spPr>
          <a:xfrm>
            <a:off x="13323965" y="1384300"/>
            <a:ext cx="8129016" cy="7670800"/>
          </a:xfrm>
          <a:prstGeom prst="rect">
            <a:avLst/>
          </a:prstGeom>
          <a:noFill/>
          <a:ln>
            <a:noFill/>
          </a:ln>
        </p:spPr>
      </p:pic>
      <p:sp>
        <p:nvSpPr>
          <p:cNvPr id="126" name="Google Shape;126;g2baadc94af2_0_93"/>
          <p:cNvSpPr/>
          <p:nvPr/>
        </p:nvSpPr>
        <p:spPr>
          <a:xfrm>
            <a:off x="13323965" y="9664700"/>
            <a:ext cx="8129100" cy="13590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aadc94af2_0_93"/>
          <p:cNvSpPr/>
          <p:nvPr/>
        </p:nvSpPr>
        <p:spPr>
          <a:xfrm>
            <a:off x="14086061" y="9969500"/>
            <a:ext cx="450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Dragon Taming</a:t>
            </a:r>
            <a:endParaRPr b="0" i="0" sz="4800" u="none" cap="none" strike="noStrike">
              <a:solidFill>
                <a:schemeClr val="dk1"/>
              </a:solidFill>
              <a:latin typeface="Calibri"/>
              <a:ea typeface="Calibri"/>
              <a:cs typeface="Calibri"/>
              <a:sym typeface="Calibri"/>
            </a:endParaRPr>
          </a:p>
        </p:txBody>
      </p:sp>
      <p:sp>
        <p:nvSpPr>
          <p:cNvPr id="128" name="Google Shape;128;g2baadc94af2_0_93"/>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baadc94af2_0_93"/>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34" name="Shape 134"/>
        <p:cNvGrpSpPr/>
        <p:nvPr/>
      </p:nvGrpSpPr>
      <p:grpSpPr>
        <a:xfrm>
          <a:off x="0" y="0"/>
          <a:ext cx="0" cy="0"/>
          <a:chOff x="0" y="0"/>
          <a:chExt cx="0" cy="0"/>
        </a:xfrm>
      </p:grpSpPr>
      <p:pic>
        <p:nvPicPr>
          <p:cNvPr descr=" " id="135" name="Google Shape;135;g2baadc94af2_0_114"/>
          <p:cNvPicPr preferRelativeResize="0"/>
          <p:nvPr/>
        </p:nvPicPr>
        <p:blipFill rotWithShape="1">
          <a:blip r:embed="rId3">
            <a:alphaModFix/>
          </a:blip>
          <a:srcRect b="0" l="0" r="0" t="0"/>
          <a:stretch/>
        </p:blipFill>
        <p:spPr>
          <a:xfrm>
            <a:off x="0" y="0"/>
            <a:ext cx="7874984" cy="13716000"/>
          </a:xfrm>
          <a:prstGeom prst="rect">
            <a:avLst/>
          </a:prstGeom>
          <a:noFill/>
          <a:ln>
            <a:noFill/>
          </a:ln>
        </p:spPr>
      </p:pic>
      <p:pic>
        <p:nvPicPr>
          <p:cNvPr descr=" " id="136" name="Google Shape;136;g2baadc94af2_0_114"/>
          <p:cNvPicPr preferRelativeResize="0"/>
          <p:nvPr/>
        </p:nvPicPr>
        <p:blipFill rotWithShape="1">
          <a:blip r:embed="rId4">
            <a:alphaModFix/>
          </a:blip>
          <a:srcRect b="0" l="0" r="0" t="0"/>
          <a:stretch/>
        </p:blipFill>
        <p:spPr>
          <a:xfrm>
            <a:off x="16308838" y="0"/>
            <a:ext cx="8078210" cy="13716000"/>
          </a:xfrm>
          <a:prstGeom prst="rect">
            <a:avLst/>
          </a:prstGeom>
          <a:noFill/>
          <a:ln>
            <a:noFill/>
          </a:ln>
        </p:spPr>
      </p:pic>
      <p:pic>
        <p:nvPicPr>
          <p:cNvPr descr=" " id="137" name="Google Shape;137;g2baadc94af2_0_114"/>
          <p:cNvPicPr preferRelativeResize="0"/>
          <p:nvPr/>
        </p:nvPicPr>
        <p:blipFill rotWithShape="1">
          <a:blip r:embed="rId5">
            <a:alphaModFix/>
          </a:blip>
          <a:srcRect b="0" l="0" r="0" t="0"/>
          <a:stretch/>
        </p:blipFill>
        <p:spPr>
          <a:xfrm>
            <a:off x="16042105" y="596900"/>
            <a:ext cx="6886285" cy="2705100"/>
          </a:xfrm>
          <a:prstGeom prst="rect">
            <a:avLst/>
          </a:prstGeom>
          <a:noFill/>
          <a:ln>
            <a:noFill/>
          </a:ln>
        </p:spPr>
      </p:pic>
      <p:pic>
        <p:nvPicPr>
          <p:cNvPr descr=" " id="138" name="Google Shape;138;g2baadc94af2_0_114"/>
          <p:cNvPicPr preferRelativeResize="0"/>
          <p:nvPr/>
        </p:nvPicPr>
        <p:blipFill rotWithShape="1">
          <a:blip r:embed="rId6">
            <a:alphaModFix/>
          </a:blip>
          <a:srcRect b="0" l="0" r="0" t="0"/>
          <a:stretch/>
        </p:blipFill>
        <p:spPr>
          <a:xfrm>
            <a:off x="0" y="3302000"/>
            <a:ext cx="7188233" cy="9491997"/>
          </a:xfrm>
          <a:prstGeom prst="rect">
            <a:avLst/>
          </a:prstGeom>
          <a:noFill/>
          <a:ln>
            <a:noFill/>
          </a:ln>
        </p:spPr>
      </p:pic>
      <p:sp>
        <p:nvSpPr>
          <p:cNvPr id="139" name="Google Shape;139;g2baadc94af2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baadc94af2_0_1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41" name="Google Shape;141;g2baadc94af2_0_114"/>
          <p:cNvPicPr preferRelativeResize="0"/>
          <p:nvPr/>
        </p:nvPicPr>
        <p:blipFill rotWithShape="1">
          <a:blip r:embed="rId8">
            <a:alphaModFix/>
          </a:blip>
          <a:srcRect b="0" l="0" r="0" t="0"/>
          <a:stretch/>
        </p:blipFill>
        <p:spPr>
          <a:xfrm>
            <a:off x="914514" y="1384300"/>
            <a:ext cx="5966698" cy="4437887"/>
          </a:xfrm>
          <a:prstGeom prst="rect">
            <a:avLst/>
          </a:prstGeom>
          <a:noFill/>
          <a:ln>
            <a:noFill/>
          </a:ln>
        </p:spPr>
      </p:pic>
      <p:sp>
        <p:nvSpPr>
          <p:cNvPr id="142" name="Google Shape;142;g2baadc94af2_0_114"/>
          <p:cNvSpPr/>
          <p:nvPr/>
        </p:nvSpPr>
        <p:spPr>
          <a:xfrm>
            <a:off x="5842730" y="4699000"/>
            <a:ext cx="136035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aadc94af2_0_114"/>
          <p:cNvSpPr/>
          <p:nvPr/>
        </p:nvSpPr>
        <p:spPr>
          <a:xfrm>
            <a:off x="5842730" y="4699000"/>
            <a:ext cx="13806600" cy="394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ederant"/>
              <a:buNone/>
            </a:pPr>
            <a:r>
              <a:rPr b="0" i="0" lang="en-US" sz="4800" u="none" cap="none" strike="noStrike">
                <a:solidFill>
                  <a:srgbClr val="0E0E0E"/>
                </a:solidFill>
                <a:latin typeface="Federant"/>
                <a:ea typeface="Federant"/>
                <a:cs typeface="Federant"/>
                <a:sym typeface="Federan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baadc94af2_0_114"/>
          <p:cNvSpPr/>
          <p:nvPr/>
        </p:nvSpPr>
        <p:spPr>
          <a:xfrm>
            <a:off x="15407026" y="8750300"/>
            <a:ext cx="4191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ederant"/>
              <a:buNone/>
            </a:pPr>
            <a:r>
              <a:rPr b="0" i="0" lang="en-US" sz="3600" u="none" cap="none" strike="noStrike">
                <a:solidFill>
                  <a:srgbClr val="0E0E0E"/>
                </a:solidFill>
                <a:latin typeface="Federant"/>
                <a:ea typeface="Federant"/>
                <a:cs typeface="Federant"/>
                <a:sym typeface="Federan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49" name="Shape 149"/>
        <p:cNvGrpSpPr/>
        <p:nvPr/>
      </p:nvGrpSpPr>
      <p:grpSpPr>
        <a:xfrm>
          <a:off x="0" y="0"/>
          <a:ext cx="0" cy="0"/>
          <a:chOff x="0" y="0"/>
          <a:chExt cx="0" cy="0"/>
        </a:xfrm>
      </p:grpSpPr>
      <p:pic>
        <p:nvPicPr>
          <p:cNvPr descr=" " id="150" name="Google Shape;150;g2baadc94af2_0_128"/>
          <p:cNvPicPr preferRelativeResize="0"/>
          <p:nvPr/>
        </p:nvPicPr>
        <p:blipFill rotWithShape="1">
          <a:blip r:embed="rId3">
            <a:alphaModFix/>
          </a:blip>
          <a:srcRect b="0" l="0" r="0" t="0"/>
          <a:stretch/>
        </p:blipFill>
        <p:spPr>
          <a:xfrm>
            <a:off x="0" y="0"/>
            <a:ext cx="24387048" cy="8331200"/>
          </a:xfrm>
          <a:prstGeom prst="rect">
            <a:avLst/>
          </a:prstGeom>
          <a:noFill/>
          <a:ln>
            <a:noFill/>
          </a:ln>
        </p:spPr>
      </p:pic>
      <p:pic>
        <p:nvPicPr>
          <p:cNvPr descr=" " id="151" name="Google Shape;151;g2baadc94af2_0_128"/>
          <p:cNvPicPr preferRelativeResize="0"/>
          <p:nvPr/>
        </p:nvPicPr>
        <p:blipFill rotWithShape="1">
          <a:blip r:embed="rId4">
            <a:alphaModFix/>
          </a:blip>
          <a:srcRect b="0" l="0" r="0" t="0"/>
          <a:stretch/>
        </p:blipFill>
        <p:spPr>
          <a:xfrm>
            <a:off x="584273" y="876300"/>
            <a:ext cx="3476365" cy="2565400"/>
          </a:xfrm>
          <a:prstGeom prst="rect">
            <a:avLst/>
          </a:prstGeom>
          <a:noFill/>
          <a:ln>
            <a:noFill/>
          </a:ln>
        </p:spPr>
      </p:pic>
      <p:pic>
        <p:nvPicPr>
          <p:cNvPr descr=" " id="152" name="Google Shape;152;g2baadc94af2_0_128"/>
          <p:cNvPicPr preferRelativeResize="0"/>
          <p:nvPr/>
        </p:nvPicPr>
        <p:blipFill rotWithShape="1">
          <a:blip r:embed="rId5">
            <a:alphaModFix/>
          </a:blip>
          <a:srcRect b="0" l="0" r="0" t="0"/>
          <a:stretch/>
        </p:blipFill>
        <p:spPr>
          <a:xfrm>
            <a:off x="19458832" y="10706100"/>
            <a:ext cx="3699961" cy="2117192"/>
          </a:xfrm>
          <a:prstGeom prst="rect">
            <a:avLst/>
          </a:prstGeom>
          <a:noFill/>
          <a:ln>
            <a:noFill/>
          </a:ln>
        </p:spPr>
      </p:pic>
      <p:pic>
        <p:nvPicPr>
          <p:cNvPr descr=" " id="153" name="Google Shape;153;g2baadc94af2_0_128"/>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54" name="Google Shape;154;g2baadc94af2_0_128"/>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55" name="Google Shape;155;g2baadc94af2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baadc94af2_0_12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7" name="Google Shape;157;g2baadc94af2_0_128"/>
          <p:cNvSpPr/>
          <p:nvPr/>
        </p:nvSpPr>
        <p:spPr>
          <a:xfrm>
            <a:off x="1079635" y="2247900"/>
            <a:ext cx="7049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baadc94af2_0_128"/>
          <p:cNvSpPr/>
          <p:nvPr/>
        </p:nvSpPr>
        <p:spPr>
          <a:xfrm>
            <a:off x="1079635" y="2247900"/>
            <a:ext cx="7049400" cy="13590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aadc94af2_0_128"/>
          <p:cNvSpPr/>
          <p:nvPr/>
        </p:nvSpPr>
        <p:spPr>
          <a:xfrm>
            <a:off x="1841730" y="2552700"/>
            <a:ext cx="450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Dragon Taming </a:t>
            </a:r>
            <a:endParaRPr b="0" i="0" sz="4800" u="none" cap="none" strike="noStrike">
              <a:solidFill>
                <a:schemeClr val="dk1"/>
              </a:solidFill>
              <a:latin typeface="Calibri"/>
              <a:ea typeface="Calibri"/>
              <a:cs typeface="Calibri"/>
              <a:sym typeface="Calibri"/>
            </a:endParaRPr>
          </a:p>
        </p:txBody>
      </p:sp>
      <p:sp>
        <p:nvSpPr>
          <p:cNvPr id="160" name="Google Shape;160;g2baadc94af2_0_128"/>
          <p:cNvSpPr/>
          <p:nvPr/>
        </p:nvSpPr>
        <p:spPr>
          <a:xfrm>
            <a:off x="1079635" y="3911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g2baadc94af2_0_128"/>
          <p:cNvSpPr/>
          <p:nvPr/>
        </p:nvSpPr>
        <p:spPr>
          <a:xfrm>
            <a:off x="8675184" y="2247900"/>
            <a:ext cx="7049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baadc94af2_0_128"/>
          <p:cNvSpPr/>
          <p:nvPr/>
        </p:nvSpPr>
        <p:spPr>
          <a:xfrm>
            <a:off x="8675184" y="2247900"/>
            <a:ext cx="7049400" cy="13590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baadc94af2_0_128"/>
          <p:cNvSpPr/>
          <p:nvPr/>
        </p:nvSpPr>
        <p:spPr>
          <a:xfrm>
            <a:off x="9437280" y="2552700"/>
            <a:ext cx="5322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The Art of Unicorn</a:t>
            </a:r>
            <a:endParaRPr b="0" i="0" sz="4800" u="none" cap="none" strike="noStrike">
              <a:solidFill>
                <a:schemeClr val="dk1"/>
              </a:solidFill>
              <a:latin typeface="Calibri"/>
              <a:ea typeface="Calibri"/>
              <a:cs typeface="Calibri"/>
              <a:sym typeface="Calibri"/>
            </a:endParaRPr>
          </a:p>
        </p:txBody>
      </p:sp>
      <p:sp>
        <p:nvSpPr>
          <p:cNvPr id="164" name="Google Shape;164;g2baadc94af2_0_128"/>
          <p:cNvSpPr/>
          <p:nvPr/>
        </p:nvSpPr>
        <p:spPr>
          <a:xfrm>
            <a:off x="8675184" y="3911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5" name="Google Shape;165;g2baadc94af2_0_128"/>
          <p:cNvSpPr/>
          <p:nvPr/>
        </p:nvSpPr>
        <p:spPr>
          <a:xfrm>
            <a:off x="16270734" y="2247900"/>
            <a:ext cx="7049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baadc94af2_0_128"/>
          <p:cNvSpPr/>
          <p:nvPr/>
        </p:nvSpPr>
        <p:spPr>
          <a:xfrm>
            <a:off x="16270734" y="2247900"/>
            <a:ext cx="7049400" cy="1359000"/>
          </a:xfrm>
          <a:prstGeom prst="rect">
            <a:avLst/>
          </a:prstGeom>
          <a:solidFill>
            <a:srgbClr val="FFF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aadc94af2_0_128"/>
          <p:cNvSpPr/>
          <p:nvPr/>
        </p:nvSpPr>
        <p:spPr>
          <a:xfrm>
            <a:off x="17032829" y="2552700"/>
            <a:ext cx="450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Federant"/>
              <a:buNone/>
            </a:pPr>
            <a:r>
              <a:rPr b="0" i="0" lang="en-US" sz="4800" u="none" cap="none" strike="noStrike">
                <a:solidFill>
                  <a:srgbClr val="000000"/>
                </a:solidFill>
                <a:latin typeface="Federant"/>
                <a:ea typeface="Federant"/>
                <a:cs typeface="Federant"/>
                <a:sym typeface="Federant"/>
              </a:rPr>
              <a:t>Dragon Taming </a:t>
            </a:r>
            <a:endParaRPr b="0" i="0" sz="4800" u="none" cap="none" strike="noStrike">
              <a:solidFill>
                <a:schemeClr val="dk1"/>
              </a:solidFill>
              <a:latin typeface="Calibri"/>
              <a:ea typeface="Calibri"/>
              <a:cs typeface="Calibri"/>
              <a:sym typeface="Calibri"/>
            </a:endParaRPr>
          </a:p>
        </p:txBody>
      </p:sp>
      <p:sp>
        <p:nvSpPr>
          <p:cNvPr id="168" name="Google Shape;168;g2baadc94af2_0_128"/>
          <p:cNvSpPr/>
          <p:nvPr/>
        </p:nvSpPr>
        <p:spPr>
          <a:xfrm>
            <a:off x="16270734" y="3911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73" name="Shape 173"/>
        <p:cNvGrpSpPr/>
        <p:nvPr/>
      </p:nvGrpSpPr>
      <p:grpSpPr>
        <a:xfrm>
          <a:off x="0" y="0"/>
          <a:ext cx="0" cy="0"/>
          <a:chOff x="0" y="0"/>
          <a:chExt cx="0" cy="0"/>
        </a:xfrm>
      </p:grpSpPr>
      <p:pic>
        <p:nvPicPr>
          <p:cNvPr descr=" " id="174" name="Google Shape;174;g2baadc94af2_0_151"/>
          <p:cNvPicPr preferRelativeResize="0"/>
          <p:nvPr/>
        </p:nvPicPr>
        <p:blipFill rotWithShape="1">
          <a:blip r:embed="rId3">
            <a:alphaModFix/>
          </a:blip>
          <a:srcRect b="0" l="0" r="0" t="0"/>
          <a:stretch/>
        </p:blipFill>
        <p:spPr>
          <a:xfrm>
            <a:off x="0" y="6362700"/>
            <a:ext cx="24387048" cy="7353300"/>
          </a:xfrm>
          <a:prstGeom prst="rect">
            <a:avLst/>
          </a:prstGeom>
          <a:noFill/>
          <a:ln>
            <a:noFill/>
          </a:ln>
        </p:spPr>
      </p:pic>
      <p:pic>
        <p:nvPicPr>
          <p:cNvPr descr=" " id="175" name="Google Shape;175;g2baadc94af2_0_151"/>
          <p:cNvPicPr preferRelativeResize="0"/>
          <p:nvPr/>
        </p:nvPicPr>
        <p:blipFill rotWithShape="1">
          <a:blip r:embed="rId4">
            <a:alphaModFix/>
          </a:blip>
          <a:srcRect b="0" l="0" r="0" t="0"/>
          <a:stretch/>
        </p:blipFill>
        <p:spPr>
          <a:xfrm>
            <a:off x="20005000" y="10960100"/>
            <a:ext cx="3443656" cy="2123666"/>
          </a:xfrm>
          <a:prstGeom prst="rect">
            <a:avLst/>
          </a:prstGeom>
          <a:noFill/>
          <a:ln>
            <a:noFill/>
          </a:ln>
        </p:spPr>
      </p:pic>
      <p:pic>
        <p:nvPicPr>
          <p:cNvPr descr=" " id="176" name="Google Shape;176;g2baadc94af2_0_151"/>
          <p:cNvPicPr preferRelativeResize="0"/>
          <p:nvPr/>
        </p:nvPicPr>
        <p:blipFill rotWithShape="1">
          <a:blip r:embed="rId5">
            <a:alphaModFix/>
          </a:blip>
          <a:srcRect b="0" l="0" r="0" t="0"/>
          <a:stretch/>
        </p:blipFill>
        <p:spPr>
          <a:xfrm>
            <a:off x="495362" y="393700"/>
            <a:ext cx="3674790" cy="1955800"/>
          </a:xfrm>
          <a:prstGeom prst="rect">
            <a:avLst/>
          </a:prstGeom>
          <a:noFill/>
          <a:ln>
            <a:noFill/>
          </a:ln>
        </p:spPr>
      </p:pic>
      <p:sp>
        <p:nvSpPr>
          <p:cNvPr id="177" name="Google Shape;177;g2baadc94af2_0_151"/>
          <p:cNvSpPr/>
          <p:nvPr/>
        </p:nvSpPr>
        <p:spPr>
          <a:xfrm>
            <a:off x="4382048" y="1397000"/>
            <a:ext cx="15987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Federant"/>
              <a:buNone/>
            </a:pPr>
            <a:r>
              <a:rPr b="0" i="0" lang="en-US" sz="8000" u="none" cap="none" strike="noStrike">
                <a:solidFill>
                  <a:srgbClr val="000000"/>
                </a:solidFill>
                <a:latin typeface="Federant"/>
                <a:ea typeface="Federant"/>
                <a:cs typeface="Federant"/>
                <a:sym typeface="Federant"/>
              </a:rPr>
              <a:t>The Magic of Dragons: A Research</a:t>
            </a:r>
            <a:endParaRPr b="0" i="0" sz="8000" u="none" cap="none" strike="noStrike">
              <a:solidFill>
                <a:schemeClr val="dk1"/>
              </a:solidFill>
              <a:latin typeface="Calibri"/>
              <a:ea typeface="Calibri"/>
              <a:cs typeface="Calibri"/>
              <a:sym typeface="Calibri"/>
            </a:endParaRPr>
          </a:p>
        </p:txBody>
      </p:sp>
      <p:sp>
        <p:nvSpPr>
          <p:cNvPr id="178" name="Google Shape;178;g2baadc94af2_0_15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aadc94af2_0_151"/>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aadc94af2_0_151"/>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baadc94af2_0_151"/>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aadc94af2_0_151"/>
          <p:cNvSpPr/>
          <p:nvPr/>
        </p:nvSpPr>
        <p:spPr>
          <a:xfrm>
            <a:off x="17540892" y="4940300"/>
            <a:ext cx="14988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ederant"/>
              <a:buNone/>
            </a:pPr>
            <a:r>
              <a:rPr b="0" i="0" lang="en-US" sz="4800" u="none" cap="none" strike="noStrike">
                <a:solidFill>
                  <a:srgbClr val="272727"/>
                </a:solidFill>
                <a:latin typeface="Federant"/>
                <a:ea typeface="Federant"/>
                <a:cs typeface="Federant"/>
                <a:sym typeface="Federant"/>
              </a:rPr>
              <a:t>6.7M</a:t>
            </a:r>
            <a:endParaRPr b="0" i="0" sz="4800" u="none" cap="none" strike="noStrike">
              <a:solidFill>
                <a:schemeClr val="dk1"/>
              </a:solidFill>
              <a:latin typeface="Calibri"/>
              <a:ea typeface="Calibri"/>
              <a:cs typeface="Calibri"/>
              <a:sym typeface="Calibri"/>
            </a:endParaRPr>
          </a:p>
        </p:txBody>
      </p:sp>
      <p:sp>
        <p:nvSpPr>
          <p:cNvPr id="183" name="Google Shape;183;g2baadc94af2_0_151"/>
          <p:cNvSpPr/>
          <p:nvPr/>
        </p:nvSpPr>
        <p:spPr>
          <a:xfrm>
            <a:off x="17528191" y="9753600"/>
            <a:ext cx="15624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ederant"/>
              <a:buNone/>
            </a:pPr>
            <a:r>
              <a:rPr b="0" i="0" lang="en-US" sz="4800" u="none" cap="none" strike="noStrike">
                <a:solidFill>
                  <a:srgbClr val="272727"/>
                </a:solidFill>
                <a:latin typeface="Federant"/>
                <a:ea typeface="Federant"/>
                <a:cs typeface="Federant"/>
                <a:sym typeface="Federant"/>
              </a:rPr>
              <a:t>2.3M</a:t>
            </a:r>
            <a:endParaRPr b="0" i="0" sz="4800" u="none" cap="none" strike="noStrike">
              <a:solidFill>
                <a:schemeClr val="dk1"/>
              </a:solidFill>
              <a:latin typeface="Calibri"/>
              <a:ea typeface="Calibri"/>
              <a:cs typeface="Calibri"/>
              <a:sym typeface="Calibri"/>
            </a:endParaRPr>
          </a:p>
        </p:txBody>
      </p:sp>
      <p:sp>
        <p:nvSpPr>
          <p:cNvPr id="184" name="Google Shape;184;g2baadc94af2_0_151"/>
          <p:cNvSpPr/>
          <p:nvPr/>
        </p:nvSpPr>
        <p:spPr>
          <a:xfrm>
            <a:off x="17540892" y="6819900"/>
            <a:ext cx="1524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ederant"/>
              <a:buNone/>
            </a:pPr>
            <a:r>
              <a:rPr b="0" i="0" lang="en-US" sz="4800" u="none" cap="none" strike="noStrike">
                <a:solidFill>
                  <a:srgbClr val="272727"/>
                </a:solidFill>
                <a:latin typeface="Federant"/>
                <a:ea typeface="Federant"/>
                <a:cs typeface="Federant"/>
                <a:sym typeface="Federant"/>
              </a:rPr>
              <a:t>4.4M</a:t>
            </a:r>
            <a:endParaRPr b="0" i="0" sz="4800" u="none" cap="none" strike="noStrike">
              <a:solidFill>
                <a:schemeClr val="dk1"/>
              </a:solidFill>
              <a:latin typeface="Calibri"/>
              <a:ea typeface="Calibri"/>
              <a:cs typeface="Calibri"/>
              <a:sym typeface="Calibri"/>
            </a:endParaRPr>
          </a:p>
        </p:txBody>
      </p:sp>
      <p:sp>
        <p:nvSpPr>
          <p:cNvPr id="185" name="Google Shape;185;g2baadc94af2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baadc94af2_0_15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7" name="Google Shape;187;g2baadc94af2_0_15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baadc94af2_0_151"/>
          <p:cNvSpPr/>
          <p:nvPr/>
        </p:nvSpPr>
        <p:spPr>
          <a:xfrm>
            <a:off x="3734267"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baadc94af2_0_151"/>
          <p:cNvPicPr preferRelativeResize="0"/>
          <p:nvPr/>
        </p:nvPicPr>
        <p:blipFill rotWithShape="1">
          <a:blip r:embed="rId7">
            <a:alphaModFix/>
          </a:blip>
          <a:srcRect b="0" l="0" r="0" t="0"/>
          <a:stretch/>
        </p:blipFill>
        <p:spPr>
          <a:xfrm>
            <a:off x="3734267" y="3594100"/>
            <a:ext cx="1016127" cy="1016000"/>
          </a:xfrm>
          <a:prstGeom prst="rect">
            <a:avLst/>
          </a:prstGeom>
          <a:noFill/>
          <a:ln>
            <a:noFill/>
          </a:ln>
        </p:spPr>
      </p:pic>
      <p:pic>
        <p:nvPicPr>
          <p:cNvPr descr=" " id="190" name="Google Shape;190;g2baadc94af2_0_151"/>
          <p:cNvPicPr preferRelativeResize="0"/>
          <p:nvPr/>
        </p:nvPicPr>
        <p:blipFill rotWithShape="1">
          <a:blip r:embed="rId8">
            <a:alphaModFix/>
          </a:blip>
          <a:srcRect b="0" l="0" r="0" t="0"/>
          <a:stretch/>
        </p:blipFill>
        <p:spPr>
          <a:xfrm>
            <a:off x="3896014" y="3689350"/>
            <a:ext cx="693626" cy="825537"/>
          </a:xfrm>
          <a:prstGeom prst="rect">
            <a:avLst/>
          </a:prstGeom>
          <a:noFill/>
          <a:ln>
            <a:noFill/>
          </a:ln>
        </p:spPr>
      </p:pic>
      <p:sp>
        <p:nvSpPr>
          <p:cNvPr id="191" name="Google Shape;191;g2baadc94af2_0_15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aadc94af2_0_15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3" name="Google Shape;193;g2baadc94af2_0_15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baadc94af2_0_151"/>
          <p:cNvSpPr/>
          <p:nvPr/>
        </p:nvSpPr>
        <p:spPr>
          <a:xfrm>
            <a:off x="3734267"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baadc94af2_0_151"/>
          <p:cNvPicPr preferRelativeResize="0"/>
          <p:nvPr/>
        </p:nvPicPr>
        <p:blipFill rotWithShape="1">
          <a:blip r:embed="rId7">
            <a:alphaModFix/>
          </a:blip>
          <a:srcRect b="0" l="0" r="0" t="0"/>
          <a:stretch/>
        </p:blipFill>
        <p:spPr>
          <a:xfrm>
            <a:off x="3734267" y="6946900"/>
            <a:ext cx="1016127" cy="1016000"/>
          </a:xfrm>
          <a:prstGeom prst="rect">
            <a:avLst/>
          </a:prstGeom>
          <a:noFill/>
          <a:ln>
            <a:noFill/>
          </a:ln>
        </p:spPr>
      </p:pic>
      <p:pic>
        <p:nvPicPr>
          <p:cNvPr descr=" " id="196" name="Google Shape;196;g2baadc94af2_0_151"/>
          <p:cNvPicPr preferRelativeResize="0"/>
          <p:nvPr/>
        </p:nvPicPr>
        <p:blipFill rotWithShape="1">
          <a:blip r:embed="rId9">
            <a:alphaModFix/>
          </a:blip>
          <a:srcRect b="0" l="0" r="0" t="0"/>
          <a:stretch/>
        </p:blipFill>
        <p:spPr>
          <a:xfrm>
            <a:off x="3829529" y="7089775"/>
            <a:ext cx="777972" cy="762000"/>
          </a:xfrm>
          <a:prstGeom prst="rect">
            <a:avLst/>
          </a:prstGeom>
          <a:noFill/>
          <a:ln>
            <a:noFill/>
          </a:ln>
        </p:spPr>
      </p:pic>
      <p:sp>
        <p:nvSpPr>
          <p:cNvPr id="197" name="Google Shape;197;g2baadc94af2_0_15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baadc94af2_0_15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9" name="Google Shape;199;g2baadc94af2_0_15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baadc94af2_0_151"/>
          <p:cNvSpPr/>
          <p:nvPr/>
        </p:nvSpPr>
        <p:spPr>
          <a:xfrm>
            <a:off x="3734267"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baadc94af2_0_151"/>
          <p:cNvPicPr preferRelativeResize="0"/>
          <p:nvPr/>
        </p:nvPicPr>
        <p:blipFill rotWithShape="1">
          <a:blip r:embed="rId7">
            <a:alphaModFix/>
          </a:blip>
          <a:srcRect b="0" l="0" r="0" t="0"/>
          <a:stretch/>
        </p:blipFill>
        <p:spPr>
          <a:xfrm>
            <a:off x="3734267" y="10299700"/>
            <a:ext cx="1016127" cy="1016000"/>
          </a:xfrm>
          <a:prstGeom prst="rect">
            <a:avLst/>
          </a:prstGeom>
          <a:noFill/>
          <a:ln>
            <a:noFill/>
          </a:ln>
        </p:spPr>
      </p:pic>
      <p:pic>
        <p:nvPicPr>
          <p:cNvPr descr=" " id="202" name="Google Shape;202;g2baadc94af2_0_151"/>
          <p:cNvPicPr preferRelativeResize="0"/>
          <p:nvPr/>
        </p:nvPicPr>
        <p:blipFill rotWithShape="1">
          <a:blip r:embed="rId10">
            <a:alphaModFix/>
          </a:blip>
          <a:srcRect b="0" l="0" r="0" t="0"/>
          <a:stretch/>
        </p:blipFill>
        <p:spPr>
          <a:xfrm>
            <a:off x="3877160" y="10442575"/>
            <a:ext cx="730341" cy="730250"/>
          </a:xfrm>
          <a:prstGeom prst="rect">
            <a:avLst/>
          </a:prstGeom>
          <a:noFill/>
          <a:ln>
            <a:noFill/>
          </a:ln>
        </p:spPr>
      </p:pic>
      <p:sp>
        <p:nvSpPr>
          <p:cNvPr id="203" name="Google Shape;203;g2baadc94af2_0_15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baadc94af2_0_15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2024-02-19T09:50:01Z</dcterms:created>
  <dc:creator>PptxGenJS</dc:creator>
</cp:coreProperties>
</file>