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Lst>
  <p:sldSz cy="10287000" cx="18288000"/>
  <p:notesSz cx="10287000" cy="18288000"/>
  <p:embeddedFontLst>
    <p:embeddedFont>
      <p:font typeface="Lato"/>
      <p:regular r:id="rId30"/>
      <p:bold r:id="rId31"/>
      <p:italic r:id="rId32"/>
      <p:boldItalic r:id="rId33"/>
    </p:embeddedFont>
    <p:embeddedFont>
      <p:font typeface="Inter"/>
      <p:regular r:id="rId34"/>
      <p:bold r:id="rId35"/>
      <p:italic r:id="rId36"/>
      <p:boldItalic r:id="rId37"/>
    </p:embeddedFont>
    <p:embeddedFont>
      <p:font typeface="Montserrat"/>
      <p:regular r:id="rId38"/>
      <p:bold r:id="rId39"/>
      <p:italic r:id="rId40"/>
      <p:boldItalic r:id="rId41"/>
    </p:embeddedFont>
    <p:embeddedFont>
      <p:font typeface="Federant"/>
      <p:regular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3" roundtripDataSignature="AMtx7mi/bgGvC9paGtjCFBMB/s98CKrF7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italic.fntdata"/><Relationship Id="rId20" Type="http://schemas.openxmlformats.org/officeDocument/2006/relationships/slide" Target="slides/slide16.xml"/><Relationship Id="rId42" Type="http://schemas.openxmlformats.org/officeDocument/2006/relationships/font" Target="fonts/Federant-regular.fntdata"/><Relationship Id="rId41" Type="http://schemas.openxmlformats.org/officeDocument/2006/relationships/font" Target="fonts/Montserrat-boldItalic.fntdata"/><Relationship Id="rId22" Type="http://schemas.openxmlformats.org/officeDocument/2006/relationships/slide" Target="slides/slide18.xml"/><Relationship Id="rId21" Type="http://schemas.openxmlformats.org/officeDocument/2006/relationships/slide" Target="slides/slide17.xml"/><Relationship Id="rId43" Type="http://customschemas.google.com/relationships/presentationmetadata" Target="metadata"/><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Lato-bold.fntdata"/><Relationship Id="rId30" Type="http://schemas.openxmlformats.org/officeDocument/2006/relationships/font" Target="fonts/Lato-regular.fntdata"/><Relationship Id="rId11" Type="http://schemas.openxmlformats.org/officeDocument/2006/relationships/slide" Target="slides/slide7.xml"/><Relationship Id="rId33" Type="http://schemas.openxmlformats.org/officeDocument/2006/relationships/font" Target="fonts/Lato-boldItalic.fntdata"/><Relationship Id="rId10" Type="http://schemas.openxmlformats.org/officeDocument/2006/relationships/slide" Target="slides/slide6.xml"/><Relationship Id="rId32" Type="http://schemas.openxmlformats.org/officeDocument/2006/relationships/font" Target="fonts/Lato-italic.fntdata"/><Relationship Id="rId13" Type="http://schemas.openxmlformats.org/officeDocument/2006/relationships/slide" Target="slides/slide9.xml"/><Relationship Id="rId35" Type="http://schemas.openxmlformats.org/officeDocument/2006/relationships/font" Target="fonts/Inter-bold.fntdata"/><Relationship Id="rId12" Type="http://schemas.openxmlformats.org/officeDocument/2006/relationships/slide" Target="slides/slide8.xml"/><Relationship Id="rId34" Type="http://schemas.openxmlformats.org/officeDocument/2006/relationships/font" Target="fonts/Inter-regular.fntdata"/><Relationship Id="rId15" Type="http://schemas.openxmlformats.org/officeDocument/2006/relationships/slide" Target="slides/slide11.xml"/><Relationship Id="rId37" Type="http://schemas.openxmlformats.org/officeDocument/2006/relationships/font" Target="fonts/Inter-boldItalic.fntdata"/><Relationship Id="rId14" Type="http://schemas.openxmlformats.org/officeDocument/2006/relationships/slide" Target="slides/slide10.xml"/><Relationship Id="rId36" Type="http://schemas.openxmlformats.org/officeDocument/2006/relationships/font" Target="fonts/Inter-italic.fntdata"/><Relationship Id="rId17" Type="http://schemas.openxmlformats.org/officeDocument/2006/relationships/slide" Target="slides/slide13.xml"/><Relationship Id="rId39" Type="http://schemas.openxmlformats.org/officeDocument/2006/relationships/font" Target="fonts/Montserrat-bold.fntdata"/><Relationship Id="rId16" Type="http://schemas.openxmlformats.org/officeDocument/2006/relationships/slide" Target="slides/slide12.xml"/><Relationship Id="rId38" Type="http://schemas.openxmlformats.org/officeDocument/2006/relationships/font" Target="fonts/Montserrat-regular.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3faf718f8e5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3faf718f8e5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3faf718f8e5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faf718f8e5_0_1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3" name="Google Shape;213;g3faf718f8e5_0_1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4" name="Google Shape;214;g3faf718f8e5_0_1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faf718f8e5_0_2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g3faf718f8e5_0_2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g3faf718f8e5_0_2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3faf718f8e5_0_26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5" name="Google Shape;285;g3faf718f8e5_0_26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6" name="Google Shape;286;g3faf718f8e5_0_26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faf718f8e5_0_29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6" name="Google Shape;316;g3faf718f8e5_0_29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7" name="Google Shape;317;g3faf718f8e5_0_29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g3faf718f8e5_0_30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g3faf718f8e5_0_30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5" name="Google Shape;335;g3faf718f8e5_0_30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faf718f8e5_0_3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61" name="Google Shape;361;g3faf718f8e5_0_33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2" name="Google Shape;362;g3faf718f8e5_0_33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5" name="Shape 425"/>
        <p:cNvGrpSpPr/>
        <p:nvPr/>
      </p:nvGrpSpPr>
      <p:grpSpPr>
        <a:xfrm>
          <a:off x="0" y="0"/>
          <a:ext cx="0" cy="0"/>
          <a:chOff x="0" y="0"/>
          <a:chExt cx="0" cy="0"/>
        </a:xfrm>
      </p:grpSpPr>
      <p:sp>
        <p:nvSpPr>
          <p:cNvPr id="426" name="Google Shape;426;g3faf718f8e5_0_39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7" name="Google Shape;427;g3faf718f8e5_0_39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28" name="Google Shape;428;g3faf718f8e5_0_39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faf718f8e5_0_4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4" name="Google Shape;444;g3faf718f8e5_0_41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45" name="Google Shape;445;g3faf718f8e5_0_41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g3faf718f8e5_0_4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2" name="Google Shape;462;g3faf718f8e5_0_43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3" name="Google Shape;463;g3faf718f8e5_0_43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9" name="Shape 479"/>
        <p:cNvGrpSpPr/>
        <p:nvPr/>
      </p:nvGrpSpPr>
      <p:grpSpPr>
        <a:xfrm>
          <a:off x="0" y="0"/>
          <a:ext cx="0" cy="0"/>
          <a:chOff x="0" y="0"/>
          <a:chExt cx="0" cy="0"/>
        </a:xfrm>
      </p:grpSpPr>
      <p:sp>
        <p:nvSpPr>
          <p:cNvPr id="480" name="Google Shape;480;g3faf718f8e5_0_4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1" name="Google Shape;481;g3faf718f8e5_0_45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2" name="Google Shape;482;g3faf718f8e5_0_45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 name="Shape 25"/>
        <p:cNvGrpSpPr/>
        <p:nvPr/>
      </p:nvGrpSpPr>
      <p:grpSpPr>
        <a:xfrm>
          <a:off x="0" y="0"/>
          <a:ext cx="0" cy="0"/>
          <a:chOff x="0" y="0"/>
          <a:chExt cx="0" cy="0"/>
        </a:xfrm>
      </p:grpSpPr>
      <p:sp>
        <p:nvSpPr>
          <p:cNvPr id="26" name="Google Shape;26;g3faf718f8e5_0_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 name="Google Shape;27;g3faf718f8e5_0_1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 name="Google Shape;28;g3faf718f8e5_0_1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9" name="Shape 489"/>
        <p:cNvGrpSpPr/>
        <p:nvPr/>
      </p:nvGrpSpPr>
      <p:grpSpPr>
        <a:xfrm>
          <a:off x="0" y="0"/>
          <a:ext cx="0" cy="0"/>
          <a:chOff x="0" y="0"/>
          <a:chExt cx="0" cy="0"/>
        </a:xfrm>
      </p:grpSpPr>
      <p:sp>
        <p:nvSpPr>
          <p:cNvPr id="490" name="Google Shape;490;g3faf718f8e5_0_45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1" name="Google Shape;491;g3faf718f8e5_0_45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2" name="Google Shape;492;g3faf718f8e5_0_45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5" name="Shape 525"/>
        <p:cNvGrpSpPr/>
        <p:nvPr/>
      </p:nvGrpSpPr>
      <p:grpSpPr>
        <a:xfrm>
          <a:off x="0" y="0"/>
          <a:ext cx="0" cy="0"/>
          <a:chOff x="0" y="0"/>
          <a:chExt cx="0" cy="0"/>
        </a:xfrm>
      </p:grpSpPr>
      <p:sp>
        <p:nvSpPr>
          <p:cNvPr id="526" name="Google Shape;526;g3faf718f8e5_0_49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7" name="Google Shape;527;g3faf718f8e5_0_49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8" name="Google Shape;528;g3faf718f8e5_0_49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g3faf718f8e5_0_5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50" name="Google Shape;550;g3faf718f8e5_0_5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51" name="Google Shape;551;g3faf718f8e5_0_5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3faf718f8e5_0_5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9" name="Google Shape;599;g3faf718f8e5_0_5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0" name="Google Shape;600;g3faf718f8e5_0_5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4" name="Shape 624"/>
        <p:cNvGrpSpPr/>
        <p:nvPr/>
      </p:nvGrpSpPr>
      <p:grpSpPr>
        <a:xfrm>
          <a:off x="0" y="0"/>
          <a:ext cx="0" cy="0"/>
          <a:chOff x="0" y="0"/>
          <a:chExt cx="0" cy="0"/>
        </a:xfrm>
      </p:grpSpPr>
      <p:sp>
        <p:nvSpPr>
          <p:cNvPr id="625" name="Google Shape;625;g3faf718f8e5_0_59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26" name="Google Shape;626;g3faf718f8e5_0_59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27" name="Google Shape;627;g3faf718f8e5_0_59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3faf718f8e5_0_65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88" name="Google Shape;688;g3faf718f8e5_0_65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9" name="Google Shape;689;g3faf718f8e5_0_65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 name="Shape 40"/>
        <p:cNvGrpSpPr/>
        <p:nvPr/>
      </p:nvGrpSpPr>
      <p:grpSpPr>
        <a:xfrm>
          <a:off x="0" y="0"/>
          <a:ext cx="0" cy="0"/>
          <a:chOff x="0" y="0"/>
          <a:chExt cx="0" cy="0"/>
        </a:xfrm>
      </p:grpSpPr>
      <p:sp>
        <p:nvSpPr>
          <p:cNvPr id="41" name="Google Shape;41;g3faf718f8e5_0_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 name="Google Shape;42;g3faf718f8e5_0_2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 name="Google Shape;43;g3faf718f8e5_0_2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7" name="Shape 77"/>
        <p:cNvGrpSpPr/>
        <p:nvPr/>
      </p:nvGrpSpPr>
      <p:grpSpPr>
        <a:xfrm>
          <a:off x="0" y="0"/>
          <a:ext cx="0" cy="0"/>
          <a:chOff x="0" y="0"/>
          <a:chExt cx="0" cy="0"/>
        </a:xfrm>
      </p:grpSpPr>
      <p:sp>
        <p:nvSpPr>
          <p:cNvPr id="78" name="Google Shape;78;g3faf718f8e5_0_6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9" name="Google Shape;79;g3faf718f8e5_0_6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 name="Google Shape;80;g3faf718f8e5_0_6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g3faf718f8e5_0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g3faf718f8e5_0_7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 name="Google Shape;95;g3faf718f8e5_0_7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g3faf718f8e5_0_10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8" name="Google Shape;118;g3faf718f8e5_0_10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9" name="Google Shape;119;g3faf718f8e5_0_10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g3faf718f8e5_0_1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g3faf718f8e5_0_12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2" name="Google Shape;142;g3faf718f8e5_0_12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g3faf718f8e5_0_1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g3faf718f8e5_0_13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g3faf718f8e5_0_13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g3faf718f8e5_0_16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g3faf718f8e5_0_164: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6" name="Google Shape;186;g3faf718f8e5_0_164: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4.png"/><Relationship Id="rId5" Type="http://schemas.openxmlformats.org/officeDocument/2006/relationships/image" Target="../media/image13.png"/><Relationship Id="rId6" Type="http://schemas.openxmlformats.org/officeDocument/2006/relationships/image" Target="../media/image22.png"/><Relationship Id="rId7" Type="http://schemas.openxmlformats.org/officeDocument/2006/relationships/image" Target="../media/image1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 Id="rId4" Type="http://schemas.openxmlformats.org/officeDocument/2006/relationships/image" Target="../media/image8.png"/><Relationship Id="rId9" Type="http://schemas.openxmlformats.org/officeDocument/2006/relationships/image" Target="../media/image52.png"/><Relationship Id="rId5" Type="http://schemas.openxmlformats.org/officeDocument/2006/relationships/image" Target="../media/image9.png"/><Relationship Id="rId6" Type="http://schemas.openxmlformats.org/officeDocument/2006/relationships/image" Target="../media/image11.png"/><Relationship Id="rId7" Type="http://schemas.openxmlformats.org/officeDocument/2006/relationships/image" Target="../media/image73.png"/><Relationship Id="rId8" Type="http://schemas.openxmlformats.org/officeDocument/2006/relationships/image" Target="../media/image5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6.png"/><Relationship Id="rId4" Type="http://schemas.openxmlformats.org/officeDocument/2006/relationships/image" Target="../media/image44.png"/><Relationship Id="rId10" Type="http://schemas.openxmlformats.org/officeDocument/2006/relationships/image" Target="../media/image53.png"/><Relationship Id="rId9" Type="http://schemas.openxmlformats.org/officeDocument/2006/relationships/image" Target="../media/image72.png"/><Relationship Id="rId5" Type="http://schemas.openxmlformats.org/officeDocument/2006/relationships/image" Target="../media/image29.png"/><Relationship Id="rId6" Type="http://schemas.openxmlformats.org/officeDocument/2006/relationships/image" Target="../media/image11.png"/><Relationship Id="rId7" Type="http://schemas.openxmlformats.org/officeDocument/2006/relationships/image" Target="../media/image50.png"/><Relationship Id="rId8" Type="http://schemas.openxmlformats.org/officeDocument/2006/relationships/image" Target="../media/image4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image" Target="../media/image14.png"/><Relationship Id="rId5" Type="http://schemas.openxmlformats.org/officeDocument/2006/relationships/image" Target="../media/image13.png"/><Relationship Id="rId6" Type="http://schemas.openxmlformats.org/officeDocument/2006/relationships/image" Target="../media/image88.png"/><Relationship Id="rId7" Type="http://schemas.openxmlformats.org/officeDocument/2006/relationships/image" Target="../media/image1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19.png"/><Relationship Id="rId7" Type="http://schemas.openxmlformats.org/officeDocument/2006/relationships/image" Target="../media/image11.png"/><Relationship Id="rId8" Type="http://schemas.openxmlformats.org/officeDocument/2006/relationships/image" Target="../media/image8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6.png"/><Relationship Id="rId4" Type="http://schemas.openxmlformats.org/officeDocument/2006/relationships/image" Target="../media/image44.png"/><Relationship Id="rId5" Type="http://schemas.openxmlformats.org/officeDocument/2006/relationships/image" Target="../media/image29.png"/><Relationship Id="rId6" Type="http://schemas.openxmlformats.org/officeDocument/2006/relationships/image" Target="../media/image11.png"/></Relationships>
</file>

<file path=ppt/slides/_rels/slide15.xml.rels><?xml version="1.0" encoding="UTF-8" standalone="yes"?><Relationships xmlns="http://schemas.openxmlformats.org/package/2006/relationships"><Relationship Id="rId11" Type="http://schemas.openxmlformats.org/officeDocument/2006/relationships/image" Target="../media/image94.png"/><Relationship Id="rId10" Type="http://schemas.openxmlformats.org/officeDocument/2006/relationships/image" Target="../media/image99.png"/><Relationship Id="rId13" Type="http://schemas.openxmlformats.org/officeDocument/2006/relationships/image" Target="../media/image112.png"/><Relationship Id="rId12" Type="http://schemas.openxmlformats.org/officeDocument/2006/relationships/image" Target="../media/image91.png"/><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8.png"/><Relationship Id="rId9" Type="http://schemas.openxmlformats.org/officeDocument/2006/relationships/image" Target="../media/image95.png"/><Relationship Id="rId15" Type="http://schemas.openxmlformats.org/officeDocument/2006/relationships/image" Target="../media/image116.png"/><Relationship Id="rId14" Type="http://schemas.openxmlformats.org/officeDocument/2006/relationships/image" Target="../media/image90.png"/><Relationship Id="rId17" Type="http://schemas.openxmlformats.org/officeDocument/2006/relationships/image" Target="../media/image124.png"/><Relationship Id="rId16" Type="http://schemas.openxmlformats.org/officeDocument/2006/relationships/image" Target="../media/image170.png"/><Relationship Id="rId5" Type="http://schemas.openxmlformats.org/officeDocument/2006/relationships/image" Target="../media/image9.png"/><Relationship Id="rId6" Type="http://schemas.openxmlformats.org/officeDocument/2006/relationships/image" Target="../media/image11.png"/><Relationship Id="rId7" Type="http://schemas.openxmlformats.org/officeDocument/2006/relationships/image" Target="../media/image87.png"/><Relationship Id="rId8" Type="http://schemas.openxmlformats.org/officeDocument/2006/relationships/image" Target="../media/image10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14.png"/><Relationship Id="rId5" Type="http://schemas.openxmlformats.org/officeDocument/2006/relationships/image" Target="../media/image13.png"/><Relationship Id="rId6" Type="http://schemas.openxmlformats.org/officeDocument/2006/relationships/image" Target="../media/image11.png"/><Relationship Id="rId7" Type="http://schemas.openxmlformats.org/officeDocument/2006/relationships/image" Target="../media/image133.png"/><Relationship Id="rId8" Type="http://schemas.openxmlformats.org/officeDocument/2006/relationships/image" Target="../media/image14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image" Target="../media/image44.png"/><Relationship Id="rId5" Type="http://schemas.openxmlformats.org/officeDocument/2006/relationships/image" Target="../media/image29.png"/><Relationship Id="rId6" Type="http://schemas.openxmlformats.org/officeDocument/2006/relationships/image" Target="../media/image11.png"/><Relationship Id="rId7" Type="http://schemas.openxmlformats.org/officeDocument/2006/relationships/image" Target="../media/image113.png"/><Relationship Id="rId8" Type="http://schemas.openxmlformats.org/officeDocument/2006/relationships/image" Target="../media/image17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3.png"/><Relationship Id="rId4" Type="http://schemas.openxmlformats.org/officeDocument/2006/relationships/image" Target="../media/image138.png"/><Relationship Id="rId5" Type="http://schemas.openxmlformats.org/officeDocument/2006/relationships/image" Target="../media/image168.png"/><Relationship Id="rId6" Type="http://schemas.openxmlformats.org/officeDocument/2006/relationships/image" Target="../media/image11.png"/><Relationship Id="rId7" Type="http://schemas.openxmlformats.org/officeDocument/2006/relationships/image" Target="../media/image114.png"/><Relationship Id="rId8" Type="http://schemas.openxmlformats.org/officeDocument/2006/relationships/image" Target="../media/image14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67.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19.png"/><Relationship Id="rId7" Type="http://schemas.openxmlformats.org/officeDocument/2006/relationships/image" Target="../media/image11.png"/><Relationship Id="rId8" Type="http://schemas.openxmlformats.org/officeDocument/2006/relationships/image" Target="../media/image1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14.png"/><Relationship Id="rId5" Type="http://schemas.openxmlformats.org/officeDocument/2006/relationships/image" Target="../media/image13.png"/><Relationship Id="rId6" Type="http://schemas.openxmlformats.org/officeDocument/2006/relationships/image" Target="../media/image11.png"/><Relationship Id="rId7" Type="http://schemas.openxmlformats.org/officeDocument/2006/relationships/image" Target="../media/image15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6.png"/><Relationship Id="rId4" Type="http://schemas.openxmlformats.org/officeDocument/2006/relationships/image" Target="../media/image44.png"/><Relationship Id="rId5" Type="http://schemas.openxmlformats.org/officeDocument/2006/relationships/image" Target="../media/image29.png"/><Relationship Id="rId6" Type="http://schemas.openxmlformats.org/officeDocument/2006/relationships/image" Target="../media/image11.png"/><Relationship Id="rId7" Type="http://schemas.openxmlformats.org/officeDocument/2006/relationships/image" Target="../media/image163.png"/><Relationship Id="rId8" Type="http://schemas.openxmlformats.org/officeDocument/2006/relationships/image" Target="../media/image15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3.png"/><Relationship Id="rId4" Type="http://schemas.openxmlformats.org/officeDocument/2006/relationships/image" Target="../media/image14.png"/><Relationship Id="rId9" Type="http://schemas.openxmlformats.org/officeDocument/2006/relationships/image" Target="../media/image164.png"/><Relationship Id="rId5" Type="http://schemas.openxmlformats.org/officeDocument/2006/relationships/image" Target="../media/image13.png"/><Relationship Id="rId6" Type="http://schemas.openxmlformats.org/officeDocument/2006/relationships/image" Target="../media/image11.png"/><Relationship Id="rId7" Type="http://schemas.openxmlformats.org/officeDocument/2006/relationships/image" Target="../media/image152.png"/><Relationship Id="rId8" Type="http://schemas.openxmlformats.org/officeDocument/2006/relationships/image" Target="../media/image140.png"/></Relationships>
</file>

<file path=ppt/slides/_rels/slide24.xml.rels><?xml version="1.0" encoding="UTF-8" standalone="yes"?><Relationships xmlns="http://schemas.openxmlformats.org/package/2006/relationships"><Relationship Id="rId11" Type="http://schemas.openxmlformats.org/officeDocument/2006/relationships/image" Target="../media/image154.png"/><Relationship Id="rId10" Type="http://schemas.openxmlformats.org/officeDocument/2006/relationships/image" Target="../media/image165.png"/><Relationship Id="rId13" Type="http://schemas.openxmlformats.org/officeDocument/2006/relationships/image" Target="../media/image151.png"/><Relationship Id="rId12" Type="http://schemas.openxmlformats.org/officeDocument/2006/relationships/image" Target="../media/image147.png"/><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6.png"/><Relationship Id="rId4" Type="http://schemas.openxmlformats.org/officeDocument/2006/relationships/image" Target="../media/image8.png"/><Relationship Id="rId9" Type="http://schemas.openxmlformats.org/officeDocument/2006/relationships/image" Target="../media/image162.png"/><Relationship Id="rId15" Type="http://schemas.openxmlformats.org/officeDocument/2006/relationships/image" Target="../media/image153.png"/><Relationship Id="rId14" Type="http://schemas.openxmlformats.org/officeDocument/2006/relationships/image" Target="../media/image166.png"/><Relationship Id="rId16" Type="http://schemas.openxmlformats.org/officeDocument/2006/relationships/image" Target="../media/image169.png"/><Relationship Id="rId5" Type="http://schemas.openxmlformats.org/officeDocument/2006/relationships/image" Target="../media/image9.png"/><Relationship Id="rId6" Type="http://schemas.openxmlformats.org/officeDocument/2006/relationships/image" Target="../media/image11.png"/><Relationship Id="rId7" Type="http://schemas.openxmlformats.org/officeDocument/2006/relationships/hyperlink" Target="https://eatemp.com/powerpoint-org-chart-template/" TargetMode="External"/><Relationship Id="rId8" Type="http://schemas.openxmlformats.org/officeDocument/2006/relationships/image" Target="../media/image16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6.png"/><Relationship Id="rId9" Type="http://schemas.openxmlformats.org/officeDocument/2006/relationships/image" Target="../media/image172.png"/><Relationship Id="rId5" Type="http://schemas.openxmlformats.org/officeDocument/2006/relationships/image" Target="../media/image12.png"/><Relationship Id="rId6" Type="http://schemas.openxmlformats.org/officeDocument/2006/relationships/image" Target="../media/image19.png"/><Relationship Id="rId7" Type="http://schemas.openxmlformats.org/officeDocument/2006/relationships/image" Target="../media/image11.png"/><Relationship Id="rId8" Type="http://schemas.openxmlformats.org/officeDocument/2006/relationships/hyperlink" Target="https://unsplash.com/"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7.png"/><Relationship Id="rId5" Type="http://schemas.openxmlformats.org/officeDocument/2006/relationships/image" Target="../media/image16.png"/><Relationship Id="rId6" Type="http://schemas.openxmlformats.org/officeDocument/2006/relationships/image" Target="../media/image11.png"/><Relationship Id="rId7"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1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4.png"/><Relationship Id="rId9" Type="http://schemas.openxmlformats.org/officeDocument/2006/relationships/image" Target="../media/image27.png"/><Relationship Id="rId5" Type="http://schemas.openxmlformats.org/officeDocument/2006/relationships/image" Target="../media/image13.png"/><Relationship Id="rId6" Type="http://schemas.openxmlformats.org/officeDocument/2006/relationships/image" Target="../media/image49.png"/><Relationship Id="rId7" Type="http://schemas.openxmlformats.org/officeDocument/2006/relationships/image" Target="../media/image11.png"/><Relationship Id="rId8" Type="http://schemas.openxmlformats.org/officeDocument/2006/relationships/image" Target="../media/image2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44.png"/><Relationship Id="rId5" Type="http://schemas.openxmlformats.org/officeDocument/2006/relationships/image" Target="../media/image29.png"/><Relationship Id="rId6" Type="http://schemas.openxmlformats.org/officeDocument/2006/relationships/image" Target="../media/image11.png"/><Relationship Id="rId7" Type="http://schemas.openxmlformats.org/officeDocument/2006/relationships/image" Target="../media/image84.png"/><Relationship Id="rId8" Type="http://schemas.openxmlformats.org/officeDocument/2006/relationships/image" Target="../media/image3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6.png"/><Relationship Id="rId5" Type="http://schemas.openxmlformats.org/officeDocument/2006/relationships/image" Target="../media/image12.png"/><Relationship Id="rId6" Type="http://schemas.openxmlformats.org/officeDocument/2006/relationships/image" Target="../media/image19.png"/><Relationship Id="rId7" Type="http://schemas.openxmlformats.org/officeDocument/2006/relationships/image" Target="../media/image11.png"/><Relationship Id="rId8" Type="http://schemas.openxmlformats.org/officeDocument/2006/relationships/image" Target="../media/image4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image" Target="../media/image9.png"/><Relationship Id="rId6" Type="http://schemas.openxmlformats.org/officeDocument/2006/relationships/image" Target="../media/image55.png"/><Relationship Id="rId7" Type="http://schemas.openxmlformats.org/officeDocument/2006/relationships/image" Target="../media/image102.png"/><Relationship Id="rId8"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4.png"/><Relationship Id="rId9" Type="http://schemas.openxmlformats.org/officeDocument/2006/relationships/image" Target="../media/image57.png"/><Relationship Id="rId5" Type="http://schemas.openxmlformats.org/officeDocument/2006/relationships/image" Target="../media/image13.png"/><Relationship Id="rId6" Type="http://schemas.openxmlformats.org/officeDocument/2006/relationships/image" Target="../media/image11.png"/><Relationship Id="rId7" Type="http://schemas.openxmlformats.org/officeDocument/2006/relationships/image" Target="../media/image60.png"/><Relationship Id="rId8" Type="http://schemas.openxmlformats.org/officeDocument/2006/relationships/image" Target="../media/image9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15" name="Shape 15"/>
        <p:cNvGrpSpPr/>
        <p:nvPr/>
      </p:nvGrpSpPr>
      <p:grpSpPr>
        <a:xfrm>
          <a:off x="0" y="0"/>
          <a:ext cx="0" cy="0"/>
          <a:chOff x="0" y="0"/>
          <a:chExt cx="0" cy="0"/>
        </a:xfrm>
      </p:grpSpPr>
      <p:pic>
        <p:nvPicPr>
          <p:cNvPr descr="preencoded.png" id="16" name="Google Shape;16;g3faf718f8e5_0_0"/>
          <p:cNvPicPr preferRelativeResize="0"/>
          <p:nvPr/>
        </p:nvPicPr>
        <p:blipFill rotWithShape="1">
          <a:blip r:embed="rId3">
            <a:alphaModFix/>
          </a:blip>
          <a:srcRect b="0" l="0" r="0" t="0"/>
          <a:stretch/>
        </p:blipFill>
        <p:spPr>
          <a:xfrm>
            <a:off x="-295275" y="4772025"/>
            <a:ext cx="18888075" cy="6248400"/>
          </a:xfrm>
          <a:prstGeom prst="rect">
            <a:avLst/>
          </a:prstGeom>
          <a:noFill/>
          <a:ln>
            <a:noFill/>
          </a:ln>
        </p:spPr>
      </p:pic>
      <p:pic>
        <p:nvPicPr>
          <p:cNvPr descr="preencoded.png" id="17" name="Google Shape;17;g3faf718f8e5_0_0"/>
          <p:cNvPicPr preferRelativeResize="0"/>
          <p:nvPr/>
        </p:nvPicPr>
        <p:blipFill rotWithShape="1">
          <a:blip r:embed="rId4">
            <a:alphaModFix/>
          </a:blip>
          <a:srcRect b="0" l="0" r="0" t="0"/>
          <a:stretch/>
        </p:blipFill>
        <p:spPr>
          <a:xfrm>
            <a:off x="15001875" y="8220075"/>
            <a:ext cx="2582419" cy="1592747"/>
          </a:xfrm>
          <a:prstGeom prst="rect">
            <a:avLst/>
          </a:prstGeom>
          <a:noFill/>
          <a:ln>
            <a:noFill/>
          </a:ln>
        </p:spPr>
      </p:pic>
      <p:pic>
        <p:nvPicPr>
          <p:cNvPr descr="preencoded.png" id="18" name="Google Shape;18;g3faf718f8e5_0_0"/>
          <p:cNvPicPr preferRelativeResize="0"/>
          <p:nvPr/>
        </p:nvPicPr>
        <p:blipFill rotWithShape="1">
          <a:blip r:embed="rId5">
            <a:alphaModFix/>
          </a:blip>
          <a:srcRect b="0" l="0" r="0" t="0"/>
          <a:stretch/>
        </p:blipFill>
        <p:spPr>
          <a:xfrm>
            <a:off x="371475" y="295275"/>
            <a:ext cx="2755749" cy="1466850"/>
          </a:xfrm>
          <a:prstGeom prst="rect">
            <a:avLst/>
          </a:prstGeom>
          <a:noFill/>
          <a:ln>
            <a:noFill/>
          </a:ln>
        </p:spPr>
      </p:pic>
      <p:sp>
        <p:nvSpPr>
          <p:cNvPr id="19" name="Google Shape;19;g3faf718f8e5_0_0"/>
          <p:cNvSpPr/>
          <p:nvPr/>
        </p:nvSpPr>
        <p:spPr>
          <a:xfrm>
            <a:off x="1438275" y="5143500"/>
            <a:ext cx="7218000" cy="168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Lato"/>
              <a:buNone/>
            </a:pPr>
            <a:r>
              <a:rPr b="1" i="0" lang="en-US" sz="4800" u="none" cap="none" strike="noStrike">
                <a:solidFill>
                  <a:srgbClr val="0E0E0E"/>
                </a:solidFill>
                <a:latin typeface="Lato"/>
                <a:ea typeface="Lato"/>
                <a:cs typeface="Lato"/>
                <a:sym typeface="Lato"/>
              </a:rPr>
              <a:t>FREE PRESENTATION TEMPLATE BY EATEMP</a:t>
            </a:r>
            <a:endParaRPr b="0" i="0" sz="4800" u="none" cap="none" strike="noStrike">
              <a:solidFill>
                <a:schemeClr val="dk1"/>
              </a:solidFill>
              <a:latin typeface="Calibri"/>
              <a:ea typeface="Calibri"/>
              <a:cs typeface="Calibri"/>
              <a:sym typeface="Calibri"/>
            </a:endParaRPr>
          </a:p>
        </p:txBody>
      </p:sp>
      <p:sp>
        <p:nvSpPr>
          <p:cNvPr id="20" name="Google Shape;20;g3faf718f8e5_0_0"/>
          <p:cNvSpPr/>
          <p:nvPr/>
        </p:nvSpPr>
        <p:spPr>
          <a:xfrm>
            <a:off x="1285875" y="2343150"/>
            <a:ext cx="7124700" cy="3600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000"/>
              <a:buFont typeface="Federant"/>
              <a:buNone/>
            </a:pPr>
            <a:r>
              <a:rPr b="0" i="0" lang="en-US" sz="18000" u="none" cap="none" strike="noStrike">
                <a:solidFill>
                  <a:srgbClr val="000000"/>
                </a:solidFill>
                <a:latin typeface="Federant"/>
                <a:ea typeface="Federant"/>
                <a:cs typeface="Federant"/>
                <a:sym typeface="Federant"/>
              </a:rPr>
              <a:t>Korea</a:t>
            </a:r>
            <a:endParaRPr b="0" i="0" sz="18000" u="none" cap="none" strike="noStrike">
              <a:solidFill>
                <a:schemeClr val="dk1"/>
              </a:solidFill>
              <a:latin typeface="Calibri"/>
              <a:ea typeface="Calibri"/>
              <a:cs typeface="Calibri"/>
              <a:sym typeface="Calibri"/>
            </a:endParaRPr>
          </a:p>
        </p:txBody>
      </p:sp>
      <p:pic>
        <p:nvPicPr>
          <p:cNvPr descr="preencoded.png" id="21" name="Google Shape;21;g3faf718f8e5_0_0"/>
          <p:cNvPicPr preferRelativeResize="0"/>
          <p:nvPr/>
        </p:nvPicPr>
        <p:blipFill rotWithShape="1">
          <a:blip r:embed="rId6">
            <a:alphaModFix/>
          </a:blip>
          <a:srcRect b="0" l="0" r="0" t="0"/>
          <a:stretch/>
        </p:blipFill>
        <p:spPr>
          <a:xfrm>
            <a:off x="9877425" y="1028700"/>
            <a:ext cx="6296025" cy="8620125"/>
          </a:xfrm>
          <a:prstGeom prst="rect">
            <a:avLst/>
          </a:prstGeom>
          <a:noFill/>
          <a:ln>
            <a:noFill/>
          </a:ln>
        </p:spPr>
      </p:pic>
      <p:grpSp>
        <p:nvGrpSpPr>
          <p:cNvPr id="22" name="Google Shape;22;g3faf718f8e5_0_0"/>
          <p:cNvGrpSpPr/>
          <p:nvPr/>
        </p:nvGrpSpPr>
        <p:grpSpPr>
          <a:xfrm>
            <a:off x="17640300" y="7994925"/>
            <a:ext cx="596549" cy="2063476"/>
            <a:chOff x="17640300" y="7994925"/>
            <a:chExt cx="596549" cy="2063476"/>
          </a:xfrm>
        </p:grpSpPr>
        <p:pic>
          <p:nvPicPr>
            <p:cNvPr descr="preencoded.png" id="23" name="Google Shape;23;g3faf718f8e5_0_0"/>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24" name="Google Shape;24;g3faf718f8e5_0_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215" name="Shape 215"/>
        <p:cNvGrpSpPr/>
        <p:nvPr/>
      </p:nvGrpSpPr>
      <p:grpSpPr>
        <a:xfrm>
          <a:off x="0" y="0"/>
          <a:ext cx="0" cy="0"/>
          <a:chOff x="0" y="0"/>
          <a:chExt cx="0" cy="0"/>
        </a:xfrm>
      </p:grpSpPr>
      <p:pic>
        <p:nvPicPr>
          <p:cNvPr descr="preencoded.png" id="216" name="Google Shape;216;g3faf718f8e5_0_191"/>
          <p:cNvPicPr preferRelativeResize="0"/>
          <p:nvPr/>
        </p:nvPicPr>
        <p:blipFill rotWithShape="1">
          <a:blip r:embed="rId3">
            <a:alphaModFix/>
          </a:blip>
          <a:srcRect b="0" l="0" r="0" t="0"/>
          <a:stretch/>
        </p:blipFill>
        <p:spPr>
          <a:xfrm>
            <a:off x="-295275" y="0"/>
            <a:ext cx="18888075" cy="6248400"/>
          </a:xfrm>
          <a:prstGeom prst="rect">
            <a:avLst/>
          </a:prstGeom>
          <a:noFill/>
          <a:ln>
            <a:noFill/>
          </a:ln>
        </p:spPr>
      </p:pic>
      <p:pic>
        <p:nvPicPr>
          <p:cNvPr descr="preencoded.png" id="217" name="Google Shape;217;g3faf718f8e5_0_191"/>
          <p:cNvPicPr preferRelativeResize="0"/>
          <p:nvPr/>
        </p:nvPicPr>
        <p:blipFill rotWithShape="1">
          <a:blip r:embed="rId4">
            <a:alphaModFix/>
          </a:blip>
          <a:srcRect b="0" l="0" r="0" t="0"/>
          <a:stretch/>
        </p:blipFill>
        <p:spPr>
          <a:xfrm>
            <a:off x="438150" y="657225"/>
            <a:ext cx="2606948" cy="1924050"/>
          </a:xfrm>
          <a:prstGeom prst="rect">
            <a:avLst/>
          </a:prstGeom>
          <a:noFill/>
          <a:ln>
            <a:noFill/>
          </a:ln>
        </p:spPr>
      </p:pic>
      <p:pic>
        <p:nvPicPr>
          <p:cNvPr descr="preencoded.png" id="218" name="Google Shape;218;g3faf718f8e5_0_191"/>
          <p:cNvPicPr preferRelativeResize="0"/>
          <p:nvPr/>
        </p:nvPicPr>
        <p:blipFill rotWithShape="1">
          <a:blip r:embed="rId5">
            <a:alphaModFix/>
          </a:blip>
          <a:srcRect b="0" l="0" r="0" t="0"/>
          <a:stretch/>
        </p:blipFill>
        <p:spPr>
          <a:xfrm>
            <a:off x="14592300" y="8029575"/>
            <a:ext cx="2774625" cy="1587891"/>
          </a:xfrm>
          <a:prstGeom prst="rect">
            <a:avLst/>
          </a:prstGeom>
          <a:noFill/>
          <a:ln>
            <a:noFill/>
          </a:ln>
        </p:spPr>
      </p:pic>
      <p:grpSp>
        <p:nvGrpSpPr>
          <p:cNvPr id="219" name="Google Shape;219;g3faf718f8e5_0_191"/>
          <p:cNvGrpSpPr/>
          <p:nvPr/>
        </p:nvGrpSpPr>
        <p:grpSpPr>
          <a:xfrm>
            <a:off x="17640300" y="7994925"/>
            <a:ext cx="596549" cy="2063476"/>
            <a:chOff x="17640300" y="7994925"/>
            <a:chExt cx="596549" cy="2063476"/>
          </a:xfrm>
        </p:grpSpPr>
        <p:pic>
          <p:nvPicPr>
            <p:cNvPr descr="preencoded.png" id="220" name="Google Shape;220;g3faf718f8e5_0_191"/>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21" name="Google Shape;221;g3faf718f8e5_0_19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222" name="Google Shape;222;g3faf718f8e5_0_191"/>
          <p:cNvSpPr/>
          <p:nvPr/>
        </p:nvSpPr>
        <p:spPr>
          <a:xfrm>
            <a:off x="7034213" y="942975"/>
            <a:ext cx="4486200" cy="120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Pricing Plan</a:t>
            </a:r>
            <a:endParaRPr b="0" i="0" sz="6000" u="none" cap="none" strike="noStrike">
              <a:solidFill>
                <a:schemeClr val="dk1"/>
              </a:solidFill>
              <a:latin typeface="Calibri"/>
              <a:ea typeface="Calibri"/>
              <a:cs typeface="Calibri"/>
              <a:sym typeface="Calibri"/>
            </a:endParaRPr>
          </a:p>
        </p:txBody>
      </p:sp>
      <p:grpSp>
        <p:nvGrpSpPr>
          <p:cNvPr id="223" name="Google Shape;223;g3faf718f8e5_0_191"/>
          <p:cNvGrpSpPr/>
          <p:nvPr/>
        </p:nvGrpSpPr>
        <p:grpSpPr>
          <a:xfrm>
            <a:off x="1333500" y="2724150"/>
            <a:ext cx="15630450" cy="5915100"/>
            <a:chOff x="1333500" y="2724150"/>
            <a:chExt cx="15630450" cy="5915100"/>
          </a:xfrm>
        </p:grpSpPr>
        <p:sp>
          <p:nvSpPr>
            <p:cNvPr id="224" name="Google Shape;224;g3faf718f8e5_0_191"/>
            <p:cNvSpPr/>
            <p:nvPr/>
          </p:nvSpPr>
          <p:spPr>
            <a:xfrm>
              <a:off x="1333500" y="2724150"/>
              <a:ext cx="4829100" cy="59151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5" name="Google Shape;225;g3faf718f8e5_0_191"/>
            <p:cNvPicPr preferRelativeResize="0"/>
            <p:nvPr/>
          </p:nvPicPr>
          <p:blipFill rotWithShape="1">
            <a:blip r:embed="rId7">
              <a:alphaModFix/>
            </a:blip>
            <a:srcRect b="0" l="0" r="0" t="0"/>
            <a:stretch/>
          </p:blipFill>
          <p:spPr>
            <a:xfrm>
              <a:off x="3152775" y="3038475"/>
              <a:ext cx="1190625" cy="1000125"/>
            </a:xfrm>
            <a:prstGeom prst="rect">
              <a:avLst/>
            </a:prstGeom>
            <a:noFill/>
            <a:ln>
              <a:noFill/>
            </a:ln>
          </p:spPr>
        </p:pic>
        <p:sp>
          <p:nvSpPr>
            <p:cNvPr id="226" name="Google Shape;226;g3faf718f8e5_0_191"/>
            <p:cNvSpPr/>
            <p:nvPr/>
          </p:nvSpPr>
          <p:spPr>
            <a:xfrm>
              <a:off x="6734175" y="2724150"/>
              <a:ext cx="4829100" cy="59151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7" name="Google Shape;227;g3faf718f8e5_0_191"/>
            <p:cNvPicPr preferRelativeResize="0"/>
            <p:nvPr/>
          </p:nvPicPr>
          <p:blipFill rotWithShape="1">
            <a:blip r:embed="rId8">
              <a:alphaModFix/>
            </a:blip>
            <a:srcRect b="0" l="0" r="0" t="0"/>
            <a:stretch/>
          </p:blipFill>
          <p:spPr>
            <a:xfrm>
              <a:off x="8743952" y="3038475"/>
              <a:ext cx="809622" cy="1000125"/>
            </a:xfrm>
            <a:prstGeom prst="rect">
              <a:avLst/>
            </a:prstGeom>
            <a:noFill/>
            <a:ln>
              <a:noFill/>
            </a:ln>
          </p:spPr>
        </p:pic>
        <p:sp>
          <p:nvSpPr>
            <p:cNvPr id="228" name="Google Shape;228;g3faf718f8e5_0_191"/>
            <p:cNvSpPr/>
            <p:nvPr/>
          </p:nvSpPr>
          <p:spPr>
            <a:xfrm>
              <a:off x="12134850" y="2724150"/>
              <a:ext cx="4829100" cy="59151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29" name="Google Shape;229;g3faf718f8e5_0_191"/>
            <p:cNvPicPr preferRelativeResize="0"/>
            <p:nvPr/>
          </p:nvPicPr>
          <p:blipFill rotWithShape="1">
            <a:blip r:embed="rId9">
              <a:alphaModFix/>
            </a:blip>
            <a:srcRect b="0" l="0" r="0" t="0"/>
            <a:stretch/>
          </p:blipFill>
          <p:spPr>
            <a:xfrm>
              <a:off x="13958887" y="3038474"/>
              <a:ext cx="1181102" cy="1000128"/>
            </a:xfrm>
            <a:prstGeom prst="rect">
              <a:avLst/>
            </a:prstGeom>
            <a:noFill/>
            <a:ln>
              <a:noFill/>
            </a:ln>
          </p:spPr>
        </p:pic>
        <p:sp>
          <p:nvSpPr>
            <p:cNvPr id="230" name="Google Shape;230;g3faf718f8e5_0_191"/>
            <p:cNvSpPr/>
            <p:nvPr/>
          </p:nvSpPr>
          <p:spPr>
            <a:xfrm>
              <a:off x="3129915" y="4238625"/>
              <a:ext cx="1236300" cy="72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F610E"/>
                </a:buClr>
                <a:buSzPts val="3600"/>
                <a:buFont typeface="Federant"/>
                <a:buNone/>
              </a:pPr>
              <a:r>
                <a:rPr b="0" i="0" lang="en-US" sz="3600" u="none" cap="none" strike="noStrike">
                  <a:solidFill>
                    <a:srgbClr val="8F610E"/>
                  </a:solidFill>
                  <a:latin typeface="Federant"/>
                  <a:ea typeface="Federant"/>
                  <a:cs typeface="Federant"/>
                  <a:sym typeface="Federant"/>
                </a:rPr>
                <a:t>Basic</a:t>
              </a:r>
              <a:endParaRPr b="0" i="0" sz="3600" u="none" cap="none" strike="noStrike">
                <a:solidFill>
                  <a:schemeClr val="dk1"/>
                </a:solidFill>
                <a:latin typeface="Calibri"/>
                <a:ea typeface="Calibri"/>
                <a:cs typeface="Calibri"/>
                <a:sym typeface="Calibri"/>
              </a:endParaRPr>
            </a:p>
          </p:txBody>
        </p:sp>
        <p:sp>
          <p:nvSpPr>
            <p:cNvPr id="231" name="Google Shape;231;g3faf718f8e5_0_191"/>
            <p:cNvSpPr/>
            <p:nvPr/>
          </p:nvSpPr>
          <p:spPr>
            <a:xfrm>
              <a:off x="1676400" y="5029200"/>
              <a:ext cx="4204200" cy="25833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Access to the entry-level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A limited number of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Ability to form a small party with fellow adventurers.</a:t>
              </a:r>
              <a:endParaRPr b="0" i="0" sz="2400" u="none" cap="none" strike="noStrike">
                <a:solidFill>
                  <a:schemeClr val="dk1"/>
                </a:solidFill>
                <a:latin typeface="Calibri"/>
                <a:ea typeface="Calibri"/>
                <a:cs typeface="Calibri"/>
                <a:sym typeface="Calibri"/>
              </a:endParaRPr>
            </a:p>
          </p:txBody>
        </p:sp>
        <p:sp>
          <p:nvSpPr>
            <p:cNvPr id="232" name="Google Shape;232;g3faf718f8e5_0_191"/>
            <p:cNvSpPr/>
            <p:nvPr/>
          </p:nvSpPr>
          <p:spPr>
            <a:xfrm>
              <a:off x="2582228" y="7734300"/>
              <a:ext cx="2331600" cy="72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$10/month</a:t>
              </a:r>
              <a:endParaRPr b="0" i="0" sz="3600" u="none" cap="none" strike="noStrike">
                <a:solidFill>
                  <a:schemeClr val="dk1"/>
                </a:solidFill>
                <a:latin typeface="Calibri"/>
                <a:ea typeface="Calibri"/>
                <a:cs typeface="Calibri"/>
                <a:sym typeface="Calibri"/>
              </a:endParaRPr>
            </a:p>
          </p:txBody>
        </p:sp>
        <p:sp>
          <p:nvSpPr>
            <p:cNvPr id="233" name="Google Shape;233;g3faf718f8e5_0_191"/>
            <p:cNvSpPr/>
            <p:nvPr/>
          </p:nvSpPr>
          <p:spPr>
            <a:xfrm>
              <a:off x="8611553" y="4238625"/>
              <a:ext cx="1074300" cy="72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F610E"/>
                </a:buClr>
                <a:buSzPts val="3600"/>
                <a:buFont typeface="Federant"/>
                <a:buNone/>
              </a:pPr>
              <a:r>
                <a:rPr b="0" i="0" lang="en-US" sz="3600" u="none" cap="none" strike="noStrike">
                  <a:solidFill>
                    <a:srgbClr val="8F610E"/>
                  </a:solidFill>
                  <a:latin typeface="Federant"/>
                  <a:ea typeface="Federant"/>
                  <a:cs typeface="Federant"/>
                  <a:sym typeface="Federant"/>
                </a:rPr>
                <a:t>Elite</a:t>
              </a:r>
              <a:endParaRPr b="0" i="0" sz="3600" u="none" cap="none" strike="noStrike">
                <a:solidFill>
                  <a:schemeClr val="dk1"/>
                </a:solidFill>
                <a:latin typeface="Calibri"/>
                <a:ea typeface="Calibri"/>
                <a:cs typeface="Calibri"/>
                <a:sym typeface="Calibri"/>
              </a:endParaRPr>
            </a:p>
          </p:txBody>
        </p:sp>
        <p:sp>
          <p:nvSpPr>
            <p:cNvPr id="234" name="Google Shape;234;g3faf718f8e5_0_191"/>
            <p:cNvSpPr/>
            <p:nvPr/>
          </p:nvSpPr>
          <p:spPr>
            <a:xfrm>
              <a:off x="7077075" y="5029200"/>
              <a:ext cx="4204200" cy="25833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Access to the intermediate and advanced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A greater number of quests and battles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Ability to form larger parties with adventurers.</a:t>
              </a:r>
              <a:endParaRPr b="0" i="0" sz="2400" u="none" cap="none" strike="noStrike">
                <a:solidFill>
                  <a:schemeClr val="dk1"/>
                </a:solidFill>
                <a:latin typeface="Calibri"/>
                <a:ea typeface="Calibri"/>
                <a:cs typeface="Calibri"/>
                <a:sym typeface="Calibri"/>
              </a:endParaRPr>
            </a:p>
          </p:txBody>
        </p:sp>
        <p:sp>
          <p:nvSpPr>
            <p:cNvPr id="235" name="Google Shape;235;g3faf718f8e5_0_191"/>
            <p:cNvSpPr/>
            <p:nvPr/>
          </p:nvSpPr>
          <p:spPr>
            <a:xfrm>
              <a:off x="7944803" y="7734300"/>
              <a:ext cx="2407800" cy="72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$50/month</a:t>
              </a:r>
              <a:endParaRPr b="0" i="0" sz="3600" u="none" cap="none" strike="noStrike">
                <a:solidFill>
                  <a:schemeClr val="dk1"/>
                </a:solidFill>
                <a:latin typeface="Calibri"/>
                <a:ea typeface="Calibri"/>
                <a:cs typeface="Calibri"/>
                <a:sym typeface="Calibri"/>
              </a:endParaRPr>
            </a:p>
          </p:txBody>
        </p:sp>
        <p:sp>
          <p:nvSpPr>
            <p:cNvPr id="236" name="Google Shape;236;g3faf718f8e5_0_191"/>
            <p:cNvSpPr/>
            <p:nvPr/>
          </p:nvSpPr>
          <p:spPr>
            <a:xfrm>
              <a:off x="13340715" y="4238625"/>
              <a:ext cx="2417400" cy="72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8F610E"/>
                </a:buClr>
                <a:buSzPts val="3600"/>
                <a:buFont typeface="Federant"/>
                <a:buNone/>
              </a:pPr>
              <a:r>
                <a:rPr b="0" i="0" lang="en-US" sz="3600" u="none" cap="none" strike="noStrike">
                  <a:solidFill>
                    <a:srgbClr val="8F610E"/>
                  </a:solidFill>
                  <a:latin typeface="Federant"/>
                  <a:ea typeface="Federant"/>
                  <a:cs typeface="Federant"/>
                  <a:sym typeface="Federant"/>
                </a:rPr>
                <a:t>Legendary</a:t>
              </a:r>
              <a:endParaRPr b="0" i="0" sz="3600" u="none" cap="none" strike="noStrike">
                <a:solidFill>
                  <a:schemeClr val="dk1"/>
                </a:solidFill>
                <a:latin typeface="Calibri"/>
                <a:ea typeface="Calibri"/>
                <a:cs typeface="Calibri"/>
                <a:sym typeface="Calibri"/>
              </a:endParaRPr>
            </a:p>
          </p:txBody>
        </p:sp>
        <p:sp>
          <p:nvSpPr>
            <p:cNvPr id="237" name="Google Shape;237;g3faf718f8e5_0_191"/>
            <p:cNvSpPr/>
            <p:nvPr/>
          </p:nvSpPr>
          <p:spPr>
            <a:xfrm>
              <a:off x="12477750" y="5029200"/>
              <a:ext cx="4204200" cy="25833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Access to the most challenging dungeons.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Unlimited quests and battles per month.</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The ability to form the largest parties.</a:t>
              </a:r>
              <a:endParaRPr b="0" i="0" sz="2400" u="none" cap="none" strike="noStrike">
                <a:solidFill>
                  <a:schemeClr val="dk1"/>
                </a:solidFill>
                <a:latin typeface="Calibri"/>
                <a:ea typeface="Calibri"/>
                <a:cs typeface="Calibri"/>
                <a:sym typeface="Calibri"/>
              </a:endParaRPr>
            </a:p>
          </p:txBody>
        </p:sp>
        <p:sp>
          <p:nvSpPr>
            <p:cNvPr id="238" name="Google Shape;238;g3faf718f8e5_0_191"/>
            <p:cNvSpPr/>
            <p:nvPr/>
          </p:nvSpPr>
          <p:spPr>
            <a:xfrm>
              <a:off x="13254990" y="7734300"/>
              <a:ext cx="2589000" cy="72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$100/month</a:t>
              </a:r>
              <a:endParaRPr b="0" i="0" sz="3600" u="none" cap="none" strike="noStrike">
                <a:solidFill>
                  <a:schemeClr val="dk1"/>
                </a:solidFill>
                <a:latin typeface="Calibri"/>
                <a:ea typeface="Calibri"/>
                <a:cs typeface="Calibri"/>
                <a:sym typeface="Calibri"/>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243" name="Shape 243"/>
        <p:cNvGrpSpPr/>
        <p:nvPr/>
      </p:nvGrpSpPr>
      <p:grpSpPr>
        <a:xfrm>
          <a:off x="0" y="0"/>
          <a:ext cx="0" cy="0"/>
          <a:chOff x="0" y="0"/>
          <a:chExt cx="0" cy="0"/>
        </a:xfrm>
      </p:grpSpPr>
      <p:pic>
        <p:nvPicPr>
          <p:cNvPr descr="preencoded.png" id="244" name="Google Shape;244;g3faf718f8e5_0_218"/>
          <p:cNvPicPr preferRelativeResize="0"/>
          <p:nvPr/>
        </p:nvPicPr>
        <p:blipFill rotWithShape="1">
          <a:blip r:embed="rId3">
            <a:alphaModFix/>
          </a:blip>
          <a:srcRect b="0" l="0" r="0" t="0"/>
          <a:stretch/>
        </p:blipFill>
        <p:spPr>
          <a:xfrm rot="10800000">
            <a:off x="-295275" y="4772025"/>
            <a:ext cx="18888075" cy="6248400"/>
          </a:xfrm>
          <a:prstGeom prst="rect">
            <a:avLst/>
          </a:prstGeom>
          <a:noFill/>
          <a:ln>
            <a:noFill/>
          </a:ln>
        </p:spPr>
      </p:pic>
      <p:pic>
        <p:nvPicPr>
          <p:cNvPr descr="preencoded.png" id="245" name="Google Shape;245;g3faf718f8e5_0_218"/>
          <p:cNvPicPr preferRelativeResize="0"/>
          <p:nvPr/>
        </p:nvPicPr>
        <p:blipFill rotWithShape="1">
          <a:blip r:embed="rId4">
            <a:alphaModFix/>
          </a:blip>
          <a:srcRect b="0" l="0" r="0" t="0"/>
          <a:stretch/>
        </p:blipFill>
        <p:spPr>
          <a:xfrm>
            <a:off x="14735175" y="781050"/>
            <a:ext cx="3069211" cy="1587977"/>
          </a:xfrm>
          <a:prstGeom prst="rect">
            <a:avLst/>
          </a:prstGeom>
          <a:noFill/>
          <a:ln>
            <a:noFill/>
          </a:ln>
        </p:spPr>
      </p:pic>
      <p:pic>
        <p:nvPicPr>
          <p:cNvPr descr="preencoded.png" id="246" name="Google Shape;246;g3faf718f8e5_0_218"/>
          <p:cNvPicPr preferRelativeResize="0"/>
          <p:nvPr/>
        </p:nvPicPr>
        <p:blipFill rotWithShape="1">
          <a:blip r:embed="rId5">
            <a:alphaModFix/>
          </a:blip>
          <a:srcRect b="0" l="0" r="0" t="0"/>
          <a:stretch/>
        </p:blipFill>
        <p:spPr>
          <a:xfrm>
            <a:off x="666750" y="3552825"/>
            <a:ext cx="1733550" cy="1219529"/>
          </a:xfrm>
          <a:prstGeom prst="rect">
            <a:avLst/>
          </a:prstGeom>
          <a:noFill/>
          <a:ln>
            <a:noFill/>
          </a:ln>
        </p:spPr>
      </p:pic>
      <p:grpSp>
        <p:nvGrpSpPr>
          <p:cNvPr id="247" name="Google Shape;247;g3faf718f8e5_0_218"/>
          <p:cNvGrpSpPr/>
          <p:nvPr/>
        </p:nvGrpSpPr>
        <p:grpSpPr>
          <a:xfrm>
            <a:off x="17640300" y="7994925"/>
            <a:ext cx="596549" cy="2063476"/>
            <a:chOff x="17640300" y="7994925"/>
            <a:chExt cx="596549" cy="2063476"/>
          </a:xfrm>
        </p:grpSpPr>
        <p:pic>
          <p:nvPicPr>
            <p:cNvPr descr="preencoded.png" id="248" name="Google Shape;248;g3faf718f8e5_0_218"/>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49" name="Google Shape;249;g3faf718f8e5_0_21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50" name="Google Shape;250;g3faf718f8e5_0_218"/>
          <p:cNvGrpSpPr/>
          <p:nvPr/>
        </p:nvGrpSpPr>
        <p:grpSpPr>
          <a:xfrm>
            <a:off x="285750" y="1609725"/>
            <a:ext cx="17726100" cy="6791250"/>
            <a:chOff x="285750" y="1609725"/>
            <a:chExt cx="17726100" cy="6791250"/>
          </a:xfrm>
        </p:grpSpPr>
        <p:sp>
          <p:nvSpPr>
            <p:cNvPr id="251" name="Google Shape;251;g3faf718f8e5_0_218"/>
            <p:cNvSpPr/>
            <p:nvPr/>
          </p:nvSpPr>
          <p:spPr>
            <a:xfrm>
              <a:off x="285750" y="2695575"/>
              <a:ext cx="4010100" cy="57054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2" name="Google Shape;252;g3faf718f8e5_0_218"/>
            <p:cNvPicPr preferRelativeResize="0"/>
            <p:nvPr/>
          </p:nvPicPr>
          <p:blipFill rotWithShape="1">
            <a:blip r:embed="rId7">
              <a:alphaModFix/>
            </a:blip>
            <a:srcRect b="0" l="0" r="0" t="0"/>
            <a:stretch/>
          </p:blipFill>
          <p:spPr>
            <a:xfrm>
              <a:off x="1744670" y="5416562"/>
              <a:ext cx="1092180" cy="1092182"/>
            </a:xfrm>
            <a:prstGeom prst="rect">
              <a:avLst/>
            </a:prstGeom>
            <a:noFill/>
            <a:ln>
              <a:noFill/>
            </a:ln>
          </p:spPr>
        </p:pic>
        <p:sp>
          <p:nvSpPr>
            <p:cNvPr id="253" name="Google Shape;253;g3faf718f8e5_0_218"/>
            <p:cNvSpPr/>
            <p:nvPr/>
          </p:nvSpPr>
          <p:spPr>
            <a:xfrm>
              <a:off x="4857750" y="2695575"/>
              <a:ext cx="4010100" cy="57054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4" name="Google Shape;254;g3faf718f8e5_0_218"/>
            <p:cNvPicPr preferRelativeResize="0"/>
            <p:nvPr/>
          </p:nvPicPr>
          <p:blipFill rotWithShape="1">
            <a:blip r:embed="rId8">
              <a:alphaModFix/>
            </a:blip>
            <a:srcRect b="0" l="0" r="0" t="0"/>
            <a:stretch/>
          </p:blipFill>
          <p:spPr>
            <a:xfrm>
              <a:off x="6405563" y="5505450"/>
              <a:ext cx="894080" cy="892810"/>
            </a:xfrm>
            <a:prstGeom prst="rect">
              <a:avLst/>
            </a:prstGeom>
            <a:noFill/>
            <a:ln>
              <a:noFill/>
            </a:ln>
          </p:spPr>
        </p:pic>
        <p:sp>
          <p:nvSpPr>
            <p:cNvPr id="255" name="Google Shape;255;g3faf718f8e5_0_218"/>
            <p:cNvSpPr/>
            <p:nvPr/>
          </p:nvSpPr>
          <p:spPr>
            <a:xfrm>
              <a:off x="9429750" y="2695575"/>
              <a:ext cx="4010100" cy="57054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6" name="Google Shape;256;g3faf718f8e5_0_218"/>
            <p:cNvPicPr preferRelativeResize="0"/>
            <p:nvPr/>
          </p:nvPicPr>
          <p:blipFill rotWithShape="1">
            <a:blip r:embed="rId9">
              <a:alphaModFix/>
            </a:blip>
            <a:srcRect b="0" l="0" r="0" t="0"/>
            <a:stretch/>
          </p:blipFill>
          <p:spPr>
            <a:xfrm>
              <a:off x="10901344" y="5356622"/>
              <a:ext cx="1139446" cy="1139446"/>
            </a:xfrm>
            <a:prstGeom prst="rect">
              <a:avLst/>
            </a:prstGeom>
            <a:noFill/>
            <a:ln>
              <a:noFill/>
            </a:ln>
          </p:spPr>
        </p:pic>
        <p:sp>
          <p:nvSpPr>
            <p:cNvPr id="257" name="Google Shape;257;g3faf718f8e5_0_218"/>
            <p:cNvSpPr/>
            <p:nvPr/>
          </p:nvSpPr>
          <p:spPr>
            <a:xfrm>
              <a:off x="14001750" y="2695575"/>
              <a:ext cx="4010100" cy="57054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258" name="Google Shape;258;g3faf718f8e5_0_218"/>
            <p:cNvPicPr preferRelativeResize="0"/>
            <p:nvPr/>
          </p:nvPicPr>
          <p:blipFill rotWithShape="1">
            <a:blip r:embed="rId10">
              <a:alphaModFix/>
            </a:blip>
            <a:srcRect b="0" l="0" r="0" t="0"/>
            <a:stretch/>
          </p:blipFill>
          <p:spPr>
            <a:xfrm>
              <a:off x="15473363" y="5353047"/>
              <a:ext cx="1117600" cy="1219200"/>
            </a:xfrm>
            <a:prstGeom prst="rect">
              <a:avLst/>
            </a:prstGeom>
            <a:noFill/>
            <a:ln>
              <a:noFill/>
            </a:ln>
          </p:spPr>
        </p:pic>
        <p:sp>
          <p:nvSpPr>
            <p:cNvPr id="259" name="Google Shape;259;g3faf718f8e5_0_218"/>
            <p:cNvSpPr/>
            <p:nvPr/>
          </p:nvSpPr>
          <p:spPr>
            <a:xfrm>
              <a:off x="1495425" y="1609725"/>
              <a:ext cx="1600200" cy="1600200"/>
            </a:xfrm>
            <a:prstGeom prst="ellipse">
              <a:avLst/>
            </a:prstGeom>
            <a:solidFill>
              <a:srgbClr val="8F610E"/>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0" name="Google Shape;260;g3faf718f8e5_0_218"/>
            <p:cNvSpPr/>
            <p:nvPr/>
          </p:nvSpPr>
          <p:spPr>
            <a:xfrm>
              <a:off x="6067425" y="1609725"/>
              <a:ext cx="1600200" cy="1600200"/>
            </a:xfrm>
            <a:prstGeom prst="ellipse">
              <a:avLst/>
            </a:prstGeom>
            <a:solidFill>
              <a:srgbClr val="8F610E"/>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1" name="Google Shape;261;g3faf718f8e5_0_218"/>
            <p:cNvSpPr/>
            <p:nvPr/>
          </p:nvSpPr>
          <p:spPr>
            <a:xfrm>
              <a:off x="10639425" y="1609725"/>
              <a:ext cx="1600200" cy="1600200"/>
            </a:xfrm>
            <a:prstGeom prst="ellipse">
              <a:avLst/>
            </a:prstGeom>
            <a:solidFill>
              <a:srgbClr val="8F610E"/>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2" name="Google Shape;262;g3faf718f8e5_0_218"/>
            <p:cNvSpPr/>
            <p:nvPr/>
          </p:nvSpPr>
          <p:spPr>
            <a:xfrm>
              <a:off x="15211425" y="1609725"/>
              <a:ext cx="1600200" cy="1600200"/>
            </a:xfrm>
            <a:prstGeom prst="ellipse">
              <a:avLst/>
            </a:prstGeom>
            <a:solidFill>
              <a:srgbClr val="8F610E"/>
            </a:solid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3" name="Google Shape;263;g3faf718f8e5_0_218"/>
            <p:cNvSpPr/>
            <p:nvPr/>
          </p:nvSpPr>
          <p:spPr>
            <a:xfrm>
              <a:off x="480060" y="3752850"/>
              <a:ext cx="3621300" cy="53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Eclipse</a:t>
              </a:r>
              <a:endParaRPr b="0" i="0" sz="2700" u="none" cap="none" strike="noStrike">
                <a:solidFill>
                  <a:schemeClr val="dk1"/>
                </a:solidFill>
                <a:latin typeface="Calibri"/>
                <a:ea typeface="Calibri"/>
                <a:cs typeface="Calibri"/>
                <a:sym typeface="Calibri"/>
              </a:endParaRPr>
            </a:p>
          </p:txBody>
        </p:sp>
        <p:sp>
          <p:nvSpPr>
            <p:cNvPr id="264" name="Google Shape;264;g3faf718f8e5_0_218"/>
            <p:cNvSpPr/>
            <p:nvPr/>
          </p:nvSpPr>
          <p:spPr>
            <a:xfrm>
              <a:off x="483870" y="4324350"/>
              <a:ext cx="36138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Rare event causes unpredictable magic.</a:t>
              </a:r>
              <a:endParaRPr b="0" i="0" sz="2400" u="none" cap="none" strike="noStrike">
                <a:solidFill>
                  <a:schemeClr val="dk1"/>
                </a:solidFill>
                <a:latin typeface="Calibri"/>
                <a:ea typeface="Calibri"/>
                <a:cs typeface="Calibri"/>
                <a:sym typeface="Calibri"/>
              </a:endParaRPr>
            </a:p>
          </p:txBody>
        </p:sp>
        <p:sp>
          <p:nvSpPr>
            <p:cNvPr id="265" name="Google Shape;265;g3faf718f8e5_0_218"/>
            <p:cNvSpPr/>
            <p:nvPr/>
          </p:nvSpPr>
          <p:spPr>
            <a:xfrm>
              <a:off x="480060" y="6877050"/>
              <a:ext cx="3621300" cy="53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Quest</a:t>
              </a:r>
              <a:endParaRPr b="0" i="0" sz="2700" u="none" cap="none" strike="noStrike">
                <a:solidFill>
                  <a:schemeClr val="dk1"/>
                </a:solidFill>
                <a:latin typeface="Calibri"/>
                <a:ea typeface="Calibri"/>
                <a:cs typeface="Calibri"/>
                <a:sym typeface="Calibri"/>
              </a:endParaRPr>
            </a:p>
          </p:txBody>
        </p:sp>
        <p:sp>
          <p:nvSpPr>
            <p:cNvPr id="266" name="Google Shape;266;g3faf718f8e5_0_218"/>
            <p:cNvSpPr/>
            <p:nvPr/>
          </p:nvSpPr>
          <p:spPr>
            <a:xfrm>
              <a:off x="483870" y="7448550"/>
              <a:ext cx="36138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Adventurers seek immortal artifact.</a:t>
              </a:r>
              <a:endParaRPr b="0" i="0" sz="2400" u="none" cap="none" strike="noStrike">
                <a:solidFill>
                  <a:schemeClr val="dk1"/>
                </a:solidFill>
                <a:latin typeface="Calibri"/>
                <a:ea typeface="Calibri"/>
                <a:cs typeface="Calibri"/>
                <a:sym typeface="Calibri"/>
              </a:endParaRPr>
            </a:p>
          </p:txBody>
        </p:sp>
        <p:sp>
          <p:nvSpPr>
            <p:cNvPr id="267" name="Google Shape;267;g3faf718f8e5_0_218"/>
            <p:cNvSpPr/>
            <p:nvPr/>
          </p:nvSpPr>
          <p:spPr>
            <a:xfrm>
              <a:off x="5052060" y="3752850"/>
              <a:ext cx="3621300" cy="53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Eclipse</a:t>
              </a:r>
              <a:endParaRPr b="0" i="0" sz="2700" u="none" cap="none" strike="noStrike">
                <a:solidFill>
                  <a:schemeClr val="dk1"/>
                </a:solidFill>
                <a:latin typeface="Calibri"/>
                <a:ea typeface="Calibri"/>
                <a:cs typeface="Calibri"/>
                <a:sym typeface="Calibri"/>
              </a:endParaRPr>
            </a:p>
          </p:txBody>
        </p:sp>
        <p:sp>
          <p:nvSpPr>
            <p:cNvPr id="268" name="Google Shape;268;g3faf718f8e5_0_218"/>
            <p:cNvSpPr/>
            <p:nvPr/>
          </p:nvSpPr>
          <p:spPr>
            <a:xfrm>
              <a:off x="5055870" y="4324350"/>
              <a:ext cx="36138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Rare event causes unpredictable magic.</a:t>
              </a:r>
              <a:endParaRPr b="0" i="0" sz="2400" u="none" cap="none" strike="noStrike">
                <a:solidFill>
                  <a:schemeClr val="dk1"/>
                </a:solidFill>
                <a:latin typeface="Calibri"/>
                <a:ea typeface="Calibri"/>
                <a:cs typeface="Calibri"/>
                <a:sym typeface="Calibri"/>
              </a:endParaRPr>
            </a:p>
          </p:txBody>
        </p:sp>
        <p:sp>
          <p:nvSpPr>
            <p:cNvPr id="269" name="Google Shape;269;g3faf718f8e5_0_218"/>
            <p:cNvSpPr/>
            <p:nvPr/>
          </p:nvSpPr>
          <p:spPr>
            <a:xfrm>
              <a:off x="5052060" y="6877050"/>
              <a:ext cx="3621300" cy="53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Quest</a:t>
              </a:r>
              <a:endParaRPr b="0" i="0" sz="2700" u="none" cap="none" strike="noStrike">
                <a:solidFill>
                  <a:schemeClr val="dk1"/>
                </a:solidFill>
                <a:latin typeface="Calibri"/>
                <a:ea typeface="Calibri"/>
                <a:cs typeface="Calibri"/>
                <a:sym typeface="Calibri"/>
              </a:endParaRPr>
            </a:p>
          </p:txBody>
        </p:sp>
        <p:sp>
          <p:nvSpPr>
            <p:cNvPr id="270" name="Google Shape;270;g3faf718f8e5_0_218"/>
            <p:cNvSpPr/>
            <p:nvPr/>
          </p:nvSpPr>
          <p:spPr>
            <a:xfrm>
              <a:off x="5055870" y="7448550"/>
              <a:ext cx="36138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Adventurers seek immortal artifact.</a:t>
              </a:r>
              <a:endParaRPr b="0" i="0" sz="2400" u="none" cap="none" strike="noStrike">
                <a:solidFill>
                  <a:schemeClr val="dk1"/>
                </a:solidFill>
                <a:latin typeface="Calibri"/>
                <a:ea typeface="Calibri"/>
                <a:cs typeface="Calibri"/>
                <a:sym typeface="Calibri"/>
              </a:endParaRPr>
            </a:p>
          </p:txBody>
        </p:sp>
        <p:sp>
          <p:nvSpPr>
            <p:cNvPr id="271" name="Google Shape;271;g3faf718f8e5_0_218"/>
            <p:cNvSpPr/>
            <p:nvPr/>
          </p:nvSpPr>
          <p:spPr>
            <a:xfrm>
              <a:off x="9624060" y="3752850"/>
              <a:ext cx="3621300" cy="53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Eclipse</a:t>
              </a:r>
              <a:endParaRPr b="0" i="0" sz="2700" u="none" cap="none" strike="noStrike">
                <a:solidFill>
                  <a:schemeClr val="dk1"/>
                </a:solidFill>
                <a:latin typeface="Calibri"/>
                <a:ea typeface="Calibri"/>
                <a:cs typeface="Calibri"/>
                <a:sym typeface="Calibri"/>
              </a:endParaRPr>
            </a:p>
          </p:txBody>
        </p:sp>
        <p:sp>
          <p:nvSpPr>
            <p:cNvPr id="272" name="Google Shape;272;g3faf718f8e5_0_218"/>
            <p:cNvSpPr/>
            <p:nvPr/>
          </p:nvSpPr>
          <p:spPr>
            <a:xfrm>
              <a:off x="9627870" y="4324350"/>
              <a:ext cx="36138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Rare event causes unpredictable magic.</a:t>
              </a:r>
              <a:endParaRPr b="0" i="0" sz="2400" u="none" cap="none" strike="noStrike">
                <a:solidFill>
                  <a:schemeClr val="dk1"/>
                </a:solidFill>
                <a:latin typeface="Calibri"/>
                <a:ea typeface="Calibri"/>
                <a:cs typeface="Calibri"/>
                <a:sym typeface="Calibri"/>
              </a:endParaRPr>
            </a:p>
          </p:txBody>
        </p:sp>
        <p:sp>
          <p:nvSpPr>
            <p:cNvPr id="273" name="Google Shape;273;g3faf718f8e5_0_218"/>
            <p:cNvSpPr/>
            <p:nvPr/>
          </p:nvSpPr>
          <p:spPr>
            <a:xfrm>
              <a:off x="9624060" y="6877050"/>
              <a:ext cx="3621300" cy="53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Quest</a:t>
              </a:r>
              <a:endParaRPr b="0" i="0" sz="2700" u="none" cap="none" strike="noStrike">
                <a:solidFill>
                  <a:schemeClr val="dk1"/>
                </a:solidFill>
                <a:latin typeface="Calibri"/>
                <a:ea typeface="Calibri"/>
                <a:cs typeface="Calibri"/>
                <a:sym typeface="Calibri"/>
              </a:endParaRPr>
            </a:p>
          </p:txBody>
        </p:sp>
        <p:sp>
          <p:nvSpPr>
            <p:cNvPr id="274" name="Google Shape;274;g3faf718f8e5_0_218"/>
            <p:cNvSpPr/>
            <p:nvPr/>
          </p:nvSpPr>
          <p:spPr>
            <a:xfrm>
              <a:off x="9627870" y="7448550"/>
              <a:ext cx="36138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Adventurers seek immortal artifact.</a:t>
              </a:r>
              <a:endParaRPr b="0" i="0" sz="2400" u="none" cap="none" strike="noStrike">
                <a:solidFill>
                  <a:schemeClr val="dk1"/>
                </a:solidFill>
                <a:latin typeface="Calibri"/>
                <a:ea typeface="Calibri"/>
                <a:cs typeface="Calibri"/>
                <a:sym typeface="Calibri"/>
              </a:endParaRPr>
            </a:p>
          </p:txBody>
        </p:sp>
        <p:sp>
          <p:nvSpPr>
            <p:cNvPr id="275" name="Google Shape;275;g3faf718f8e5_0_218"/>
            <p:cNvSpPr/>
            <p:nvPr/>
          </p:nvSpPr>
          <p:spPr>
            <a:xfrm>
              <a:off x="14196060" y="3752850"/>
              <a:ext cx="3621300" cy="53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Eclipse</a:t>
              </a:r>
              <a:endParaRPr b="0" i="0" sz="2700" u="none" cap="none" strike="noStrike">
                <a:solidFill>
                  <a:schemeClr val="dk1"/>
                </a:solidFill>
                <a:latin typeface="Calibri"/>
                <a:ea typeface="Calibri"/>
                <a:cs typeface="Calibri"/>
                <a:sym typeface="Calibri"/>
              </a:endParaRPr>
            </a:p>
          </p:txBody>
        </p:sp>
        <p:sp>
          <p:nvSpPr>
            <p:cNvPr id="276" name="Google Shape;276;g3faf718f8e5_0_218"/>
            <p:cNvSpPr/>
            <p:nvPr/>
          </p:nvSpPr>
          <p:spPr>
            <a:xfrm>
              <a:off x="14199870" y="4324350"/>
              <a:ext cx="36138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Rare event causes unpredictable magic.</a:t>
              </a:r>
              <a:endParaRPr b="0" i="0" sz="2400" u="none" cap="none" strike="noStrike">
                <a:solidFill>
                  <a:schemeClr val="dk1"/>
                </a:solidFill>
                <a:latin typeface="Calibri"/>
                <a:ea typeface="Calibri"/>
                <a:cs typeface="Calibri"/>
                <a:sym typeface="Calibri"/>
              </a:endParaRPr>
            </a:p>
          </p:txBody>
        </p:sp>
        <p:sp>
          <p:nvSpPr>
            <p:cNvPr id="277" name="Google Shape;277;g3faf718f8e5_0_218"/>
            <p:cNvSpPr/>
            <p:nvPr/>
          </p:nvSpPr>
          <p:spPr>
            <a:xfrm>
              <a:off x="14196060" y="6877050"/>
              <a:ext cx="3621300" cy="53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Quest</a:t>
              </a:r>
              <a:endParaRPr b="0" i="0" sz="2700" u="none" cap="none" strike="noStrike">
                <a:solidFill>
                  <a:schemeClr val="dk1"/>
                </a:solidFill>
                <a:latin typeface="Calibri"/>
                <a:ea typeface="Calibri"/>
                <a:cs typeface="Calibri"/>
                <a:sym typeface="Calibri"/>
              </a:endParaRPr>
            </a:p>
          </p:txBody>
        </p:sp>
        <p:sp>
          <p:nvSpPr>
            <p:cNvPr id="278" name="Google Shape;278;g3faf718f8e5_0_218"/>
            <p:cNvSpPr/>
            <p:nvPr/>
          </p:nvSpPr>
          <p:spPr>
            <a:xfrm>
              <a:off x="14199870" y="7448550"/>
              <a:ext cx="36138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Adventurers seek immortal artifact.</a:t>
              </a:r>
              <a:endParaRPr b="0" i="0" sz="2400" u="none" cap="none" strike="noStrike">
                <a:solidFill>
                  <a:schemeClr val="dk1"/>
                </a:solidFill>
                <a:latin typeface="Calibri"/>
                <a:ea typeface="Calibri"/>
                <a:cs typeface="Calibri"/>
                <a:sym typeface="Calibri"/>
              </a:endParaRPr>
            </a:p>
          </p:txBody>
        </p:sp>
        <p:sp>
          <p:nvSpPr>
            <p:cNvPr id="279" name="Google Shape;279;g3faf718f8e5_0_218"/>
            <p:cNvSpPr/>
            <p:nvPr/>
          </p:nvSpPr>
          <p:spPr>
            <a:xfrm>
              <a:off x="2109788" y="1943100"/>
              <a:ext cx="638100" cy="120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Federant"/>
                <a:buNone/>
              </a:pPr>
              <a:r>
                <a:rPr b="0" i="0" lang="en-US" sz="6000" u="none" cap="none" strike="noStrike">
                  <a:solidFill>
                    <a:srgbClr val="FFFFFF"/>
                  </a:solidFill>
                  <a:latin typeface="Federant"/>
                  <a:ea typeface="Federant"/>
                  <a:cs typeface="Federant"/>
                  <a:sym typeface="Federant"/>
                </a:rPr>
                <a:t>S</a:t>
              </a:r>
              <a:endParaRPr b="0" i="0" sz="6000" u="none" cap="none" strike="noStrike">
                <a:solidFill>
                  <a:schemeClr val="dk1"/>
                </a:solidFill>
                <a:latin typeface="Calibri"/>
                <a:ea typeface="Calibri"/>
                <a:cs typeface="Calibri"/>
                <a:sym typeface="Calibri"/>
              </a:endParaRPr>
            </a:p>
          </p:txBody>
        </p:sp>
        <p:sp>
          <p:nvSpPr>
            <p:cNvPr id="280" name="Google Shape;280;g3faf718f8e5_0_218"/>
            <p:cNvSpPr/>
            <p:nvPr/>
          </p:nvSpPr>
          <p:spPr>
            <a:xfrm>
              <a:off x="6500813" y="1943100"/>
              <a:ext cx="1000200" cy="120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Federant"/>
                <a:buNone/>
              </a:pPr>
              <a:r>
                <a:rPr b="0" i="0" lang="en-US" sz="6000" u="none" cap="none" strike="noStrike">
                  <a:solidFill>
                    <a:srgbClr val="FFFFFF"/>
                  </a:solidFill>
                  <a:latin typeface="Federant"/>
                  <a:ea typeface="Federant"/>
                  <a:cs typeface="Federant"/>
                  <a:sym typeface="Federant"/>
                </a:rPr>
                <a:t>W</a:t>
              </a:r>
              <a:endParaRPr b="0" i="0" sz="6000" u="none" cap="none" strike="noStrike">
                <a:solidFill>
                  <a:schemeClr val="dk1"/>
                </a:solidFill>
                <a:latin typeface="Calibri"/>
                <a:ea typeface="Calibri"/>
                <a:cs typeface="Calibri"/>
                <a:sym typeface="Calibri"/>
              </a:endParaRPr>
            </a:p>
          </p:txBody>
        </p:sp>
        <p:sp>
          <p:nvSpPr>
            <p:cNvPr id="281" name="Google Shape;281;g3faf718f8e5_0_218"/>
            <p:cNvSpPr/>
            <p:nvPr/>
          </p:nvSpPr>
          <p:spPr>
            <a:xfrm>
              <a:off x="11182350" y="1943100"/>
              <a:ext cx="781200" cy="120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Federant"/>
                <a:buNone/>
              </a:pPr>
              <a:r>
                <a:rPr b="0" i="0" lang="en-US" sz="6000" u="none" cap="none" strike="noStrike">
                  <a:solidFill>
                    <a:srgbClr val="FFFFFF"/>
                  </a:solidFill>
                  <a:latin typeface="Federant"/>
                  <a:ea typeface="Federant"/>
                  <a:cs typeface="Federant"/>
                  <a:sym typeface="Federant"/>
                </a:rPr>
                <a:t>O</a:t>
              </a:r>
              <a:endParaRPr b="0" i="0" sz="6000" u="none" cap="none" strike="noStrike">
                <a:solidFill>
                  <a:schemeClr val="dk1"/>
                </a:solidFill>
                <a:latin typeface="Calibri"/>
                <a:ea typeface="Calibri"/>
                <a:cs typeface="Calibri"/>
                <a:sym typeface="Calibri"/>
              </a:endParaRPr>
            </a:p>
          </p:txBody>
        </p:sp>
        <p:sp>
          <p:nvSpPr>
            <p:cNvPr id="282" name="Google Shape;282;g3faf718f8e5_0_218"/>
            <p:cNvSpPr/>
            <p:nvPr/>
          </p:nvSpPr>
          <p:spPr>
            <a:xfrm>
              <a:off x="15801975" y="1943100"/>
              <a:ext cx="685800" cy="120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6000"/>
                <a:buFont typeface="Federant"/>
                <a:buNone/>
              </a:pPr>
              <a:r>
                <a:rPr b="0" i="0" lang="en-US" sz="6000" u="none" cap="none" strike="noStrike">
                  <a:solidFill>
                    <a:srgbClr val="FFFFFF"/>
                  </a:solidFill>
                  <a:latin typeface="Federant"/>
                  <a:ea typeface="Federant"/>
                  <a:cs typeface="Federant"/>
                  <a:sym typeface="Federant"/>
                </a:rPr>
                <a:t>T</a:t>
              </a:r>
              <a:endParaRPr b="0" i="0" sz="6000" u="none" cap="none" strike="noStrike">
                <a:solidFill>
                  <a:schemeClr val="dk1"/>
                </a:solidFill>
                <a:latin typeface="Calibri"/>
                <a:ea typeface="Calibri"/>
                <a:cs typeface="Calibri"/>
                <a:sym typeface="Calibri"/>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287" name="Shape 287"/>
        <p:cNvGrpSpPr/>
        <p:nvPr/>
      </p:nvGrpSpPr>
      <p:grpSpPr>
        <a:xfrm>
          <a:off x="0" y="0"/>
          <a:ext cx="0" cy="0"/>
          <a:chOff x="0" y="0"/>
          <a:chExt cx="0" cy="0"/>
        </a:xfrm>
      </p:grpSpPr>
      <p:pic>
        <p:nvPicPr>
          <p:cNvPr descr="preencoded.png" id="288" name="Google Shape;288;g3faf718f8e5_0_261"/>
          <p:cNvPicPr preferRelativeResize="0"/>
          <p:nvPr/>
        </p:nvPicPr>
        <p:blipFill rotWithShape="1">
          <a:blip r:embed="rId3">
            <a:alphaModFix/>
          </a:blip>
          <a:srcRect b="0" l="0" r="0" t="0"/>
          <a:stretch/>
        </p:blipFill>
        <p:spPr>
          <a:xfrm>
            <a:off x="-295275" y="4772025"/>
            <a:ext cx="18888075" cy="6248400"/>
          </a:xfrm>
          <a:prstGeom prst="rect">
            <a:avLst/>
          </a:prstGeom>
          <a:noFill/>
          <a:ln>
            <a:noFill/>
          </a:ln>
        </p:spPr>
      </p:pic>
      <p:pic>
        <p:nvPicPr>
          <p:cNvPr descr="preencoded.png" id="289" name="Google Shape;289;g3faf718f8e5_0_261"/>
          <p:cNvPicPr preferRelativeResize="0"/>
          <p:nvPr/>
        </p:nvPicPr>
        <p:blipFill rotWithShape="1">
          <a:blip r:embed="rId4">
            <a:alphaModFix/>
          </a:blip>
          <a:srcRect b="0" l="0" r="0" t="0"/>
          <a:stretch/>
        </p:blipFill>
        <p:spPr>
          <a:xfrm>
            <a:off x="15001875" y="8220075"/>
            <a:ext cx="2582419" cy="1592747"/>
          </a:xfrm>
          <a:prstGeom prst="rect">
            <a:avLst/>
          </a:prstGeom>
          <a:noFill/>
          <a:ln>
            <a:noFill/>
          </a:ln>
        </p:spPr>
      </p:pic>
      <p:pic>
        <p:nvPicPr>
          <p:cNvPr descr="preencoded.png" id="290" name="Google Shape;290;g3faf718f8e5_0_261"/>
          <p:cNvPicPr preferRelativeResize="0"/>
          <p:nvPr/>
        </p:nvPicPr>
        <p:blipFill rotWithShape="1">
          <a:blip r:embed="rId5">
            <a:alphaModFix/>
          </a:blip>
          <a:srcRect b="0" l="0" r="0" t="0"/>
          <a:stretch/>
        </p:blipFill>
        <p:spPr>
          <a:xfrm>
            <a:off x="371475" y="295275"/>
            <a:ext cx="2755749" cy="1466850"/>
          </a:xfrm>
          <a:prstGeom prst="rect">
            <a:avLst/>
          </a:prstGeom>
          <a:noFill/>
          <a:ln>
            <a:noFill/>
          </a:ln>
        </p:spPr>
      </p:pic>
      <p:sp>
        <p:nvSpPr>
          <p:cNvPr id="291" name="Google Shape;291;g3faf718f8e5_0_261"/>
          <p:cNvSpPr/>
          <p:nvPr/>
        </p:nvSpPr>
        <p:spPr>
          <a:xfrm>
            <a:off x="1752600" y="1676400"/>
            <a:ext cx="3924300" cy="120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6000"/>
              <a:buFont typeface="Federant"/>
              <a:buNone/>
            </a:pPr>
            <a:r>
              <a:rPr b="0" i="0" lang="en-US" sz="6000" u="none" cap="none" strike="noStrike">
                <a:solidFill>
                  <a:srgbClr val="0E0E0E"/>
                </a:solidFill>
                <a:latin typeface="Federant"/>
                <a:ea typeface="Federant"/>
                <a:cs typeface="Federant"/>
                <a:sym typeface="Federant"/>
              </a:rPr>
              <a:t>Some Data</a:t>
            </a:r>
            <a:endParaRPr b="0" i="0" sz="6000" u="none" cap="none" strike="noStrike">
              <a:solidFill>
                <a:schemeClr val="dk1"/>
              </a:solidFill>
              <a:latin typeface="Calibri"/>
              <a:ea typeface="Calibri"/>
              <a:cs typeface="Calibri"/>
              <a:sym typeface="Calibri"/>
            </a:endParaRPr>
          </a:p>
        </p:txBody>
      </p:sp>
      <p:grpSp>
        <p:nvGrpSpPr>
          <p:cNvPr id="292" name="Google Shape;292;g3faf718f8e5_0_261"/>
          <p:cNvGrpSpPr/>
          <p:nvPr/>
        </p:nvGrpSpPr>
        <p:grpSpPr>
          <a:xfrm>
            <a:off x="1752600" y="3771900"/>
            <a:ext cx="2571900" cy="1428900"/>
            <a:chOff x="1752600" y="3771900"/>
            <a:chExt cx="2571900" cy="1428900"/>
          </a:xfrm>
        </p:grpSpPr>
        <p:sp>
          <p:nvSpPr>
            <p:cNvPr id="293" name="Google Shape;293;g3faf718f8e5_0_261"/>
            <p:cNvSpPr/>
            <p:nvPr/>
          </p:nvSpPr>
          <p:spPr>
            <a:xfrm>
              <a:off x="1752600" y="3771900"/>
              <a:ext cx="2571900" cy="13908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4" name="Google Shape;294;g3faf718f8e5_0_261"/>
            <p:cNvSpPr/>
            <p:nvPr/>
          </p:nvSpPr>
          <p:spPr>
            <a:xfrm>
              <a:off x="2324100" y="4000500"/>
              <a:ext cx="1695600" cy="120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70%</a:t>
              </a:r>
              <a:endParaRPr b="0" i="0" sz="6000" u="none" cap="none" strike="noStrike">
                <a:solidFill>
                  <a:schemeClr val="dk1"/>
                </a:solidFill>
                <a:latin typeface="Calibri"/>
                <a:ea typeface="Calibri"/>
                <a:cs typeface="Calibri"/>
                <a:sym typeface="Calibri"/>
              </a:endParaRPr>
            </a:p>
          </p:txBody>
        </p:sp>
      </p:grpSp>
      <p:grpSp>
        <p:nvGrpSpPr>
          <p:cNvPr id="295" name="Google Shape;295;g3faf718f8e5_0_261"/>
          <p:cNvGrpSpPr/>
          <p:nvPr/>
        </p:nvGrpSpPr>
        <p:grpSpPr>
          <a:xfrm>
            <a:off x="4476750" y="3857625"/>
            <a:ext cx="3773700" cy="1326000"/>
            <a:chOff x="4476750" y="3857625"/>
            <a:chExt cx="3773700" cy="1326000"/>
          </a:xfrm>
        </p:grpSpPr>
        <p:sp>
          <p:nvSpPr>
            <p:cNvPr id="296" name="Google Shape;296;g3faf718f8e5_0_261"/>
            <p:cNvSpPr/>
            <p:nvPr/>
          </p:nvSpPr>
          <p:spPr>
            <a:xfrm>
              <a:off x="4476750" y="3857625"/>
              <a:ext cx="3773700" cy="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Enchanted Creatures</a:t>
              </a:r>
              <a:endParaRPr b="0" i="0" sz="2700" u="none" cap="none" strike="noStrike">
                <a:solidFill>
                  <a:schemeClr val="dk1"/>
                </a:solidFill>
                <a:latin typeface="Calibri"/>
                <a:ea typeface="Calibri"/>
                <a:cs typeface="Calibri"/>
                <a:sym typeface="Calibri"/>
              </a:endParaRPr>
            </a:p>
          </p:txBody>
        </p:sp>
        <p:sp>
          <p:nvSpPr>
            <p:cNvPr id="297" name="Google Shape;297;g3faf718f8e5_0_261"/>
            <p:cNvSpPr/>
            <p:nvPr/>
          </p:nvSpPr>
          <p:spPr>
            <a:xfrm>
              <a:off x="4476750" y="4352925"/>
              <a:ext cx="37662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possess the ability to cast spells.</a:t>
              </a:r>
              <a:endParaRPr b="0" i="0" sz="2400" u="none" cap="none" strike="noStrike">
                <a:solidFill>
                  <a:schemeClr val="dk1"/>
                </a:solidFill>
                <a:latin typeface="Calibri"/>
                <a:ea typeface="Calibri"/>
                <a:cs typeface="Calibri"/>
                <a:sym typeface="Calibri"/>
              </a:endParaRPr>
            </a:p>
          </p:txBody>
        </p:sp>
      </p:grpSp>
      <p:grpSp>
        <p:nvGrpSpPr>
          <p:cNvPr id="298" name="Google Shape;298;g3faf718f8e5_0_261"/>
          <p:cNvGrpSpPr/>
          <p:nvPr/>
        </p:nvGrpSpPr>
        <p:grpSpPr>
          <a:xfrm>
            <a:off x="1752600" y="5619750"/>
            <a:ext cx="2628900" cy="1428900"/>
            <a:chOff x="1752600" y="5619750"/>
            <a:chExt cx="2628900" cy="1428900"/>
          </a:xfrm>
        </p:grpSpPr>
        <p:sp>
          <p:nvSpPr>
            <p:cNvPr id="299" name="Google Shape;299;g3faf718f8e5_0_261"/>
            <p:cNvSpPr/>
            <p:nvPr/>
          </p:nvSpPr>
          <p:spPr>
            <a:xfrm>
              <a:off x="1752600" y="5619750"/>
              <a:ext cx="2628900" cy="13908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3faf718f8e5_0_261"/>
            <p:cNvSpPr/>
            <p:nvPr/>
          </p:nvSpPr>
          <p:spPr>
            <a:xfrm>
              <a:off x="2324100" y="5848350"/>
              <a:ext cx="1752600" cy="120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60%</a:t>
              </a:r>
              <a:endParaRPr b="0" i="0" sz="6000" u="none" cap="none" strike="noStrike">
                <a:solidFill>
                  <a:schemeClr val="dk1"/>
                </a:solidFill>
                <a:latin typeface="Calibri"/>
                <a:ea typeface="Calibri"/>
                <a:cs typeface="Calibri"/>
                <a:sym typeface="Calibri"/>
              </a:endParaRPr>
            </a:p>
          </p:txBody>
        </p:sp>
      </p:grpSp>
      <p:grpSp>
        <p:nvGrpSpPr>
          <p:cNvPr id="301" name="Google Shape;301;g3faf718f8e5_0_261"/>
          <p:cNvGrpSpPr/>
          <p:nvPr/>
        </p:nvGrpSpPr>
        <p:grpSpPr>
          <a:xfrm>
            <a:off x="4533900" y="5676900"/>
            <a:ext cx="3716700" cy="1383000"/>
            <a:chOff x="4533900" y="5676900"/>
            <a:chExt cx="3716700" cy="1383000"/>
          </a:xfrm>
        </p:grpSpPr>
        <p:sp>
          <p:nvSpPr>
            <p:cNvPr id="302" name="Google Shape;302;g3faf718f8e5_0_261"/>
            <p:cNvSpPr/>
            <p:nvPr/>
          </p:nvSpPr>
          <p:spPr>
            <a:xfrm>
              <a:off x="4533900" y="5676900"/>
              <a:ext cx="3716700" cy="95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Magic-Wielding Individuals</a:t>
              </a:r>
              <a:endParaRPr b="0" i="0" sz="2700" u="none" cap="none" strike="noStrike">
                <a:solidFill>
                  <a:schemeClr val="dk1"/>
                </a:solidFill>
                <a:latin typeface="Calibri"/>
                <a:ea typeface="Calibri"/>
                <a:cs typeface="Calibri"/>
                <a:sym typeface="Calibri"/>
              </a:endParaRPr>
            </a:p>
          </p:txBody>
        </p:sp>
        <p:sp>
          <p:nvSpPr>
            <p:cNvPr id="303" name="Google Shape;303;g3faf718f8e5_0_261"/>
            <p:cNvSpPr/>
            <p:nvPr/>
          </p:nvSpPr>
          <p:spPr>
            <a:xfrm>
              <a:off x="4533900" y="6591300"/>
              <a:ext cx="3708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practice the art of illusions.</a:t>
              </a:r>
              <a:endParaRPr b="0" i="0" sz="2400" u="none" cap="none" strike="noStrike">
                <a:solidFill>
                  <a:schemeClr val="dk1"/>
                </a:solidFill>
                <a:latin typeface="Calibri"/>
                <a:ea typeface="Calibri"/>
                <a:cs typeface="Calibri"/>
                <a:sym typeface="Calibri"/>
              </a:endParaRPr>
            </a:p>
          </p:txBody>
        </p:sp>
      </p:grpSp>
      <p:grpSp>
        <p:nvGrpSpPr>
          <p:cNvPr id="304" name="Google Shape;304;g3faf718f8e5_0_261"/>
          <p:cNvGrpSpPr/>
          <p:nvPr/>
        </p:nvGrpSpPr>
        <p:grpSpPr>
          <a:xfrm>
            <a:off x="1752600" y="7467600"/>
            <a:ext cx="2628900" cy="1428900"/>
            <a:chOff x="1752600" y="7467600"/>
            <a:chExt cx="2628900" cy="1428900"/>
          </a:xfrm>
        </p:grpSpPr>
        <p:sp>
          <p:nvSpPr>
            <p:cNvPr id="305" name="Google Shape;305;g3faf718f8e5_0_261"/>
            <p:cNvSpPr/>
            <p:nvPr/>
          </p:nvSpPr>
          <p:spPr>
            <a:xfrm>
              <a:off x="1752600" y="7467600"/>
              <a:ext cx="2628900" cy="13908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g3faf718f8e5_0_261"/>
            <p:cNvSpPr/>
            <p:nvPr/>
          </p:nvSpPr>
          <p:spPr>
            <a:xfrm>
              <a:off x="2324100" y="7696200"/>
              <a:ext cx="1752600" cy="120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90%</a:t>
              </a:r>
              <a:endParaRPr b="0" i="0" sz="6000" u="none" cap="none" strike="noStrike">
                <a:solidFill>
                  <a:schemeClr val="dk1"/>
                </a:solidFill>
                <a:latin typeface="Calibri"/>
                <a:ea typeface="Calibri"/>
                <a:cs typeface="Calibri"/>
                <a:sym typeface="Calibri"/>
              </a:endParaRPr>
            </a:p>
          </p:txBody>
        </p:sp>
      </p:grpSp>
      <p:grpSp>
        <p:nvGrpSpPr>
          <p:cNvPr id="307" name="Google Shape;307;g3faf718f8e5_0_261"/>
          <p:cNvGrpSpPr/>
          <p:nvPr/>
        </p:nvGrpSpPr>
        <p:grpSpPr>
          <a:xfrm>
            <a:off x="4533900" y="7553325"/>
            <a:ext cx="3716700" cy="1326000"/>
            <a:chOff x="4533900" y="7553325"/>
            <a:chExt cx="3716700" cy="1326000"/>
          </a:xfrm>
        </p:grpSpPr>
        <p:sp>
          <p:nvSpPr>
            <p:cNvPr id="308" name="Google Shape;308;g3faf718f8e5_0_261"/>
            <p:cNvSpPr/>
            <p:nvPr/>
          </p:nvSpPr>
          <p:spPr>
            <a:xfrm>
              <a:off x="4533900" y="7553325"/>
              <a:ext cx="3716700" cy="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Spells Cast</a:t>
              </a:r>
              <a:endParaRPr b="0" i="0" sz="2700" u="none" cap="none" strike="noStrike">
                <a:solidFill>
                  <a:schemeClr val="dk1"/>
                </a:solidFill>
                <a:latin typeface="Calibri"/>
                <a:ea typeface="Calibri"/>
                <a:cs typeface="Calibri"/>
                <a:sym typeface="Calibri"/>
              </a:endParaRPr>
            </a:p>
          </p:txBody>
        </p:sp>
        <p:sp>
          <p:nvSpPr>
            <p:cNvPr id="309" name="Google Shape;309;g3faf718f8e5_0_261"/>
            <p:cNvSpPr/>
            <p:nvPr/>
          </p:nvSpPr>
          <p:spPr>
            <a:xfrm>
              <a:off x="4533900" y="8048625"/>
              <a:ext cx="37089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are dark magic, foretelling danger.</a:t>
              </a:r>
              <a:endParaRPr b="0" i="0" sz="2400" u="none" cap="none" strike="noStrike">
                <a:solidFill>
                  <a:schemeClr val="dk1"/>
                </a:solidFill>
                <a:latin typeface="Calibri"/>
                <a:ea typeface="Calibri"/>
                <a:cs typeface="Calibri"/>
                <a:sym typeface="Calibri"/>
              </a:endParaRPr>
            </a:p>
          </p:txBody>
        </p:sp>
      </p:grpSp>
      <p:pic>
        <p:nvPicPr>
          <p:cNvPr descr="preencoded.png" id="310" name="Google Shape;310;g3faf718f8e5_0_261"/>
          <p:cNvPicPr preferRelativeResize="0"/>
          <p:nvPr/>
        </p:nvPicPr>
        <p:blipFill rotWithShape="1">
          <a:blip r:embed="rId6">
            <a:alphaModFix/>
          </a:blip>
          <a:srcRect b="0" l="0" r="0" t="0"/>
          <a:stretch/>
        </p:blipFill>
        <p:spPr>
          <a:xfrm>
            <a:off x="9344025" y="2190750"/>
            <a:ext cx="7019925" cy="6219825"/>
          </a:xfrm>
          <a:prstGeom prst="rect">
            <a:avLst/>
          </a:prstGeom>
          <a:noFill/>
          <a:ln>
            <a:noFill/>
          </a:ln>
        </p:spPr>
      </p:pic>
      <p:grpSp>
        <p:nvGrpSpPr>
          <p:cNvPr id="311" name="Google Shape;311;g3faf718f8e5_0_261"/>
          <p:cNvGrpSpPr/>
          <p:nvPr/>
        </p:nvGrpSpPr>
        <p:grpSpPr>
          <a:xfrm>
            <a:off x="17640300" y="7994925"/>
            <a:ext cx="596549" cy="2063476"/>
            <a:chOff x="17640300" y="7994925"/>
            <a:chExt cx="596549" cy="2063476"/>
          </a:xfrm>
        </p:grpSpPr>
        <p:pic>
          <p:nvPicPr>
            <p:cNvPr descr="preencoded.png" id="312" name="Google Shape;312;g3faf718f8e5_0_261"/>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313" name="Google Shape;313;g3faf718f8e5_0_26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318" name="Shape 318"/>
        <p:cNvGrpSpPr/>
        <p:nvPr/>
      </p:nvGrpSpPr>
      <p:grpSpPr>
        <a:xfrm>
          <a:off x="0" y="0"/>
          <a:ext cx="0" cy="0"/>
          <a:chOff x="0" y="0"/>
          <a:chExt cx="0" cy="0"/>
        </a:xfrm>
      </p:grpSpPr>
      <p:pic>
        <p:nvPicPr>
          <p:cNvPr descr="preencoded.png" id="319" name="Google Shape;319;g3faf718f8e5_0_291"/>
          <p:cNvPicPr preferRelativeResize="0"/>
          <p:nvPr/>
        </p:nvPicPr>
        <p:blipFill rotWithShape="1">
          <a:blip r:embed="rId3">
            <a:alphaModFix/>
          </a:blip>
          <a:srcRect b="0" l="0" r="0" t="0"/>
          <a:stretch/>
        </p:blipFill>
        <p:spPr>
          <a:xfrm rot="5400000">
            <a:off x="-6662738" y="4672012"/>
            <a:ext cx="18888075" cy="6248400"/>
          </a:xfrm>
          <a:prstGeom prst="rect">
            <a:avLst/>
          </a:prstGeom>
          <a:noFill/>
          <a:ln>
            <a:noFill/>
          </a:ln>
        </p:spPr>
      </p:pic>
      <p:pic>
        <p:nvPicPr>
          <p:cNvPr descr="preencoded.png" id="320" name="Google Shape;320;g3faf718f8e5_0_291"/>
          <p:cNvPicPr preferRelativeResize="0"/>
          <p:nvPr/>
        </p:nvPicPr>
        <p:blipFill rotWithShape="1">
          <a:blip r:embed="rId4">
            <a:alphaModFix/>
          </a:blip>
          <a:srcRect b="0" l="0" r="0" t="0"/>
          <a:stretch/>
        </p:blipFill>
        <p:spPr>
          <a:xfrm rot="5400000">
            <a:off x="5910263" y="-642938"/>
            <a:ext cx="18888075" cy="6248400"/>
          </a:xfrm>
          <a:prstGeom prst="rect">
            <a:avLst/>
          </a:prstGeom>
          <a:noFill/>
          <a:ln>
            <a:noFill/>
          </a:ln>
        </p:spPr>
      </p:pic>
      <p:pic>
        <p:nvPicPr>
          <p:cNvPr descr="preencoded.png" id="321" name="Google Shape;321;g3faf718f8e5_0_291"/>
          <p:cNvPicPr preferRelativeResize="0"/>
          <p:nvPr/>
        </p:nvPicPr>
        <p:blipFill rotWithShape="1">
          <a:blip r:embed="rId5">
            <a:alphaModFix/>
          </a:blip>
          <a:srcRect b="0" l="0" r="0" t="0"/>
          <a:stretch/>
        </p:blipFill>
        <p:spPr>
          <a:xfrm>
            <a:off x="12030075" y="447675"/>
            <a:ext cx="5164070" cy="2028825"/>
          </a:xfrm>
          <a:prstGeom prst="rect">
            <a:avLst/>
          </a:prstGeom>
          <a:noFill/>
          <a:ln>
            <a:noFill/>
          </a:ln>
        </p:spPr>
      </p:pic>
      <p:pic>
        <p:nvPicPr>
          <p:cNvPr descr="preencoded.png" id="322" name="Google Shape;322;g3faf718f8e5_0_291"/>
          <p:cNvPicPr preferRelativeResize="0"/>
          <p:nvPr/>
        </p:nvPicPr>
        <p:blipFill rotWithShape="1">
          <a:blip r:embed="rId6">
            <a:alphaModFix/>
          </a:blip>
          <a:srcRect b="0" l="0" r="0" t="0"/>
          <a:stretch/>
        </p:blipFill>
        <p:spPr>
          <a:xfrm>
            <a:off x="-3762375" y="2476500"/>
            <a:ext cx="9152876" cy="7118997"/>
          </a:xfrm>
          <a:prstGeom prst="rect">
            <a:avLst/>
          </a:prstGeom>
          <a:noFill/>
          <a:ln>
            <a:noFill/>
          </a:ln>
        </p:spPr>
      </p:pic>
      <p:grpSp>
        <p:nvGrpSpPr>
          <p:cNvPr id="323" name="Google Shape;323;g3faf718f8e5_0_291"/>
          <p:cNvGrpSpPr/>
          <p:nvPr/>
        </p:nvGrpSpPr>
        <p:grpSpPr>
          <a:xfrm>
            <a:off x="17640300" y="7994925"/>
            <a:ext cx="596549" cy="2063476"/>
            <a:chOff x="17640300" y="7994925"/>
            <a:chExt cx="596549" cy="2063476"/>
          </a:xfrm>
        </p:grpSpPr>
        <p:pic>
          <p:nvPicPr>
            <p:cNvPr descr="preencoded.png" id="324" name="Google Shape;324;g3faf718f8e5_0_291"/>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325" name="Google Shape;325;g3faf718f8e5_0_29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26" name="Google Shape;326;g3faf718f8e5_0_291"/>
          <p:cNvGrpSpPr/>
          <p:nvPr/>
        </p:nvGrpSpPr>
        <p:grpSpPr>
          <a:xfrm>
            <a:off x="4526280" y="2943225"/>
            <a:ext cx="11942595" cy="4821675"/>
            <a:chOff x="4526280" y="2943225"/>
            <a:chExt cx="11942595" cy="4821675"/>
          </a:xfrm>
        </p:grpSpPr>
        <p:grpSp>
          <p:nvGrpSpPr>
            <p:cNvPr id="327" name="Google Shape;327;g3faf718f8e5_0_291"/>
            <p:cNvGrpSpPr/>
            <p:nvPr/>
          </p:nvGrpSpPr>
          <p:grpSpPr>
            <a:xfrm>
              <a:off x="4526280" y="2943225"/>
              <a:ext cx="11942595" cy="3899550"/>
              <a:chOff x="4526280" y="2943225"/>
              <a:chExt cx="11942595" cy="3899550"/>
            </a:xfrm>
          </p:grpSpPr>
          <p:sp>
            <p:nvSpPr>
              <p:cNvPr id="328" name="Google Shape;328;g3faf718f8e5_0_291"/>
              <p:cNvSpPr/>
              <p:nvPr/>
            </p:nvSpPr>
            <p:spPr>
              <a:xfrm>
                <a:off x="8448675" y="2943225"/>
                <a:ext cx="8020200" cy="36006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18000"/>
                  <a:buFont typeface="Federant"/>
                  <a:buNone/>
                </a:pPr>
                <a:r>
                  <a:rPr b="0" i="0" lang="en-US" sz="18000" u="none" cap="none" strike="noStrike">
                    <a:solidFill>
                      <a:srgbClr val="000000"/>
                    </a:solidFill>
                    <a:latin typeface="Federant"/>
                    <a:ea typeface="Federant"/>
                    <a:cs typeface="Federant"/>
                    <a:sym typeface="Federant"/>
                  </a:rPr>
                  <a:t>234,567</a:t>
                </a:r>
                <a:endParaRPr b="0" i="0" sz="18000" u="none" cap="none" strike="noStrike">
                  <a:solidFill>
                    <a:schemeClr val="dk1"/>
                  </a:solidFill>
                  <a:latin typeface="Calibri"/>
                  <a:ea typeface="Calibri"/>
                  <a:cs typeface="Calibri"/>
                  <a:sym typeface="Calibri"/>
                </a:endParaRPr>
              </a:p>
            </p:txBody>
          </p:sp>
          <p:sp>
            <p:nvSpPr>
              <p:cNvPr id="329" name="Google Shape;329;g3faf718f8e5_0_291"/>
              <p:cNvSpPr/>
              <p:nvPr/>
            </p:nvSpPr>
            <p:spPr>
              <a:xfrm>
                <a:off x="4526280" y="5895975"/>
                <a:ext cx="11942400" cy="9468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4800"/>
                  <a:buFont typeface="Lato"/>
                  <a:buNone/>
                </a:pPr>
                <a:r>
                  <a:rPr b="1" i="0" lang="en-US" sz="4800" u="none" cap="none" strike="noStrike">
                    <a:solidFill>
                      <a:srgbClr val="0E0E0E"/>
                    </a:solidFill>
                    <a:latin typeface="Lato"/>
                    <a:ea typeface="Lato"/>
                    <a:cs typeface="Lato"/>
                    <a:sym typeface="Lato"/>
                  </a:rPr>
                  <a:t>UNICORN SIGHTINGS</a:t>
                </a:r>
                <a:endParaRPr b="0" i="0" sz="4800" u="none" cap="none" strike="noStrike">
                  <a:solidFill>
                    <a:schemeClr val="dk1"/>
                  </a:solidFill>
                  <a:latin typeface="Calibri"/>
                  <a:ea typeface="Calibri"/>
                  <a:cs typeface="Calibri"/>
                  <a:sym typeface="Calibri"/>
                </a:endParaRPr>
              </a:p>
            </p:txBody>
          </p:sp>
        </p:grpSp>
        <p:sp>
          <p:nvSpPr>
            <p:cNvPr id="330" name="Google Shape;330;g3faf718f8e5_0_291"/>
            <p:cNvSpPr/>
            <p:nvPr/>
          </p:nvSpPr>
          <p:spPr>
            <a:xfrm>
              <a:off x="9454515" y="6934200"/>
              <a:ext cx="7014300" cy="8307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tally of the number of unicorns spotted in the fantasy realm.</a:t>
              </a:r>
              <a:endParaRPr b="0" i="0" sz="2400" u="none" cap="none" strike="noStrike">
                <a:solidFill>
                  <a:schemeClr val="dk1"/>
                </a:solidFill>
                <a:latin typeface="Calibri"/>
                <a:ea typeface="Calibri"/>
                <a:cs typeface="Calibri"/>
                <a:sym typeface="Calibri"/>
              </a:endParaRPr>
            </a:p>
          </p:txBody>
        </p:sp>
      </p:grpSp>
      <p:pic>
        <p:nvPicPr>
          <p:cNvPr descr="preencoded.png" id="331" name="Google Shape;331;g3faf718f8e5_0_291"/>
          <p:cNvPicPr preferRelativeResize="0"/>
          <p:nvPr/>
        </p:nvPicPr>
        <p:blipFill rotWithShape="1">
          <a:blip r:embed="rId8">
            <a:alphaModFix/>
          </a:blip>
          <a:srcRect b="0" l="0" r="0" t="0"/>
          <a:stretch/>
        </p:blipFill>
        <p:spPr>
          <a:xfrm>
            <a:off x="1095375" y="1257300"/>
            <a:ext cx="7105650" cy="70675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336" name="Shape 336"/>
        <p:cNvGrpSpPr/>
        <p:nvPr/>
      </p:nvGrpSpPr>
      <p:grpSpPr>
        <a:xfrm>
          <a:off x="0" y="0"/>
          <a:ext cx="0" cy="0"/>
          <a:chOff x="0" y="0"/>
          <a:chExt cx="0" cy="0"/>
        </a:xfrm>
      </p:grpSpPr>
      <p:pic>
        <p:nvPicPr>
          <p:cNvPr descr="preencoded.png" id="337" name="Google Shape;337;g3faf718f8e5_0_308"/>
          <p:cNvPicPr preferRelativeResize="0"/>
          <p:nvPr/>
        </p:nvPicPr>
        <p:blipFill rotWithShape="1">
          <a:blip r:embed="rId3">
            <a:alphaModFix/>
          </a:blip>
          <a:srcRect b="0" l="0" r="0" t="0"/>
          <a:stretch/>
        </p:blipFill>
        <p:spPr>
          <a:xfrm rot="10800000">
            <a:off x="-295275" y="4772025"/>
            <a:ext cx="18888075" cy="6248400"/>
          </a:xfrm>
          <a:prstGeom prst="rect">
            <a:avLst/>
          </a:prstGeom>
          <a:noFill/>
          <a:ln>
            <a:noFill/>
          </a:ln>
        </p:spPr>
      </p:pic>
      <p:pic>
        <p:nvPicPr>
          <p:cNvPr descr="preencoded.png" id="338" name="Google Shape;338;g3faf718f8e5_0_308"/>
          <p:cNvPicPr preferRelativeResize="0"/>
          <p:nvPr/>
        </p:nvPicPr>
        <p:blipFill rotWithShape="1">
          <a:blip r:embed="rId4">
            <a:alphaModFix/>
          </a:blip>
          <a:srcRect b="0" l="0" r="0" t="0"/>
          <a:stretch/>
        </p:blipFill>
        <p:spPr>
          <a:xfrm>
            <a:off x="14735175" y="781050"/>
            <a:ext cx="3069211" cy="1587977"/>
          </a:xfrm>
          <a:prstGeom prst="rect">
            <a:avLst/>
          </a:prstGeom>
          <a:noFill/>
          <a:ln>
            <a:noFill/>
          </a:ln>
        </p:spPr>
      </p:pic>
      <p:pic>
        <p:nvPicPr>
          <p:cNvPr descr="preencoded.png" id="339" name="Google Shape;339;g3faf718f8e5_0_308"/>
          <p:cNvPicPr preferRelativeResize="0"/>
          <p:nvPr/>
        </p:nvPicPr>
        <p:blipFill rotWithShape="1">
          <a:blip r:embed="rId5">
            <a:alphaModFix/>
          </a:blip>
          <a:srcRect b="0" l="0" r="0" t="0"/>
          <a:stretch/>
        </p:blipFill>
        <p:spPr>
          <a:xfrm>
            <a:off x="666750" y="3552825"/>
            <a:ext cx="1733550" cy="1219529"/>
          </a:xfrm>
          <a:prstGeom prst="rect">
            <a:avLst/>
          </a:prstGeom>
          <a:noFill/>
          <a:ln>
            <a:noFill/>
          </a:ln>
        </p:spPr>
      </p:pic>
      <p:grpSp>
        <p:nvGrpSpPr>
          <p:cNvPr id="340" name="Google Shape;340;g3faf718f8e5_0_308"/>
          <p:cNvGrpSpPr/>
          <p:nvPr/>
        </p:nvGrpSpPr>
        <p:grpSpPr>
          <a:xfrm>
            <a:off x="17640300" y="7994925"/>
            <a:ext cx="596549" cy="2063476"/>
            <a:chOff x="17640300" y="7994925"/>
            <a:chExt cx="596549" cy="2063476"/>
          </a:xfrm>
        </p:grpSpPr>
        <p:pic>
          <p:nvPicPr>
            <p:cNvPr descr="preencoded.png" id="341" name="Google Shape;341;g3faf718f8e5_0_308"/>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42" name="Google Shape;342;g3faf718f8e5_0_308"/>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343" name="Google Shape;343;g3faf718f8e5_0_308"/>
          <p:cNvGrpSpPr/>
          <p:nvPr/>
        </p:nvGrpSpPr>
        <p:grpSpPr>
          <a:xfrm>
            <a:off x="2338388" y="1857375"/>
            <a:ext cx="6315000" cy="2150700"/>
            <a:chOff x="2338388" y="1857375"/>
            <a:chExt cx="6315000" cy="2150700"/>
          </a:xfrm>
        </p:grpSpPr>
        <p:sp>
          <p:nvSpPr>
            <p:cNvPr id="344" name="Google Shape;344;g3faf718f8e5_0_308"/>
            <p:cNvSpPr/>
            <p:nvPr/>
          </p:nvSpPr>
          <p:spPr>
            <a:xfrm>
              <a:off x="2338388" y="1857375"/>
              <a:ext cx="6315000" cy="19527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5" name="Google Shape;345;g3faf718f8e5_0_308"/>
            <p:cNvSpPr/>
            <p:nvPr/>
          </p:nvSpPr>
          <p:spPr>
            <a:xfrm>
              <a:off x="2483168" y="2085975"/>
              <a:ext cx="5598900" cy="1922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9600"/>
                <a:buFont typeface="Federant"/>
                <a:buNone/>
              </a:pPr>
              <a:r>
                <a:rPr b="0" i="0" lang="en-US" sz="9600" u="none" cap="none" strike="noStrike">
                  <a:solidFill>
                    <a:srgbClr val="000000"/>
                  </a:solidFill>
                  <a:latin typeface="Federant"/>
                  <a:ea typeface="Federant"/>
                  <a:cs typeface="Federant"/>
                  <a:sym typeface="Federant"/>
                </a:rPr>
                <a:t>233 Coins</a:t>
              </a:r>
              <a:endParaRPr b="0" i="0" sz="9600" u="none" cap="none" strike="noStrike">
                <a:solidFill>
                  <a:schemeClr val="dk1"/>
                </a:solidFill>
                <a:latin typeface="Calibri"/>
                <a:ea typeface="Calibri"/>
                <a:cs typeface="Calibri"/>
                <a:sym typeface="Calibri"/>
              </a:endParaRPr>
            </a:p>
          </p:txBody>
        </p:sp>
      </p:grpSp>
      <p:sp>
        <p:nvSpPr>
          <p:cNvPr id="346" name="Google Shape;346;g3faf718f8e5_0_308"/>
          <p:cNvSpPr/>
          <p:nvPr/>
        </p:nvSpPr>
        <p:spPr>
          <a:xfrm>
            <a:off x="2512695" y="4038600"/>
            <a:ext cx="59664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Treasure Found</a:t>
            </a:r>
            <a:endParaRPr b="0" i="0" sz="2400" u="none" cap="none" strike="noStrike">
              <a:solidFill>
                <a:schemeClr val="dk1"/>
              </a:solidFill>
              <a:latin typeface="Calibri"/>
              <a:ea typeface="Calibri"/>
              <a:cs typeface="Calibri"/>
              <a:sym typeface="Calibri"/>
            </a:endParaRPr>
          </a:p>
        </p:txBody>
      </p:sp>
      <p:grpSp>
        <p:nvGrpSpPr>
          <p:cNvPr id="347" name="Google Shape;347;g3faf718f8e5_0_308"/>
          <p:cNvGrpSpPr/>
          <p:nvPr/>
        </p:nvGrpSpPr>
        <p:grpSpPr>
          <a:xfrm>
            <a:off x="2190750" y="5419725"/>
            <a:ext cx="6610500" cy="2150700"/>
            <a:chOff x="2190750" y="5419725"/>
            <a:chExt cx="6610500" cy="2150700"/>
          </a:xfrm>
        </p:grpSpPr>
        <p:sp>
          <p:nvSpPr>
            <p:cNvPr id="348" name="Google Shape;348;g3faf718f8e5_0_308"/>
            <p:cNvSpPr/>
            <p:nvPr/>
          </p:nvSpPr>
          <p:spPr>
            <a:xfrm>
              <a:off x="2190750" y="5419725"/>
              <a:ext cx="6610500" cy="19527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9" name="Google Shape;349;g3faf718f8e5_0_308"/>
            <p:cNvSpPr/>
            <p:nvPr/>
          </p:nvSpPr>
          <p:spPr>
            <a:xfrm>
              <a:off x="2335530" y="5648325"/>
              <a:ext cx="5894100" cy="1922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9600"/>
                <a:buFont typeface="Federant"/>
                <a:buNone/>
              </a:pPr>
              <a:r>
                <a:rPr b="0" i="0" lang="en-US" sz="9600" u="none" cap="none" strike="noStrike">
                  <a:solidFill>
                    <a:srgbClr val="000000"/>
                  </a:solidFill>
                  <a:latin typeface="Federant"/>
                  <a:ea typeface="Federant"/>
                  <a:cs typeface="Federant"/>
                  <a:sym typeface="Federant"/>
                </a:rPr>
                <a:t>456 Hours</a:t>
              </a:r>
              <a:endParaRPr b="0" i="0" sz="9600" u="none" cap="none" strike="noStrike">
                <a:solidFill>
                  <a:schemeClr val="dk1"/>
                </a:solidFill>
                <a:latin typeface="Calibri"/>
                <a:ea typeface="Calibri"/>
                <a:cs typeface="Calibri"/>
                <a:sym typeface="Calibri"/>
              </a:endParaRPr>
            </a:p>
          </p:txBody>
        </p:sp>
      </p:grpSp>
      <p:sp>
        <p:nvSpPr>
          <p:cNvPr id="350" name="Google Shape;350;g3faf718f8e5_0_308"/>
          <p:cNvSpPr/>
          <p:nvPr/>
        </p:nvSpPr>
        <p:spPr>
          <a:xfrm>
            <a:off x="2512695" y="7600950"/>
            <a:ext cx="59664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Duration of Spell Casting</a:t>
            </a:r>
            <a:endParaRPr b="0" i="0" sz="2400" u="none" cap="none" strike="noStrike">
              <a:solidFill>
                <a:schemeClr val="dk1"/>
              </a:solidFill>
              <a:latin typeface="Calibri"/>
              <a:ea typeface="Calibri"/>
              <a:cs typeface="Calibri"/>
              <a:sym typeface="Calibri"/>
            </a:endParaRPr>
          </a:p>
        </p:txBody>
      </p:sp>
      <p:grpSp>
        <p:nvGrpSpPr>
          <p:cNvPr id="351" name="Google Shape;351;g3faf718f8e5_0_308"/>
          <p:cNvGrpSpPr/>
          <p:nvPr/>
        </p:nvGrpSpPr>
        <p:grpSpPr>
          <a:xfrm>
            <a:off x="11387138" y="1857375"/>
            <a:ext cx="3457500" cy="2150700"/>
            <a:chOff x="11387138" y="1857375"/>
            <a:chExt cx="3457500" cy="2150700"/>
          </a:xfrm>
        </p:grpSpPr>
        <p:sp>
          <p:nvSpPr>
            <p:cNvPr id="352" name="Google Shape;352;g3faf718f8e5_0_308"/>
            <p:cNvSpPr/>
            <p:nvPr/>
          </p:nvSpPr>
          <p:spPr>
            <a:xfrm>
              <a:off x="11387138" y="1857375"/>
              <a:ext cx="3457500" cy="19527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g3faf718f8e5_0_308"/>
            <p:cNvSpPr/>
            <p:nvPr/>
          </p:nvSpPr>
          <p:spPr>
            <a:xfrm>
              <a:off x="11531918" y="2085975"/>
              <a:ext cx="2741400" cy="1922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9600"/>
                <a:buFont typeface="Federant"/>
                <a:buNone/>
              </a:pPr>
              <a:r>
                <a:rPr b="0" i="0" lang="en-US" sz="9600" u="none" cap="none" strike="noStrike">
                  <a:solidFill>
                    <a:srgbClr val="000000"/>
                  </a:solidFill>
                  <a:latin typeface="Federant"/>
                  <a:ea typeface="Federant"/>
                  <a:cs typeface="Federant"/>
                  <a:sym typeface="Federant"/>
                </a:rPr>
                <a:t>85%</a:t>
              </a:r>
              <a:endParaRPr b="0" i="0" sz="9600" u="none" cap="none" strike="noStrike">
                <a:solidFill>
                  <a:schemeClr val="dk1"/>
                </a:solidFill>
                <a:latin typeface="Calibri"/>
                <a:ea typeface="Calibri"/>
                <a:cs typeface="Calibri"/>
                <a:sym typeface="Calibri"/>
              </a:endParaRPr>
            </a:p>
          </p:txBody>
        </p:sp>
      </p:grpSp>
      <p:sp>
        <p:nvSpPr>
          <p:cNvPr id="354" name="Google Shape;354;g3faf718f8e5_0_308"/>
          <p:cNvSpPr/>
          <p:nvPr/>
        </p:nvSpPr>
        <p:spPr>
          <a:xfrm>
            <a:off x="10132695" y="4038600"/>
            <a:ext cx="59664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Wished Granted</a:t>
            </a:r>
            <a:endParaRPr b="0" i="0" sz="2400" u="none" cap="none" strike="noStrike">
              <a:solidFill>
                <a:schemeClr val="dk1"/>
              </a:solidFill>
              <a:latin typeface="Calibri"/>
              <a:ea typeface="Calibri"/>
              <a:cs typeface="Calibri"/>
              <a:sym typeface="Calibri"/>
            </a:endParaRPr>
          </a:p>
        </p:txBody>
      </p:sp>
      <p:grpSp>
        <p:nvGrpSpPr>
          <p:cNvPr id="355" name="Google Shape;355;g3faf718f8e5_0_308"/>
          <p:cNvGrpSpPr/>
          <p:nvPr/>
        </p:nvGrpSpPr>
        <p:grpSpPr>
          <a:xfrm>
            <a:off x="10539413" y="5419725"/>
            <a:ext cx="5153100" cy="2150700"/>
            <a:chOff x="10539413" y="5419725"/>
            <a:chExt cx="5153100" cy="2150700"/>
          </a:xfrm>
        </p:grpSpPr>
        <p:sp>
          <p:nvSpPr>
            <p:cNvPr id="356" name="Google Shape;356;g3faf718f8e5_0_308"/>
            <p:cNvSpPr/>
            <p:nvPr/>
          </p:nvSpPr>
          <p:spPr>
            <a:xfrm>
              <a:off x="10539413" y="5419725"/>
              <a:ext cx="5153100" cy="19527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7" name="Google Shape;357;g3faf718f8e5_0_308"/>
            <p:cNvSpPr/>
            <p:nvPr/>
          </p:nvSpPr>
          <p:spPr>
            <a:xfrm>
              <a:off x="10684193" y="5648325"/>
              <a:ext cx="4436700" cy="19221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000000"/>
                </a:buClr>
                <a:buSzPts val="9600"/>
                <a:buFont typeface="Federant"/>
                <a:buNone/>
              </a:pPr>
              <a:r>
                <a:rPr b="0" i="0" lang="en-US" sz="9600" u="none" cap="none" strike="noStrike">
                  <a:solidFill>
                    <a:srgbClr val="000000"/>
                  </a:solidFill>
                  <a:latin typeface="Federant"/>
                  <a:ea typeface="Federant"/>
                  <a:cs typeface="Federant"/>
                  <a:sym typeface="Federant"/>
                </a:rPr>
                <a:t>674 Km</a:t>
              </a:r>
              <a:endParaRPr b="0" i="0" sz="9600" u="none" cap="none" strike="noStrike">
                <a:solidFill>
                  <a:schemeClr val="dk1"/>
                </a:solidFill>
                <a:latin typeface="Calibri"/>
                <a:ea typeface="Calibri"/>
                <a:cs typeface="Calibri"/>
                <a:sym typeface="Calibri"/>
              </a:endParaRPr>
            </a:p>
          </p:txBody>
        </p:sp>
      </p:grpSp>
      <p:sp>
        <p:nvSpPr>
          <p:cNvPr id="358" name="Google Shape;358;g3faf718f8e5_0_308"/>
          <p:cNvSpPr/>
          <p:nvPr/>
        </p:nvSpPr>
        <p:spPr>
          <a:xfrm>
            <a:off x="10132695" y="7600950"/>
            <a:ext cx="59664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Journey Distance</a:t>
            </a:r>
            <a:endParaRPr b="0" i="0" sz="24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363" name="Shape 363"/>
        <p:cNvGrpSpPr/>
        <p:nvPr/>
      </p:nvGrpSpPr>
      <p:grpSpPr>
        <a:xfrm>
          <a:off x="0" y="0"/>
          <a:ext cx="0" cy="0"/>
          <a:chOff x="0" y="0"/>
          <a:chExt cx="0" cy="0"/>
        </a:xfrm>
      </p:grpSpPr>
      <p:pic>
        <p:nvPicPr>
          <p:cNvPr descr="preencoded.png" id="364" name="Google Shape;364;g3faf718f8e5_0_334"/>
          <p:cNvPicPr preferRelativeResize="0"/>
          <p:nvPr/>
        </p:nvPicPr>
        <p:blipFill rotWithShape="1">
          <a:blip r:embed="rId3">
            <a:alphaModFix/>
          </a:blip>
          <a:srcRect b="0" l="0" r="0" t="0"/>
          <a:stretch/>
        </p:blipFill>
        <p:spPr>
          <a:xfrm>
            <a:off x="-295275" y="0"/>
            <a:ext cx="18888075" cy="6248400"/>
          </a:xfrm>
          <a:prstGeom prst="rect">
            <a:avLst/>
          </a:prstGeom>
          <a:noFill/>
          <a:ln>
            <a:noFill/>
          </a:ln>
        </p:spPr>
      </p:pic>
      <p:pic>
        <p:nvPicPr>
          <p:cNvPr descr="preencoded.png" id="365" name="Google Shape;365;g3faf718f8e5_0_334"/>
          <p:cNvPicPr preferRelativeResize="0"/>
          <p:nvPr/>
        </p:nvPicPr>
        <p:blipFill rotWithShape="1">
          <a:blip r:embed="rId4">
            <a:alphaModFix/>
          </a:blip>
          <a:srcRect b="0" l="0" r="0" t="0"/>
          <a:stretch/>
        </p:blipFill>
        <p:spPr>
          <a:xfrm>
            <a:off x="438150" y="657225"/>
            <a:ext cx="2606948" cy="1924050"/>
          </a:xfrm>
          <a:prstGeom prst="rect">
            <a:avLst/>
          </a:prstGeom>
          <a:noFill/>
          <a:ln>
            <a:noFill/>
          </a:ln>
        </p:spPr>
      </p:pic>
      <p:pic>
        <p:nvPicPr>
          <p:cNvPr descr="preencoded.png" id="366" name="Google Shape;366;g3faf718f8e5_0_334"/>
          <p:cNvPicPr preferRelativeResize="0"/>
          <p:nvPr/>
        </p:nvPicPr>
        <p:blipFill rotWithShape="1">
          <a:blip r:embed="rId5">
            <a:alphaModFix/>
          </a:blip>
          <a:srcRect b="0" l="0" r="0" t="0"/>
          <a:stretch/>
        </p:blipFill>
        <p:spPr>
          <a:xfrm>
            <a:off x="14592300" y="8029575"/>
            <a:ext cx="2774625" cy="1587891"/>
          </a:xfrm>
          <a:prstGeom prst="rect">
            <a:avLst/>
          </a:prstGeom>
          <a:noFill/>
          <a:ln>
            <a:noFill/>
          </a:ln>
        </p:spPr>
      </p:pic>
      <p:grpSp>
        <p:nvGrpSpPr>
          <p:cNvPr id="367" name="Google Shape;367;g3faf718f8e5_0_334"/>
          <p:cNvGrpSpPr/>
          <p:nvPr/>
        </p:nvGrpSpPr>
        <p:grpSpPr>
          <a:xfrm>
            <a:off x="17640300" y="7994925"/>
            <a:ext cx="596549" cy="2063476"/>
            <a:chOff x="17640300" y="7994925"/>
            <a:chExt cx="596549" cy="2063476"/>
          </a:xfrm>
        </p:grpSpPr>
        <p:pic>
          <p:nvPicPr>
            <p:cNvPr descr="preencoded.png" id="368" name="Google Shape;368;g3faf718f8e5_0_334"/>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369" name="Google Shape;369;g3faf718f8e5_0_33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70" name="Google Shape;370;g3faf718f8e5_0_334"/>
          <p:cNvSpPr/>
          <p:nvPr/>
        </p:nvSpPr>
        <p:spPr>
          <a:xfrm>
            <a:off x="7034213" y="1085850"/>
            <a:ext cx="4486200" cy="120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Some Graph</a:t>
            </a:r>
            <a:endParaRPr b="0" i="0" sz="6000" u="none" cap="none" strike="noStrike">
              <a:solidFill>
                <a:schemeClr val="dk1"/>
              </a:solidFill>
              <a:latin typeface="Calibri"/>
              <a:ea typeface="Calibri"/>
              <a:cs typeface="Calibri"/>
              <a:sym typeface="Calibri"/>
            </a:endParaRPr>
          </a:p>
        </p:txBody>
      </p:sp>
      <p:grpSp>
        <p:nvGrpSpPr>
          <p:cNvPr id="371" name="Google Shape;371;g3faf718f8e5_0_334"/>
          <p:cNvGrpSpPr/>
          <p:nvPr/>
        </p:nvGrpSpPr>
        <p:grpSpPr>
          <a:xfrm>
            <a:off x="2038350" y="2824588"/>
            <a:ext cx="6709939" cy="4712767"/>
            <a:chOff x="2038350" y="2824588"/>
            <a:chExt cx="6709939" cy="4712767"/>
          </a:xfrm>
        </p:grpSpPr>
        <p:pic>
          <p:nvPicPr>
            <p:cNvPr descr="preencoded.png" id="372" name="Google Shape;372;g3faf718f8e5_0_334"/>
            <p:cNvPicPr preferRelativeResize="0"/>
            <p:nvPr/>
          </p:nvPicPr>
          <p:blipFill rotWithShape="1">
            <a:blip r:embed="rId7">
              <a:alphaModFix/>
            </a:blip>
            <a:srcRect b="0" l="0" r="0" t="0"/>
            <a:stretch/>
          </p:blipFill>
          <p:spPr>
            <a:xfrm>
              <a:off x="2530372" y="2824588"/>
              <a:ext cx="6217917" cy="4133250"/>
            </a:xfrm>
            <a:prstGeom prst="rect">
              <a:avLst/>
            </a:prstGeom>
            <a:noFill/>
            <a:ln>
              <a:noFill/>
            </a:ln>
          </p:spPr>
        </p:pic>
        <p:pic>
          <p:nvPicPr>
            <p:cNvPr descr="preencoded.png" id="373" name="Google Shape;373;g3faf718f8e5_0_334"/>
            <p:cNvPicPr preferRelativeResize="0"/>
            <p:nvPr/>
          </p:nvPicPr>
          <p:blipFill rotWithShape="1">
            <a:blip r:embed="rId8">
              <a:alphaModFix/>
            </a:blip>
            <a:srcRect b="0" l="0" r="0" t="0"/>
            <a:stretch/>
          </p:blipFill>
          <p:spPr>
            <a:xfrm>
              <a:off x="3384152" y="3139083"/>
              <a:ext cx="8673" cy="3943830"/>
            </a:xfrm>
            <a:prstGeom prst="rect">
              <a:avLst/>
            </a:prstGeom>
            <a:noFill/>
            <a:ln>
              <a:noFill/>
            </a:ln>
          </p:spPr>
        </p:pic>
        <p:pic>
          <p:nvPicPr>
            <p:cNvPr descr="preencoded.png" id="374" name="Google Shape;374;g3faf718f8e5_0_334"/>
            <p:cNvPicPr preferRelativeResize="0"/>
            <p:nvPr/>
          </p:nvPicPr>
          <p:blipFill rotWithShape="1">
            <a:blip r:embed="rId8">
              <a:alphaModFix/>
            </a:blip>
            <a:srcRect b="0" l="0" r="0" t="0"/>
            <a:stretch/>
          </p:blipFill>
          <p:spPr>
            <a:xfrm>
              <a:off x="4237930" y="3139083"/>
              <a:ext cx="8673" cy="3943830"/>
            </a:xfrm>
            <a:prstGeom prst="rect">
              <a:avLst/>
            </a:prstGeom>
            <a:noFill/>
            <a:ln>
              <a:noFill/>
            </a:ln>
          </p:spPr>
        </p:pic>
        <p:pic>
          <p:nvPicPr>
            <p:cNvPr descr="preencoded.png" id="375" name="Google Shape;375;g3faf718f8e5_0_334"/>
            <p:cNvPicPr preferRelativeResize="0"/>
            <p:nvPr/>
          </p:nvPicPr>
          <p:blipFill rotWithShape="1">
            <a:blip r:embed="rId8">
              <a:alphaModFix/>
            </a:blip>
            <a:srcRect b="0" l="0" r="0" t="0"/>
            <a:stretch/>
          </p:blipFill>
          <p:spPr>
            <a:xfrm>
              <a:off x="5091711" y="3139083"/>
              <a:ext cx="8673" cy="3943830"/>
            </a:xfrm>
            <a:prstGeom prst="rect">
              <a:avLst/>
            </a:prstGeom>
            <a:noFill/>
            <a:ln>
              <a:noFill/>
            </a:ln>
          </p:spPr>
        </p:pic>
        <p:pic>
          <p:nvPicPr>
            <p:cNvPr descr="preencoded.png" id="376" name="Google Shape;376;g3faf718f8e5_0_334"/>
            <p:cNvPicPr preferRelativeResize="0"/>
            <p:nvPr/>
          </p:nvPicPr>
          <p:blipFill rotWithShape="1">
            <a:blip r:embed="rId8">
              <a:alphaModFix/>
            </a:blip>
            <a:srcRect b="0" l="0" r="0" t="0"/>
            <a:stretch/>
          </p:blipFill>
          <p:spPr>
            <a:xfrm>
              <a:off x="5945489" y="3139083"/>
              <a:ext cx="8673" cy="3943830"/>
            </a:xfrm>
            <a:prstGeom prst="rect">
              <a:avLst/>
            </a:prstGeom>
            <a:noFill/>
            <a:ln>
              <a:noFill/>
            </a:ln>
          </p:spPr>
        </p:pic>
        <p:pic>
          <p:nvPicPr>
            <p:cNvPr descr="preencoded.png" id="377" name="Google Shape;377;g3faf718f8e5_0_334"/>
            <p:cNvPicPr preferRelativeResize="0"/>
            <p:nvPr/>
          </p:nvPicPr>
          <p:blipFill rotWithShape="1">
            <a:blip r:embed="rId8">
              <a:alphaModFix/>
            </a:blip>
            <a:srcRect b="0" l="0" r="0" t="0"/>
            <a:stretch/>
          </p:blipFill>
          <p:spPr>
            <a:xfrm>
              <a:off x="6799271" y="3139083"/>
              <a:ext cx="8673" cy="3943830"/>
            </a:xfrm>
            <a:prstGeom prst="rect">
              <a:avLst/>
            </a:prstGeom>
            <a:noFill/>
            <a:ln>
              <a:noFill/>
            </a:ln>
          </p:spPr>
        </p:pic>
        <p:pic>
          <p:nvPicPr>
            <p:cNvPr descr="preencoded.png" id="378" name="Google Shape;378;g3faf718f8e5_0_334"/>
            <p:cNvPicPr preferRelativeResize="0"/>
            <p:nvPr/>
          </p:nvPicPr>
          <p:blipFill rotWithShape="1">
            <a:blip r:embed="rId8">
              <a:alphaModFix/>
            </a:blip>
            <a:srcRect b="0" l="0" r="0" t="0"/>
            <a:stretch/>
          </p:blipFill>
          <p:spPr>
            <a:xfrm>
              <a:off x="7653049" y="3139083"/>
              <a:ext cx="8673" cy="3943830"/>
            </a:xfrm>
            <a:prstGeom prst="rect">
              <a:avLst/>
            </a:prstGeom>
            <a:noFill/>
            <a:ln>
              <a:noFill/>
            </a:ln>
          </p:spPr>
        </p:pic>
        <p:pic>
          <p:nvPicPr>
            <p:cNvPr descr="preencoded.png" id="379" name="Google Shape;379;g3faf718f8e5_0_334"/>
            <p:cNvPicPr preferRelativeResize="0"/>
            <p:nvPr/>
          </p:nvPicPr>
          <p:blipFill rotWithShape="1">
            <a:blip r:embed="rId8">
              <a:alphaModFix/>
            </a:blip>
            <a:srcRect b="0" l="0" r="0" t="0"/>
            <a:stretch/>
          </p:blipFill>
          <p:spPr>
            <a:xfrm>
              <a:off x="8506828" y="3139083"/>
              <a:ext cx="8673" cy="3943830"/>
            </a:xfrm>
            <a:prstGeom prst="rect">
              <a:avLst/>
            </a:prstGeom>
            <a:noFill/>
            <a:ln>
              <a:noFill/>
            </a:ln>
          </p:spPr>
        </p:pic>
        <p:pic>
          <p:nvPicPr>
            <p:cNvPr descr="preencoded.png" id="380" name="Google Shape;380;g3faf718f8e5_0_334"/>
            <p:cNvPicPr preferRelativeResize="0"/>
            <p:nvPr/>
          </p:nvPicPr>
          <p:blipFill rotWithShape="1">
            <a:blip r:embed="rId9">
              <a:alphaModFix/>
            </a:blip>
            <a:srcRect b="0" l="0" r="0" t="0"/>
            <a:stretch/>
          </p:blipFill>
          <p:spPr>
            <a:xfrm>
              <a:off x="2516122" y="4106724"/>
              <a:ext cx="6036870" cy="1780186"/>
            </a:xfrm>
            <a:prstGeom prst="rect">
              <a:avLst/>
            </a:prstGeom>
            <a:noFill/>
            <a:ln>
              <a:noFill/>
            </a:ln>
          </p:spPr>
        </p:pic>
        <p:pic>
          <p:nvPicPr>
            <p:cNvPr descr="preencoded.png" id="381" name="Google Shape;381;g3faf718f8e5_0_334"/>
            <p:cNvPicPr preferRelativeResize="0"/>
            <p:nvPr/>
          </p:nvPicPr>
          <p:blipFill rotWithShape="1">
            <a:blip r:embed="rId10">
              <a:alphaModFix/>
            </a:blip>
            <a:srcRect b="0" l="0" r="0" t="0"/>
            <a:stretch/>
          </p:blipFill>
          <p:spPr>
            <a:xfrm>
              <a:off x="2526404" y="4773581"/>
              <a:ext cx="6032267" cy="1701393"/>
            </a:xfrm>
            <a:prstGeom prst="rect">
              <a:avLst/>
            </a:prstGeom>
            <a:noFill/>
            <a:ln>
              <a:noFill/>
            </a:ln>
          </p:spPr>
        </p:pic>
        <p:pic>
          <p:nvPicPr>
            <p:cNvPr descr="preencoded.png" id="382" name="Google Shape;382;g3faf718f8e5_0_334"/>
            <p:cNvPicPr preferRelativeResize="0"/>
            <p:nvPr/>
          </p:nvPicPr>
          <p:blipFill rotWithShape="1">
            <a:blip r:embed="rId11">
              <a:alphaModFix/>
            </a:blip>
            <a:srcRect b="0" l="0" r="0" t="0"/>
            <a:stretch/>
          </p:blipFill>
          <p:spPr>
            <a:xfrm>
              <a:off x="3330897" y="4541732"/>
              <a:ext cx="115179" cy="115178"/>
            </a:xfrm>
            <a:prstGeom prst="rect">
              <a:avLst/>
            </a:prstGeom>
            <a:noFill/>
            <a:ln>
              <a:noFill/>
            </a:ln>
          </p:spPr>
        </p:pic>
        <p:pic>
          <p:nvPicPr>
            <p:cNvPr descr="preencoded.png" id="383" name="Google Shape;383;g3faf718f8e5_0_334"/>
            <p:cNvPicPr preferRelativeResize="0"/>
            <p:nvPr/>
          </p:nvPicPr>
          <p:blipFill rotWithShape="1">
            <a:blip r:embed="rId12">
              <a:alphaModFix/>
            </a:blip>
            <a:srcRect b="0" l="0" r="0" t="0"/>
            <a:stretch/>
          </p:blipFill>
          <p:spPr>
            <a:xfrm>
              <a:off x="3330897" y="5235848"/>
              <a:ext cx="115179" cy="115179"/>
            </a:xfrm>
            <a:prstGeom prst="rect">
              <a:avLst/>
            </a:prstGeom>
            <a:noFill/>
            <a:ln>
              <a:noFill/>
            </a:ln>
          </p:spPr>
        </p:pic>
        <p:pic>
          <p:nvPicPr>
            <p:cNvPr descr="preencoded.png" id="384" name="Google Shape;384;g3faf718f8e5_0_334"/>
            <p:cNvPicPr preferRelativeResize="0"/>
            <p:nvPr/>
          </p:nvPicPr>
          <p:blipFill rotWithShape="1">
            <a:blip r:embed="rId11">
              <a:alphaModFix/>
            </a:blip>
            <a:srcRect b="0" l="0" r="0" t="0"/>
            <a:stretch/>
          </p:blipFill>
          <p:spPr>
            <a:xfrm>
              <a:off x="4184677" y="4238458"/>
              <a:ext cx="115179" cy="115179"/>
            </a:xfrm>
            <a:prstGeom prst="rect">
              <a:avLst/>
            </a:prstGeom>
            <a:noFill/>
            <a:ln>
              <a:noFill/>
            </a:ln>
          </p:spPr>
        </p:pic>
        <p:pic>
          <p:nvPicPr>
            <p:cNvPr descr="preencoded.png" id="385" name="Google Shape;385;g3faf718f8e5_0_334"/>
            <p:cNvPicPr preferRelativeResize="0"/>
            <p:nvPr/>
          </p:nvPicPr>
          <p:blipFill rotWithShape="1">
            <a:blip r:embed="rId13">
              <a:alphaModFix/>
            </a:blip>
            <a:srcRect b="0" l="0" r="0" t="0"/>
            <a:stretch/>
          </p:blipFill>
          <p:spPr>
            <a:xfrm>
              <a:off x="4184677" y="5561633"/>
              <a:ext cx="115179" cy="115179"/>
            </a:xfrm>
            <a:prstGeom prst="rect">
              <a:avLst/>
            </a:prstGeom>
            <a:noFill/>
            <a:ln>
              <a:noFill/>
            </a:ln>
          </p:spPr>
        </p:pic>
        <p:pic>
          <p:nvPicPr>
            <p:cNvPr descr="preencoded.png" id="386" name="Google Shape;386;g3faf718f8e5_0_334"/>
            <p:cNvPicPr preferRelativeResize="0"/>
            <p:nvPr/>
          </p:nvPicPr>
          <p:blipFill rotWithShape="1">
            <a:blip r:embed="rId14">
              <a:alphaModFix/>
            </a:blip>
            <a:srcRect b="0" l="0" r="0" t="0"/>
            <a:stretch/>
          </p:blipFill>
          <p:spPr>
            <a:xfrm>
              <a:off x="5038458" y="5799609"/>
              <a:ext cx="115179" cy="115179"/>
            </a:xfrm>
            <a:prstGeom prst="rect">
              <a:avLst/>
            </a:prstGeom>
            <a:noFill/>
            <a:ln>
              <a:noFill/>
            </a:ln>
          </p:spPr>
        </p:pic>
        <p:pic>
          <p:nvPicPr>
            <p:cNvPr descr="preencoded.png" id="387" name="Google Shape;387;g3faf718f8e5_0_334"/>
            <p:cNvPicPr preferRelativeResize="0"/>
            <p:nvPr/>
          </p:nvPicPr>
          <p:blipFill rotWithShape="1">
            <a:blip r:embed="rId14">
              <a:alphaModFix/>
            </a:blip>
            <a:srcRect b="0" l="0" r="0" t="0"/>
            <a:stretch/>
          </p:blipFill>
          <p:spPr>
            <a:xfrm>
              <a:off x="5038458" y="4733869"/>
              <a:ext cx="115179" cy="115179"/>
            </a:xfrm>
            <a:prstGeom prst="rect">
              <a:avLst/>
            </a:prstGeom>
            <a:noFill/>
            <a:ln>
              <a:noFill/>
            </a:ln>
          </p:spPr>
        </p:pic>
        <p:pic>
          <p:nvPicPr>
            <p:cNvPr descr="preencoded.png" id="388" name="Google Shape;388;g3faf718f8e5_0_334"/>
            <p:cNvPicPr preferRelativeResize="0"/>
            <p:nvPr/>
          </p:nvPicPr>
          <p:blipFill rotWithShape="1">
            <a:blip r:embed="rId11">
              <a:alphaModFix/>
            </a:blip>
            <a:srcRect b="0" l="0" r="0" t="0"/>
            <a:stretch/>
          </p:blipFill>
          <p:spPr>
            <a:xfrm>
              <a:off x="5895705" y="5049924"/>
              <a:ext cx="115179" cy="115179"/>
            </a:xfrm>
            <a:prstGeom prst="rect">
              <a:avLst/>
            </a:prstGeom>
            <a:noFill/>
            <a:ln>
              <a:noFill/>
            </a:ln>
          </p:spPr>
        </p:pic>
        <p:pic>
          <p:nvPicPr>
            <p:cNvPr descr="preencoded.png" id="389" name="Google Shape;389;g3faf718f8e5_0_334"/>
            <p:cNvPicPr preferRelativeResize="0"/>
            <p:nvPr/>
          </p:nvPicPr>
          <p:blipFill rotWithShape="1">
            <a:blip r:embed="rId11">
              <a:alphaModFix/>
            </a:blip>
            <a:srcRect b="0" l="0" r="0" t="0"/>
            <a:stretch/>
          </p:blipFill>
          <p:spPr>
            <a:xfrm>
              <a:off x="5895705" y="4815483"/>
              <a:ext cx="115179" cy="115179"/>
            </a:xfrm>
            <a:prstGeom prst="rect">
              <a:avLst/>
            </a:prstGeom>
            <a:noFill/>
            <a:ln>
              <a:noFill/>
            </a:ln>
          </p:spPr>
        </p:pic>
        <p:pic>
          <p:nvPicPr>
            <p:cNvPr descr="preencoded.png" id="390" name="Google Shape;390;g3faf718f8e5_0_334"/>
            <p:cNvPicPr preferRelativeResize="0"/>
            <p:nvPr/>
          </p:nvPicPr>
          <p:blipFill rotWithShape="1">
            <a:blip r:embed="rId11">
              <a:alphaModFix/>
            </a:blip>
            <a:srcRect b="0" l="0" r="0" t="0"/>
            <a:stretch/>
          </p:blipFill>
          <p:spPr>
            <a:xfrm>
              <a:off x="6746016" y="5750682"/>
              <a:ext cx="115179" cy="115178"/>
            </a:xfrm>
            <a:prstGeom prst="rect">
              <a:avLst/>
            </a:prstGeom>
            <a:noFill/>
            <a:ln>
              <a:noFill/>
            </a:ln>
          </p:spPr>
        </p:pic>
        <p:pic>
          <p:nvPicPr>
            <p:cNvPr descr="preencoded.png" id="391" name="Google Shape;391;g3faf718f8e5_0_334"/>
            <p:cNvPicPr preferRelativeResize="0"/>
            <p:nvPr/>
          </p:nvPicPr>
          <p:blipFill rotWithShape="1">
            <a:blip r:embed="rId12">
              <a:alphaModFix/>
            </a:blip>
            <a:srcRect b="0" l="0" r="0" t="0"/>
            <a:stretch/>
          </p:blipFill>
          <p:spPr>
            <a:xfrm>
              <a:off x="6746016" y="5307657"/>
              <a:ext cx="115179" cy="115178"/>
            </a:xfrm>
            <a:prstGeom prst="rect">
              <a:avLst/>
            </a:prstGeom>
            <a:noFill/>
            <a:ln>
              <a:noFill/>
            </a:ln>
          </p:spPr>
        </p:pic>
        <p:pic>
          <p:nvPicPr>
            <p:cNvPr descr="preencoded.png" id="392" name="Google Shape;392;g3faf718f8e5_0_334"/>
            <p:cNvPicPr preferRelativeResize="0"/>
            <p:nvPr/>
          </p:nvPicPr>
          <p:blipFill rotWithShape="1">
            <a:blip r:embed="rId11">
              <a:alphaModFix/>
            </a:blip>
            <a:srcRect b="0" l="0" r="0" t="0"/>
            <a:stretch/>
          </p:blipFill>
          <p:spPr>
            <a:xfrm>
              <a:off x="7603266" y="5229337"/>
              <a:ext cx="115179" cy="115179"/>
            </a:xfrm>
            <a:prstGeom prst="rect">
              <a:avLst/>
            </a:prstGeom>
            <a:noFill/>
            <a:ln>
              <a:noFill/>
            </a:ln>
          </p:spPr>
        </p:pic>
        <p:pic>
          <p:nvPicPr>
            <p:cNvPr descr="preencoded.png" id="393" name="Google Shape;393;g3faf718f8e5_0_334"/>
            <p:cNvPicPr preferRelativeResize="0"/>
            <p:nvPr/>
          </p:nvPicPr>
          <p:blipFill rotWithShape="1">
            <a:blip r:embed="rId12">
              <a:alphaModFix/>
            </a:blip>
            <a:srcRect b="0" l="0" r="0" t="0"/>
            <a:stretch/>
          </p:blipFill>
          <p:spPr>
            <a:xfrm>
              <a:off x="7603266" y="4929578"/>
              <a:ext cx="115179" cy="115179"/>
            </a:xfrm>
            <a:prstGeom prst="rect">
              <a:avLst/>
            </a:prstGeom>
            <a:noFill/>
            <a:ln>
              <a:noFill/>
            </a:ln>
          </p:spPr>
        </p:pic>
        <p:sp>
          <p:nvSpPr>
            <p:cNvPr id="394" name="Google Shape;394;g3faf718f8e5_0_334"/>
            <p:cNvSpPr/>
            <p:nvPr/>
          </p:nvSpPr>
          <p:spPr>
            <a:xfrm>
              <a:off x="2239561" y="6749635"/>
              <a:ext cx="1656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366"/>
                <a:buFont typeface="Lato"/>
                <a:buNone/>
              </a:pPr>
              <a:r>
                <a:rPr b="0" i="0" lang="en-US" sz="1366" u="none" cap="none" strike="noStrike">
                  <a:solidFill>
                    <a:srgbClr val="8F610E"/>
                  </a:solidFill>
                  <a:latin typeface="Lato"/>
                  <a:ea typeface="Lato"/>
                  <a:cs typeface="Lato"/>
                  <a:sym typeface="Lato"/>
                </a:rPr>
                <a:t>0</a:t>
              </a:r>
              <a:endParaRPr b="0" i="0" sz="1366" u="none" cap="none" strike="noStrike">
                <a:solidFill>
                  <a:schemeClr val="dk1"/>
                </a:solidFill>
                <a:latin typeface="Calibri"/>
                <a:ea typeface="Calibri"/>
                <a:cs typeface="Calibri"/>
                <a:sym typeface="Calibri"/>
              </a:endParaRPr>
            </a:p>
          </p:txBody>
        </p:sp>
        <p:sp>
          <p:nvSpPr>
            <p:cNvPr id="395" name="Google Shape;395;g3faf718f8e5_0_334"/>
            <p:cNvSpPr/>
            <p:nvPr/>
          </p:nvSpPr>
          <p:spPr>
            <a:xfrm>
              <a:off x="2498431"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639"/>
                <a:buFont typeface="Lato"/>
                <a:buNone/>
              </a:pPr>
              <a:r>
                <a:rPr b="0" i="0" lang="en-US" sz="1639" u="none" cap="none" strike="noStrike">
                  <a:solidFill>
                    <a:srgbClr val="8F610E"/>
                  </a:solidFill>
                  <a:latin typeface="Lato"/>
                  <a:ea typeface="Lato"/>
                  <a:cs typeface="Lato"/>
                  <a:sym typeface="Lato"/>
                </a:rPr>
                <a:t>1</a:t>
              </a:r>
              <a:endParaRPr b="0" i="0" sz="1639" u="none" cap="none" strike="noStrike">
                <a:solidFill>
                  <a:schemeClr val="dk1"/>
                </a:solidFill>
                <a:latin typeface="Calibri"/>
                <a:ea typeface="Calibri"/>
                <a:cs typeface="Calibri"/>
                <a:sym typeface="Calibri"/>
              </a:endParaRPr>
            </a:p>
          </p:txBody>
        </p:sp>
        <p:sp>
          <p:nvSpPr>
            <p:cNvPr id="396" name="Google Shape;396;g3faf718f8e5_0_334"/>
            <p:cNvSpPr/>
            <p:nvPr/>
          </p:nvSpPr>
          <p:spPr>
            <a:xfrm>
              <a:off x="3352630"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639"/>
                <a:buFont typeface="Lato"/>
                <a:buNone/>
              </a:pPr>
              <a:r>
                <a:rPr b="0" i="0" lang="en-US" sz="1639" u="none" cap="none" strike="noStrike">
                  <a:solidFill>
                    <a:srgbClr val="8F610E"/>
                  </a:solidFill>
                  <a:latin typeface="Lato"/>
                  <a:ea typeface="Lato"/>
                  <a:cs typeface="Lato"/>
                  <a:sym typeface="Lato"/>
                </a:rPr>
                <a:t>2</a:t>
              </a:r>
              <a:endParaRPr b="0" i="0" sz="1639" u="none" cap="none" strike="noStrike">
                <a:solidFill>
                  <a:schemeClr val="dk1"/>
                </a:solidFill>
                <a:latin typeface="Calibri"/>
                <a:ea typeface="Calibri"/>
                <a:cs typeface="Calibri"/>
                <a:sym typeface="Calibri"/>
              </a:endParaRPr>
            </a:p>
          </p:txBody>
        </p:sp>
        <p:sp>
          <p:nvSpPr>
            <p:cNvPr id="397" name="Google Shape;397;g3faf718f8e5_0_334"/>
            <p:cNvSpPr/>
            <p:nvPr/>
          </p:nvSpPr>
          <p:spPr>
            <a:xfrm>
              <a:off x="4206827"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639"/>
                <a:buFont typeface="Lato"/>
                <a:buNone/>
              </a:pPr>
              <a:r>
                <a:rPr b="0" i="0" lang="en-US" sz="1639" u="none" cap="none" strike="noStrike">
                  <a:solidFill>
                    <a:srgbClr val="8F610E"/>
                  </a:solidFill>
                  <a:latin typeface="Lato"/>
                  <a:ea typeface="Lato"/>
                  <a:cs typeface="Lato"/>
                  <a:sym typeface="Lato"/>
                </a:rPr>
                <a:t>3</a:t>
              </a:r>
              <a:endParaRPr b="0" i="0" sz="1639" u="none" cap="none" strike="noStrike">
                <a:solidFill>
                  <a:schemeClr val="dk1"/>
                </a:solidFill>
                <a:latin typeface="Calibri"/>
                <a:ea typeface="Calibri"/>
                <a:cs typeface="Calibri"/>
                <a:sym typeface="Calibri"/>
              </a:endParaRPr>
            </a:p>
          </p:txBody>
        </p:sp>
        <p:sp>
          <p:nvSpPr>
            <p:cNvPr id="398" name="Google Shape;398;g3faf718f8e5_0_334"/>
            <p:cNvSpPr/>
            <p:nvPr/>
          </p:nvSpPr>
          <p:spPr>
            <a:xfrm>
              <a:off x="506102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639"/>
                <a:buFont typeface="Lato"/>
                <a:buNone/>
              </a:pPr>
              <a:r>
                <a:rPr b="0" i="0" lang="en-US" sz="1639" u="none" cap="none" strike="noStrike">
                  <a:solidFill>
                    <a:srgbClr val="8F610E"/>
                  </a:solidFill>
                  <a:latin typeface="Lato"/>
                  <a:ea typeface="Lato"/>
                  <a:cs typeface="Lato"/>
                  <a:sym typeface="Lato"/>
                </a:rPr>
                <a:t>4</a:t>
              </a:r>
              <a:endParaRPr b="0" i="0" sz="1639" u="none" cap="none" strike="noStrike">
                <a:solidFill>
                  <a:schemeClr val="dk1"/>
                </a:solidFill>
                <a:latin typeface="Calibri"/>
                <a:ea typeface="Calibri"/>
                <a:cs typeface="Calibri"/>
                <a:sym typeface="Calibri"/>
              </a:endParaRPr>
            </a:p>
          </p:txBody>
        </p:sp>
        <p:sp>
          <p:nvSpPr>
            <p:cNvPr id="399" name="Google Shape;399;g3faf718f8e5_0_334"/>
            <p:cNvSpPr/>
            <p:nvPr/>
          </p:nvSpPr>
          <p:spPr>
            <a:xfrm>
              <a:off x="5915258"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639"/>
                <a:buFont typeface="Lato"/>
                <a:buNone/>
              </a:pPr>
              <a:r>
                <a:rPr b="0" i="0" lang="en-US" sz="1639" u="none" cap="none" strike="noStrike">
                  <a:solidFill>
                    <a:srgbClr val="8F610E"/>
                  </a:solidFill>
                  <a:latin typeface="Lato"/>
                  <a:ea typeface="Lato"/>
                  <a:cs typeface="Lato"/>
                  <a:sym typeface="Lato"/>
                </a:rPr>
                <a:t>5</a:t>
              </a:r>
              <a:endParaRPr b="0" i="0" sz="1639" u="none" cap="none" strike="noStrike">
                <a:solidFill>
                  <a:schemeClr val="dk1"/>
                </a:solidFill>
                <a:latin typeface="Calibri"/>
                <a:ea typeface="Calibri"/>
                <a:cs typeface="Calibri"/>
                <a:sym typeface="Calibri"/>
              </a:endParaRPr>
            </a:p>
          </p:txBody>
        </p:sp>
        <p:sp>
          <p:nvSpPr>
            <p:cNvPr id="400" name="Google Shape;400;g3faf718f8e5_0_334"/>
            <p:cNvSpPr/>
            <p:nvPr/>
          </p:nvSpPr>
          <p:spPr>
            <a:xfrm>
              <a:off x="6769457"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639"/>
                <a:buFont typeface="Lato"/>
                <a:buNone/>
              </a:pPr>
              <a:r>
                <a:rPr b="0" i="0" lang="en-US" sz="1639" u="none" cap="none" strike="noStrike">
                  <a:solidFill>
                    <a:srgbClr val="8F610E"/>
                  </a:solidFill>
                  <a:latin typeface="Lato"/>
                  <a:ea typeface="Lato"/>
                  <a:cs typeface="Lato"/>
                  <a:sym typeface="Lato"/>
                </a:rPr>
                <a:t>6</a:t>
              </a:r>
              <a:endParaRPr b="0" i="0" sz="1639" u="none" cap="none" strike="noStrike">
                <a:solidFill>
                  <a:schemeClr val="dk1"/>
                </a:solidFill>
                <a:latin typeface="Calibri"/>
                <a:ea typeface="Calibri"/>
                <a:cs typeface="Calibri"/>
                <a:sym typeface="Calibri"/>
              </a:endParaRPr>
            </a:p>
          </p:txBody>
        </p:sp>
        <p:sp>
          <p:nvSpPr>
            <p:cNvPr id="401" name="Google Shape;401;g3faf718f8e5_0_334"/>
            <p:cNvSpPr/>
            <p:nvPr/>
          </p:nvSpPr>
          <p:spPr>
            <a:xfrm>
              <a:off x="7623656"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639"/>
                <a:buFont typeface="Lato"/>
                <a:buNone/>
              </a:pPr>
              <a:r>
                <a:rPr b="0" i="0" lang="en-US" sz="1639" u="none" cap="none" strike="noStrike">
                  <a:solidFill>
                    <a:srgbClr val="8F610E"/>
                  </a:solidFill>
                  <a:latin typeface="Lato"/>
                  <a:ea typeface="Lato"/>
                  <a:cs typeface="Lato"/>
                  <a:sym typeface="Lato"/>
                </a:rPr>
                <a:t>7</a:t>
              </a:r>
              <a:endParaRPr b="0" i="0" sz="1639" u="none" cap="none" strike="noStrike">
                <a:solidFill>
                  <a:schemeClr val="dk1"/>
                </a:solidFill>
                <a:latin typeface="Calibri"/>
                <a:ea typeface="Calibri"/>
                <a:cs typeface="Calibri"/>
                <a:sym typeface="Calibri"/>
              </a:endParaRPr>
            </a:p>
          </p:txBody>
        </p:sp>
        <p:sp>
          <p:nvSpPr>
            <p:cNvPr id="402" name="Google Shape;402;g3faf718f8e5_0_334"/>
            <p:cNvSpPr/>
            <p:nvPr/>
          </p:nvSpPr>
          <p:spPr>
            <a:xfrm>
              <a:off x="8460170" y="7216955"/>
              <a:ext cx="196800" cy="320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639"/>
                <a:buFont typeface="Lato"/>
                <a:buNone/>
              </a:pPr>
              <a:r>
                <a:rPr b="0" i="0" lang="en-US" sz="1639" u="none" cap="none" strike="noStrike">
                  <a:solidFill>
                    <a:srgbClr val="8F610E"/>
                  </a:solidFill>
                  <a:latin typeface="Lato"/>
                  <a:ea typeface="Lato"/>
                  <a:cs typeface="Lato"/>
                  <a:sym typeface="Lato"/>
                </a:rPr>
                <a:t>8</a:t>
              </a:r>
              <a:endParaRPr b="0" i="0" sz="1639" u="none" cap="none" strike="noStrike">
                <a:solidFill>
                  <a:schemeClr val="dk1"/>
                </a:solidFill>
                <a:latin typeface="Calibri"/>
                <a:ea typeface="Calibri"/>
                <a:cs typeface="Calibri"/>
                <a:sym typeface="Calibri"/>
              </a:endParaRPr>
            </a:p>
          </p:txBody>
        </p:sp>
        <p:sp>
          <p:nvSpPr>
            <p:cNvPr id="403" name="Google Shape;403;g3faf718f8e5_0_334"/>
            <p:cNvSpPr/>
            <p:nvPr/>
          </p:nvSpPr>
          <p:spPr>
            <a:xfrm>
              <a:off x="2138972" y="6361565"/>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366"/>
                <a:buFont typeface="Lato"/>
                <a:buNone/>
              </a:pPr>
              <a:r>
                <a:rPr b="0" i="0" lang="en-US" sz="1366" u="none" cap="none" strike="noStrike">
                  <a:solidFill>
                    <a:srgbClr val="8F610E"/>
                  </a:solidFill>
                  <a:latin typeface="Lato"/>
                  <a:ea typeface="Lato"/>
                  <a:cs typeface="Lato"/>
                  <a:sym typeface="Lato"/>
                </a:rPr>
                <a:t>10</a:t>
              </a:r>
              <a:endParaRPr b="0" i="0" sz="1366" u="none" cap="none" strike="noStrike">
                <a:solidFill>
                  <a:schemeClr val="dk1"/>
                </a:solidFill>
                <a:latin typeface="Calibri"/>
                <a:ea typeface="Calibri"/>
                <a:cs typeface="Calibri"/>
                <a:sym typeface="Calibri"/>
              </a:endParaRPr>
            </a:p>
          </p:txBody>
        </p:sp>
        <p:sp>
          <p:nvSpPr>
            <p:cNvPr id="404" name="Google Shape;404;g3faf718f8e5_0_334"/>
            <p:cNvSpPr/>
            <p:nvPr/>
          </p:nvSpPr>
          <p:spPr>
            <a:xfrm>
              <a:off x="2138972" y="5973459"/>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366"/>
                <a:buFont typeface="Lato"/>
                <a:buNone/>
              </a:pPr>
              <a:r>
                <a:rPr b="0" i="0" lang="en-US" sz="1366" u="none" cap="none" strike="noStrike">
                  <a:solidFill>
                    <a:srgbClr val="8F610E"/>
                  </a:solidFill>
                  <a:latin typeface="Lato"/>
                  <a:ea typeface="Lato"/>
                  <a:cs typeface="Lato"/>
                  <a:sym typeface="Lato"/>
                </a:rPr>
                <a:t>20</a:t>
              </a:r>
              <a:endParaRPr b="0" i="0" sz="1366" u="none" cap="none" strike="noStrike">
                <a:solidFill>
                  <a:schemeClr val="dk1"/>
                </a:solidFill>
                <a:latin typeface="Calibri"/>
                <a:ea typeface="Calibri"/>
                <a:cs typeface="Calibri"/>
                <a:sym typeface="Calibri"/>
              </a:endParaRPr>
            </a:p>
          </p:txBody>
        </p:sp>
        <p:sp>
          <p:nvSpPr>
            <p:cNvPr id="405" name="Google Shape;405;g3faf718f8e5_0_334"/>
            <p:cNvSpPr/>
            <p:nvPr/>
          </p:nvSpPr>
          <p:spPr>
            <a:xfrm>
              <a:off x="2138972" y="558537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366"/>
                <a:buFont typeface="Lato"/>
                <a:buNone/>
              </a:pPr>
              <a:r>
                <a:rPr b="0" i="0" lang="en-US" sz="1366" u="none" cap="none" strike="noStrike">
                  <a:solidFill>
                    <a:srgbClr val="8F610E"/>
                  </a:solidFill>
                  <a:latin typeface="Lato"/>
                  <a:ea typeface="Lato"/>
                  <a:cs typeface="Lato"/>
                  <a:sym typeface="Lato"/>
                </a:rPr>
                <a:t>30</a:t>
              </a:r>
              <a:endParaRPr b="0" i="0" sz="1366" u="none" cap="none" strike="noStrike">
                <a:solidFill>
                  <a:schemeClr val="dk1"/>
                </a:solidFill>
                <a:latin typeface="Calibri"/>
                <a:ea typeface="Calibri"/>
                <a:cs typeface="Calibri"/>
                <a:sym typeface="Calibri"/>
              </a:endParaRPr>
            </a:p>
          </p:txBody>
        </p:sp>
        <p:sp>
          <p:nvSpPr>
            <p:cNvPr id="406" name="Google Shape;406;g3faf718f8e5_0_334"/>
            <p:cNvSpPr/>
            <p:nvPr/>
          </p:nvSpPr>
          <p:spPr>
            <a:xfrm>
              <a:off x="2138972" y="5197208"/>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366"/>
                <a:buFont typeface="Lato"/>
                <a:buNone/>
              </a:pPr>
              <a:r>
                <a:rPr b="0" i="0" lang="en-US" sz="1366" u="none" cap="none" strike="noStrike">
                  <a:solidFill>
                    <a:srgbClr val="8F610E"/>
                  </a:solidFill>
                  <a:latin typeface="Lato"/>
                  <a:ea typeface="Lato"/>
                  <a:cs typeface="Lato"/>
                  <a:sym typeface="Lato"/>
                </a:rPr>
                <a:t>40</a:t>
              </a:r>
              <a:endParaRPr b="0" i="0" sz="1366" u="none" cap="none" strike="noStrike">
                <a:solidFill>
                  <a:schemeClr val="dk1"/>
                </a:solidFill>
                <a:latin typeface="Calibri"/>
                <a:ea typeface="Calibri"/>
                <a:cs typeface="Calibri"/>
                <a:sym typeface="Calibri"/>
              </a:endParaRPr>
            </a:p>
          </p:txBody>
        </p:sp>
        <p:sp>
          <p:nvSpPr>
            <p:cNvPr id="407" name="Google Shape;407;g3faf718f8e5_0_334"/>
            <p:cNvSpPr/>
            <p:nvPr/>
          </p:nvSpPr>
          <p:spPr>
            <a:xfrm>
              <a:off x="2138972" y="4809232"/>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366"/>
                <a:buFont typeface="Lato"/>
                <a:buNone/>
              </a:pPr>
              <a:r>
                <a:rPr b="0" i="0" lang="en-US" sz="1366" u="none" cap="none" strike="noStrike">
                  <a:solidFill>
                    <a:srgbClr val="8F610E"/>
                  </a:solidFill>
                  <a:latin typeface="Lato"/>
                  <a:ea typeface="Lato"/>
                  <a:cs typeface="Lato"/>
                  <a:sym typeface="Lato"/>
                </a:rPr>
                <a:t>50</a:t>
              </a:r>
              <a:endParaRPr b="0" i="0" sz="1366" u="none" cap="none" strike="noStrike">
                <a:solidFill>
                  <a:schemeClr val="dk1"/>
                </a:solidFill>
                <a:latin typeface="Calibri"/>
                <a:ea typeface="Calibri"/>
                <a:cs typeface="Calibri"/>
                <a:sym typeface="Calibri"/>
              </a:endParaRPr>
            </a:p>
          </p:txBody>
        </p:sp>
        <p:sp>
          <p:nvSpPr>
            <p:cNvPr id="408" name="Google Shape;408;g3faf718f8e5_0_334"/>
            <p:cNvSpPr/>
            <p:nvPr/>
          </p:nvSpPr>
          <p:spPr>
            <a:xfrm>
              <a:off x="2138972" y="4421107"/>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366"/>
                <a:buFont typeface="Lato"/>
                <a:buNone/>
              </a:pPr>
              <a:r>
                <a:rPr b="0" i="0" lang="en-US" sz="1366" u="none" cap="none" strike="noStrike">
                  <a:solidFill>
                    <a:srgbClr val="8F610E"/>
                  </a:solidFill>
                  <a:latin typeface="Lato"/>
                  <a:ea typeface="Lato"/>
                  <a:cs typeface="Lato"/>
                  <a:sym typeface="Lato"/>
                </a:rPr>
                <a:t>60</a:t>
              </a:r>
              <a:endParaRPr b="0" i="0" sz="1366" u="none" cap="none" strike="noStrike">
                <a:solidFill>
                  <a:schemeClr val="dk1"/>
                </a:solidFill>
                <a:latin typeface="Calibri"/>
                <a:ea typeface="Calibri"/>
                <a:cs typeface="Calibri"/>
                <a:sym typeface="Calibri"/>
              </a:endParaRPr>
            </a:p>
          </p:txBody>
        </p:sp>
        <p:sp>
          <p:nvSpPr>
            <p:cNvPr id="409" name="Google Shape;409;g3faf718f8e5_0_334"/>
            <p:cNvSpPr/>
            <p:nvPr/>
          </p:nvSpPr>
          <p:spPr>
            <a:xfrm>
              <a:off x="2138972" y="4033131"/>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366"/>
                <a:buFont typeface="Lato"/>
                <a:buNone/>
              </a:pPr>
              <a:r>
                <a:rPr b="0" i="0" lang="en-US" sz="1366" u="none" cap="none" strike="noStrike">
                  <a:solidFill>
                    <a:srgbClr val="8F610E"/>
                  </a:solidFill>
                  <a:latin typeface="Lato"/>
                  <a:ea typeface="Lato"/>
                  <a:cs typeface="Lato"/>
                  <a:sym typeface="Lato"/>
                </a:rPr>
                <a:t>70</a:t>
              </a:r>
              <a:endParaRPr b="0" i="0" sz="1366" u="none" cap="none" strike="noStrike">
                <a:solidFill>
                  <a:schemeClr val="dk1"/>
                </a:solidFill>
                <a:latin typeface="Calibri"/>
                <a:ea typeface="Calibri"/>
                <a:cs typeface="Calibri"/>
                <a:sym typeface="Calibri"/>
              </a:endParaRPr>
            </a:p>
          </p:txBody>
        </p:sp>
        <p:sp>
          <p:nvSpPr>
            <p:cNvPr id="410" name="Google Shape;410;g3faf718f8e5_0_334"/>
            <p:cNvSpPr/>
            <p:nvPr/>
          </p:nvSpPr>
          <p:spPr>
            <a:xfrm>
              <a:off x="2138972" y="3645043"/>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366"/>
                <a:buFont typeface="Lato"/>
                <a:buNone/>
              </a:pPr>
              <a:r>
                <a:rPr b="0" i="0" lang="en-US" sz="1366" u="none" cap="none" strike="noStrike">
                  <a:solidFill>
                    <a:srgbClr val="8F610E"/>
                  </a:solidFill>
                  <a:latin typeface="Lato"/>
                  <a:ea typeface="Lato"/>
                  <a:cs typeface="Lato"/>
                  <a:sym typeface="Lato"/>
                </a:rPr>
                <a:t>80</a:t>
              </a:r>
              <a:endParaRPr b="0" i="0" sz="1366" u="none" cap="none" strike="noStrike">
                <a:solidFill>
                  <a:schemeClr val="dk1"/>
                </a:solidFill>
                <a:latin typeface="Calibri"/>
                <a:ea typeface="Calibri"/>
                <a:cs typeface="Calibri"/>
                <a:sym typeface="Calibri"/>
              </a:endParaRPr>
            </a:p>
          </p:txBody>
        </p:sp>
        <p:sp>
          <p:nvSpPr>
            <p:cNvPr id="411" name="Google Shape;411;g3faf718f8e5_0_334"/>
            <p:cNvSpPr/>
            <p:nvPr/>
          </p:nvSpPr>
          <p:spPr>
            <a:xfrm>
              <a:off x="2138972" y="3256880"/>
              <a:ext cx="2703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366"/>
                <a:buFont typeface="Lato"/>
                <a:buNone/>
              </a:pPr>
              <a:r>
                <a:rPr b="0" i="0" lang="en-US" sz="1366" u="none" cap="none" strike="noStrike">
                  <a:solidFill>
                    <a:srgbClr val="8F610E"/>
                  </a:solidFill>
                  <a:latin typeface="Lato"/>
                  <a:ea typeface="Lato"/>
                  <a:cs typeface="Lato"/>
                  <a:sym typeface="Lato"/>
                </a:rPr>
                <a:t>90</a:t>
              </a:r>
              <a:endParaRPr b="0" i="0" sz="1366" u="none" cap="none" strike="noStrike">
                <a:solidFill>
                  <a:schemeClr val="dk1"/>
                </a:solidFill>
                <a:latin typeface="Calibri"/>
                <a:ea typeface="Calibri"/>
                <a:cs typeface="Calibri"/>
                <a:sym typeface="Calibri"/>
              </a:endParaRPr>
            </a:p>
          </p:txBody>
        </p:sp>
        <p:sp>
          <p:nvSpPr>
            <p:cNvPr id="412" name="Google Shape;412;g3faf718f8e5_0_334"/>
            <p:cNvSpPr/>
            <p:nvPr/>
          </p:nvSpPr>
          <p:spPr>
            <a:xfrm>
              <a:off x="2038350" y="2868774"/>
              <a:ext cx="365400" cy="27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1366"/>
                <a:buFont typeface="Lato"/>
                <a:buNone/>
              </a:pPr>
              <a:r>
                <a:rPr b="0" i="0" lang="en-US" sz="1366" u="none" cap="none" strike="noStrike">
                  <a:solidFill>
                    <a:srgbClr val="8F610E"/>
                  </a:solidFill>
                  <a:latin typeface="Lato"/>
                  <a:ea typeface="Lato"/>
                  <a:cs typeface="Lato"/>
                  <a:sym typeface="Lato"/>
                </a:rPr>
                <a:t>100</a:t>
              </a:r>
              <a:endParaRPr b="0" i="0" sz="1366" u="none" cap="none" strike="noStrike">
                <a:solidFill>
                  <a:schemeClr val="dk1"/>
                </a:solidFill>
                <a:latin typeface="Calibri"/>
                <a:ea typeface="Calibri"/>
                <a:cs typeface="Calibri"/>
                <a:sym typeface="Calibri"/>
              </a:endParaRPr>
            </a:p>
          </p:txBody>
        </p:sp>
      </p:grpSp>
      <p:grpSp>
        <p:nvGrpSpPr>
          <p:cNvPr id="413" name="Google Shape;413;g3faf718f8e5_0_334"/>
          <p:cNvGrpSpPr/>
          <p:nvPr/>
        </p:nvGrpSpPr>
        <p:grpSpPr>
          <a:xfrm>
            <a:off x="10801350" y="3143250"/>
            <a:ext cx="4181476" cy="4181456"/>
            <a:chOff x="10801350" y="3143250"/>
            <a:chExt cx="4181476" cy="4181456"/>
          </a:xfrm>
        </p:grpSpPr>
        <p:pic>
          <p:nvPicPr>
            <p:cNvPr descr="preencoded.png" id="414" name="Google Shape;414;g3faf718f8e5_0_334"/>
            <p:cNvPicPr preferRelativeResize="0"/>
            <p:nvPr/>
          </p:nvPicPr>
          <p:blipFill rotWithShape="1">
            <a:blip r:embed="rId15">
              <a:alphaModFix/>
            </a:blip>
            <a:srcRect b="0" l="0" r="0" t="0"/>
            <a:stretch/>
          </p:blipFill>
          <p:spPr>
            <a:xfrm>
              <a:off x="12892088" y="3143250"/>
              <a:ext cx="2090738" cy="3569103"/>
            </a:xfrm>
            <a:prstGeom prst="rect">
              <a:avLst/>
            </a:prstGeom>
            <a:noFill/>
            <a:ln>
              <a:noFill/>
            </a:ln>
          </p:spPr>
        </p:pic>
        <p:pic>
          <p:nvPicPr>
            <p:cNvPr descr="preencoded.png" id="415" name="Google Shape;415;g3faf718f8e5_0_334"/>
            <p:cNvPicPr preferRelativeResize="0"/>
            <p:nvPr/>
          </p:nvPicPr>
          <p:blipFill rotWithShape="1">
            <a:blip r:embed="rId16">
              <a:alphaModFix/>
            </a:blip>
            <a:srcRect b="0" l="0" r="0" t="0"/>
            <a:stretch/>
          </p:blipFill>
          <p:spPr>
            <a:xfrm>
              <a:off x="11413713" y="6268845"/>
              <a:ext cx="2956750" cy="1055861"/>
            </a:xfrm>
            <a:prstGeom prst="rect">
              <a:avLst/>
            </a:prstGeom>
            <a:noFill/>
            <a:ln>
              <a:noFill/>
            </a:ln>
          </p:spPr>
        </p:pic>
        <p:pic>
          <p:nvPicPr>
            <p:cNvPr descr="preencoded.png" id="416" name="Google Shape;416;g3faf718f8e5_0_334"/>
            <p:cNvPicPr preferRelativeResize="0"/>
            <p:nvPr/>
          </p:nvPicPr>
          <p:blipFill rotWithShape="1">
            <a:blip r:embed="rId17">
              <a:alphaModFix/>
            </a:blip>
            <a:srcRect b="0" l="0" r="0" t="0"/>
            <a:stretch/>
          </p:blipFill>
          <p:spPr>
            <a:xfrm>
              <a:off x="10801350" y="3143250"/>
              <a:ext cx="2090738" cy="3569103"/>
            </a:xfrm>
            <a:prstGeom prst="rect">
              <a:avLst/>
            </a:prstGeom>
            <a:noFill/>
            <a:ln>
              <a:noFill/>
            </a:ln>
          </p:spPr>
        </p:pic>
        <p:sp>
          <p:nvSpPr>
            <p:cNvPr id="417" name="Google Shape;417;g3faf718f8e5_0_334"/>
            <p:cNvSpPr/>
            <p:nvPr/>
          </p:nvSpPr>
          <p:spPr>
            <a:xfrm>
              <a:off x="12306300" y="4772025"/>
              <a:ext cx="13410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34.574</a:t>
              </a:r>
              <a:endParaRPr b="0" i="0" sz="3600" u="none" cap="none" strike="noStrike">
                <a:solidFill>
                  <a:schemeClr val="dk1"/>
                </a:solidFill>
                <a:latin typeface="Calibri"/>
                <a:ea typeface="Calibri"/>
                <a:cs typeface="Calibri"/>
                <a:sym typeface="Calibri"/>
              </a:endParaRPr>
            </a:p>
          </p:txBody>
        </p:sp>
        <p:sp>
          <p:nvSpPr>
            <p:cNvPr id="418" name="Google Shape;418;g3faf718f8e5_0_334"/>
            <p:cNvSpPr/>
            <p:nvPr/>
          </p:nvSpPr>
          <p:spPr>
            <a:xfrm>
              <a:off x="12563475" y="5334000"/>
              <a:ext cx="7734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Total</a:t>
              </a:r>
              <a:endParaRPr b="0" i="0" sz="2400" u="none" cap="none" strike="noStrike">
                <a:solidFill>
                  <a:schemeClr val="dk1"/>
                </a:solidFill>
                <a:latin typeface="Calibri"/>
                <a:ea typeface="Calibri"/>
                <a:cs typeface="Calibri"/>
                <a:sym typeface="Calibri"/>
              </a:endParaRPr>
            </a:p>
          </p:txBody>
        </p:sp>
      </p:grpSp>
      <p:grpSp>
        <p:nvGrpSpPr>
          <p:cNvPr id="419" name="Google Shape;419;g3faf718f8e5_0_334"/>
          <p:cNvGrpSpPr/>
          <p:nvPr/>
        </p:nvGrpSpPr>
        <p:grpSpPr>
          <a:xfrm>
            <a:off x="9898380" y="7886700"/>
            <a:ext cx="5997000" cy="1468875"/>
            <a:chOff x="9898380" y="7886700"/>
            <a:chExt cx="5997000" cy="1468875"/>
          </a:xfrm>
        </p:grpSpPr>
        <p:sp>
          <p:nvSpPr>
            <p:cNvPr id="420" name="Google Shape;420;g3faf718f8e5_0_334"/>
            <p:cNvSpPr/>
            <p:nvPr/>
          </p:nvSpPr>
          <p:spPr>
            <a:xfrm>
              <a:off x="9898380" y="7886700"/>
              <a:ext cx="5997000" cy="72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Treasure Found</a:t>
              </a:r>
              <a:endParaRPr b="0" i="0" sz="3600" u="none" cap="none" strike="noStrike">
                <a:solidFill>
                  <a:schemeClr val="dk1"/>
                </a:solidFill>
                <a:latin typeface="Calibri"/>
                <a:ea typeface="Calibri"/>
                <a:cs typeface="Calibri"/>
                <a:sym typeface="Calibri"/>
              </a:endParaRPr>
            </a:p>
          </p:txBody>
        </p:sp>
        <p:sp>
          <p:nvSpPr>
            <p:cNvPr id="421" name="Google Shape;421;g3faf718f8e5_0_334"/>
            <p:cNvSpPr/>
            <p:nvPr/>
          </p:nvSpPr>
          <p:spPr>
            <a:xfrm>
              <a:off x="9913620" y="8524875"/>
              <a:ext cx="59664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record of the amount of treasure found per month</a:t>
              </a:r>
              <a:endParaRPr b="0" i="0" sz="2400" u="none" cap="none" strike="noStrike">
                <a:solidFill>
                  <a:schemeClr val="dk1"/>
                </a:solidFill>
                <a:latin typeface="Calibri"/>
                <a:ea typeface="Calibri"/>
                <a:cs typeface="Calibri"/>
                <a:sym typeface="Calibri"/>
              </a:endParaRPr>
            </a:p>
          </p:txBody>
        </p:sp>
      </p:grpSp>
      <p:grpSp>
        <p:nvGrpSpPr>
          <p:cNvPr id="422" name="Google Shape;422;g3faf718f8e5_0_334"/>
          <p:cNvGrpSpPr/>
          <p:nvPr/>
        </p:nvGrpSpPr>
        <p:grpSpPr>
          <a:xfrm>
            <a:off x="2392680" y="7886700"/>
            <a:ext cx="5997000" cy="1468875"/>
            <a:chOff x="2392680" y="7886700"/>
            <a:chExt cx="5997000" cy="1468875"/>
          </a:xfrm>
        </p:grpSpPr>
        <p:sp>
          <p:nvSpPr>
            <p:cNvPr id="423" name="Google Shape;423;g3faf718f8e5_0_334"/>
            <p:cNvSpPr/>
            <p:nvPr/>
          </p:nvSpPr>
          <p:spPr>
            <a:xfrm>
              <a:off x="2392680" y="7886700"/>
              <a:ext cx="5997000" cy="72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Spellcasting Progress</a:t>
              </a:r>
              <a:endParaRPr b="0" i="0" sz="3600" u="none" cap="none" strike="noStrike">
                <a:solidFill>
                  <a:schemeClr val="dk1"/>
                </a:solidFill>
                <a:latin typeface="Calibri"/>
                <a:ea typeface="Calibri"/>
                <a:cs typeface="Calibri"/>
                <a:sym typeface="Calibri"/>
              </a:endParaRPr>
            </a:p>
          </p:txBody>
        </p:sp>
        <p:sp>
          <p:nvSpPr>
            <p:cNvPr id="424" name="Google Shape;424;g3faf718f8e5_0_334"/>
            <p:cNvSpPr/>
            <p:nvPr/>
          </p:nvSpPr>
          <p:spPr>
            <a:xfrm>
              <a:off x="2407920" y="8524875"/>
              <a:ext cx="5966400" cy="83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record of the number of spells cast per year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429" name="Shape 429"/>
        <p:cNvGrpSpPr/>
        <p:nvPr/>
      </p:nvGrpSpPr>
      <p:grpSpPr>
        <a:xfrm>
          <a:off x="0" y="0"/>
          <a:ext cx="0" cy="0"/>
          <a:chOff x="0" y="0"/>
          <a:chExt cx="0" cy="0"/>
        </a:xfrm>
      </p:grpSpPr>
      <p:pic>
        <p:nvPicPr>
          <p:cNvPr descr="preencoded.png" id="430" name="Google Shape;430;g3faf718f8e5_0_399"/>
          <p:cNvPicPr preferRelativeResize="0"/>
          <p:nvPr/>
        </p:nvPicPr>
        <p:blipFill rotWithShape="1">
          <a:blip r:embed="rId3">
            <a:alphaModFix/>
          </a:blip>
          <a:srcRect b="0" l="0" r="0" t="0"/>
          <a:stretch/>
        </p:blipFill>
        <p:spPr>
          <a:xfrm>
            <a:off x="-295275" y="4772025"/>
            <a:ext cx="18888075" cy="6248400"/>
          </a:xfrm>
          <a:prstGeom prst="rect">
            <a:avLst/>
          </a:prstGeom>
          <a:noFill/>
          <a:ln>
            <a:noFill/>
          </a:ln>
        </p:spPr>
      </p:pic>
      <p:pic>
        <p:nvPicPr>
          <p:cNvPr descr="preencoded.png" id="431" name="Google Shape;431;g3faf718f8e5_0_399"/>
          <p:cNvPicPr preferRelativeResize="0"/>
          <p:nvPr/>
        </p:nvPicPr>
        <p:blipFill rotWithShape="1">
          <a:blip r:embed="rId4">
            <a:alphaModFix/>
          </a:blip>
          <a:srcRect b="0" l="0" r="0" t="0"/>
          <a:stretch/>
        </p:blipFill>
        <p:spPr>
          <a:xfrm>
            <a:off x="15001875" y="8220075"/>
            <a:ext cx="2582419" cy="1592747"/>
          </a:xfrm>
          <a:prstGeom prst="rect">
            <a:avLst/>
          </a:prstGeom>
          <a:noFill/>
          <a:ln>
            <a:noFill/>
          </a:ln>
        </p:spPr>
      </p:pic>
      <p:pic>
        <p:nvPicPr>
          <p:cNvPr descr="preencoded.png" id="432" name="Google Shape;432;g3faf718f8e5_0_399"/>
          <p:cNvPicPr preferRelativeResize="0"/>
          <p:nvPr/>
        </p:nvPicPr>
        <p:blipFill rotWithShape="1">
          <a:blip r:embed="rId5">
            <a:alphaModFix/>
          </a:blip>
          <a:srcRect b="0" l="0" r="0" t="0"/>
          <a:stretch/>
        </p:blipFill>
        <p:spPr>
          <a:xfrm>
            <a:off x="371475" y="295275"/>
            <a:ext cx="2755749" cy="1466850"/>
          </a:xfrm>
          <a:prstGeom prst="rect">
            <a:avLst/>
          </a:prstGeom>
          <a:noFill/>
          <a:ln>
            <a:noFill/>
          </a:ln>
        </p:spPr>
      </p:pic>
      <p:grpSp>
        <p:nvGrpSpPr>
          <p:cNvPr id="433" name="Google Shape;433;g3faf718f8e5_0_399"/>
          <p:cNvGrpSpPr/>
          <p:nvPr/>
        </p:nvGrpSpPr>
        <p:grpSpPr>
          <a:xfrm>
            <a:off x="17640300" y="7994925"/>
            <a:ext cx="596549" cy="2063476"/>
            <a:chOff x="17640300" y="7994925"/>
            <a:chExt cx="596549" cy="2063476"/>
          </a:xfrm>
        </p:grpSpPr>
        <p:pic>
          <p:nvPicPr>
            <p:cNvPr descr="preencoded.png" id="434" name="Google Shape;434;g3faf718f8e5_0_399"/>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435" name="Google Shape;435;g3faf718f8e5_0_39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36" name="Google Shape;436;g3faf718f8e5_0_399"/>
          <p:cNvGrpSpPr/>
          <p:nvPr/>
        </p:nvGrpSpPr>
        <p:grpSpPr>
          <a:xfrm>
            <a:off x="10086975" y="4314825"/>
            <a:ext cx="6644700" cy="1545075"/>
            <a:chOff x="10086975" y="4314825"/>
            <a:chExt cx="6644700" cy="1545075"/>
          </a:xfrm>
        </p:grpSpPr>
        <p:sp>
          <p:nvSpPr>
            <p:cNvPr id="437" name="Google Shape;437;g3faf718f8e5_0_399"/>
            <p:cNvSpPr/>
            <p:nvPr/>
          </p:nvSpPr>
          <p:spPr>
            <a:xfrm>
              <a:off x="10086975" y="4314825"/>
              <a:ext cx="66447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A web application</a:t>
              </a:r>
              <a:endParaRPr b="0" i="0" sz="3600" u="none" cap="none" strike="noStrike">
                <a:solidFill>
                  <a:schemeClr val="dk1"/>
                </a:solidFill>
                <a:latin typeface="Calibri"/>
                <a:ea typeface="Calibri"/>
                <a:cs typeface="Calibri"/>
                <a:sym typeface="Calibri"/>
              </a:endParaRPr>
            </a:p>
          </p:txBody>
        </p:sp>
        <p:sp>
          <p:nvSpPr>
            <p:cNvPr id="438" name="Google Shape;438;g3faf718f8e5_0_399"/>
            <p:cNvSpPr/>
            <p:nvPr/>
          </p:nvSpPr>
          <p:spPr>
            <a:xfrm>
              <a:off x="10086975" y="5029200"/>
              <a:ext cx="66141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pic>
        <p:nvPicPr>
          <p:cNvPr descr="preencoded.png" id="439" name="Google Shape;439;g3faf718f8e5_0_399"/>
          <p:cNvPicPr preferRelativeResize="0"/>
          <p:nvPr/>
        </p:nvPicPr>
        <p:blipFill rotWithShape="1">
          <a:blip r:embed="rId7">
            <a:alphaModFix/>
          </a:blip>
          <a:srcRect b="0" l="0" r="0" t="0"/>
          <a:stretch/>
        </p:blipFill>
        <p:spPr>
          <a:xfrm>
            <a:off x="190500" y="2438400"/>
            <a:ext cx="10325100" cy="6124575"/>
          </a:xfrm>
          <a:prstGeom prst="rect">
            <a:avLst/>
          </a:prstGeom>
          <a:noFill/>
          <a:ln>
            <a:noFill/>
          </a:ln>
        </p:spPr>
      </p:pic>
      <p:pic>
        <p:nvPicPr>
          <p:cNvPr descr="preencoded.png" id="440" name="Google Shape;440;g3faf718f8e5_0_399"/>
          <p:cNvPicPr preferRelativeResize="0"/>
          <p:nvPr/>
        </p:nvPicPr>
        <p:blipFill rotWithShape="1">
          <a:blip r:embed="rId8">
            <a:alphaModFix/>
          </a:blip>
          <a:srcRect b="0" l="0" r="0" t="0"/>
          <a:stretch/>
        </p:blipFill>
        <p:spPr>
          <a:xfrm>
            <a:off x="1638300" y="2695575"/>
            <a:ext cx="7419975" cy="4867275"/>
          </a:xfrm>
          <a:prstGeom prst="rect">
            <a:avLst/>
          </a:prstGeom>
          <a:noFill/>
          <a:ln>
            <a:noFill/>
          </a:ln>
        </p:spPr>
      </p:pic>
      <p:sp>
        <p:nvSpPr>
          <p:cNvPr id="441" name="Google Shape;441;g3faf718f8e5_0_399"/>
          <p:cNvSpPr/>
          <p:nvPr/>
        </p:nvSpPr>
        <p:spPr>
          <a:xfrm>
            <a:off x="5729288" y="1143000"/>
            <a:ext cx="7096200" cy="120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Portal to Adventure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446" name="Shape 446"/>
        <p:cNvGrpSpPr/>
        <p:nvPr/>
      </p:nvGrpSpPr>
      <p:grpSpPr>
        <a:xfrm>
          <a:off x="0" y="0"/>
          <a:ext cx="0" cy="0"/>
          <a:chOff x="0" y="0"/>
          <a:chExt cx="0" cy="0"/>
        </a:xfrm>
      </p:grpSpPr>
      <p:pic>
        <p:nvPicPr>
          <p:cNvPr descr="preencoded.png" id="447" name="Google Shape;447;g3faf718f8e5_0_415"/>
          <p:cNvPicPr preferRelativeResize="0"/>
          <p:nvPr/>
        </p:nvPicPr>
        <p:blipFill rotWithShape="1">
          <a:blip r:embed="rId3">
            <a:alphaModFix/>
          </a:blip>
          <a:srcRect b="0" l="0" r="0" t="0"/>
          <a:stretch/>
        </p:blipFill>
        <p:spPr>
          <a:xfrm rot="10800000">
            <a:off x="-295275" y="4772025"/>
            <a:ext cx="18888075" cy="6248400"/>
          </a:xfrm>
          <a:prstGeom prst="rect">
            <a:avLst/>
          </a:prstGeom>
          <a:noFill/>
          <a:ln>
            <a:noFill/>
          </a:ln>
        </p:spPr>
      </p:pic>
      <p:pic>
        <p:nvPicPr>
          <p:cNvPr descr="preencoded.png" id="448" name="Google Shape;448;g3faf718f8e5_0_415"/>
          <p:cNvPicPr preferRelativeResize="0"/>
          <p:nvPr/>
        </p:nvPicPr>
        <p:blipFill rotWithShape="1">
          <a:blip r:embed="rId4">
            <a:alphaModFix/>
          </a:blip>
          <a:srcRect b="0" l="0" r="0" t="0"/>
          <a:stretch/>
        </p:blipFill>
        <p:spPr>
          <a:xfrm>
            <a:off x="14735175" y="781050"/>
            <a:ext cx="3069211" cy="1587977"/>
          </a:xfrm>
          <a:prstGeom prst="rect">
            <a:avLst/>
          </a:prstGeom>
          <a:noFill/>
          <a:ln>
            <a:noFill/>
          </a:ln>
        </p:spPr>
      </p:pic>
      <p:pic>
        <p:nvPicPr>
          <p:cNvPr descr="preencoded.png" id="449" name="Google Shape;449;g3faf718f8e5_0_415"/>
          <p:cNvPicPr preferRelativeResize="0"/>
          <p:nvPr/>
        </p:nvPicPr>
        <p:blipFill rotWithShape="1">
          <a:blip r:embed="rId5">
            <a:alphaModFix/>
          </a:blip>
          <a:srcRect b="0" l="0" r="0" t="0"/>
          <a:stretch/>
        </p:blipFill>
        <p:spPr>
          <a:xfrm>
            <a:off x="666750" y="3552825"/>
            <a:ext cx="1733550" cy="1219529"/>
          </a:xfrm>
          <a:prstGeom prst="rect">
            <a:avLst/>
          </a:prstGeom>
          <a:noFill/>
          <a:ln>
            <a:noFill/>
          </a:ln>
        </p:spPr>
      </p:pic>
      <p:grpSp>
        <p:nvGrpSpPr>
          <p:cNvPr id="450" name="Google Shape;450;g3faf718f8e5_0_415"/>
          <p:cNvGrpSpPr/>
          <p:nvPr/>
        </p:nvGrpSpPr>
        <p:grpSpPr>
          <a:xfrm>
            <a:off x="17640300" y="7994925"/>
            <a:ext cx="596549" cy="2063476"/>
            <a:chOff x="17640300" y="7994925"/>
            <a:chExt cx="596549" cy="2063476"/>
          </a:xfrm>
        </p:grpSpPr>
        <p:pic>
          <p:nvPicPr>
            <p:cNvPr descr="preencoded.png" id="451" name="Google Shape;451;g3faf718f8e5_0_415"/>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452" name="Google Shape;452;g3faf718f8e5_0_415"/>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53" name="Google Shape;453;g3faf718f8e5_0_415"/>
          <p:cNvGrpSpPr/>
          <p:nvPr/>
        </p:nvGrpSpPr>
        <p:grpSpPr>
          <a:xfrm>
            <a:off x="2209800" y="3495675"/>
            <a:ext cx="6644700" cy="1545075"/>
            <a:chOff x="2209800" y="3495675"/>
            <a:chExt cx="6644700" cy="1545075"/>
          </a:xfrm>
        </p:grpSpPr>
        <p:sp>
          <p:nvSpPr>
            <p:cNvPr id="454" name="Google Shape;454;g3faf718f8e5_0_415"/>
            <p:cNvSpPr/>
            <p:nvPr/>
          </p:nvSpPr>
          <p:spPr>
            <a:xfrm>
              <a:off x="2209800" y="3495675"/>
              <a:ext cx="66447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An mobile app</a:t>
              </a:r>
              <a:endParaRPr b="0" i="0" sz="3600" u="none" cap="none" strike="noStrike">
                <a:solidFill>
                  <a:schemeClr val="dk1"/>
                </a:solidFill>
                <a:latin typeface="Calibri"/>
                <a:ea typeface="Calibri"/>
                <a:cs typeface="Calibri"/>
                <a:sym typeface="Calibri"/>
              </a:endParaRPr>
            </a:p>
          </p:txBody>
        </p:sp>
        <p:sp>
          <p:nvSpPr>
            <p:cNvPr id="455" name="Google Shape;455;g3faf718f8e5_0_415"/>
            <p:cNvSpPr/>
            <p:nvPr/>
          </p:nvSpPr>
          <p:spPr>
            <a:xfrm>
              <a:off x="2209800" y="4210050"/>
              <a:ext cx="66141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An app designed for exploring and experiencing the enchanting realm of fantasy</a:t>
              </a:r>
              <a:endParaRPr b="0" i="0" sz="2400" u="none" cap="none" strike="noStrike">
                <a:solidFill>
                  <a:schemeClr val="dk1"/>
                </a:solidFill>
                <a:latin typeface="Calibri"/>
                <a:ea typeface="Calibri"/>
                <a:cs typeface="Calibri"/>
                <a:sym typeface="Calibri"/>
              </a:endParaRPr>
            </a:p>
          </p:txBody>
        </p:sp>
      </p:grpSp>
      <p:sp>
        <p:nvSpPr>
          <p:cNvPr id="456" name="Google Shape;456;g3faf718f8e5_0_415"/>
          <p:cNvSpPr/>
          <p:nvPr/>
        </p:nvSpPr>
        <p:spPr>
          <a:xfrm>
            <a:off x="2209800" y="5743575"/>
            <a:ext cx="6776100" cy="25260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Explore a magical world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Experience fantasy firsthand</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Immerse in a realm of magic</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Discover untold wonders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Live your fantasy dreams</a:t>
            </a:r>
            <a:endParaRPr b="0" i="0" sz="2400" u="none" cap="none" strike="noStrike">
              <a:solidFill>
                <a:schemeClr val="dk1"/>
              </a:solidFill>
              <a:latin typeface="Calibri"/>
              <a:ea typeface="Calibri"/>
              <a:cs typeface="Calibri"/>
              <a:sym typeface="Calibri"/>
            </a:endParaRPr>
          </a:p>
        </p:txBody>
      </p:sp>
      <p:sp>
        <p:nvSpPr>
          <p:cNvPr id="457" name="Google Shape;457;g3faf718f8e5_0_415"/>
          <p:cNvSpPr/>
          <p:nvPr/>
        </p:nvSpPr>
        <p:spPr>
          <a:xfrm>
            <a:off x="2209800" y="1619250"/>
            <a:ext cx="7648500" cy="120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The Future of Fantasy</a:t>
            </a:r>
            <a:endParaRPr b="0" i="0" sz="6000" u="none" cap="none" strike="noStrike">
              <a:solidFill>
                <a:schemeClr val="dk1"/>
              </a:solidFill>
              <a:latin typeface="Calibri"/>
              <a:ea typeface="Calibri"/>
              <a:cs typeface="Calibri"/>
              <a:sym typeface="Calibri"/>
            </a:endParaRPr>
          </a:p>
        </p:txBody>
      </p:sp>
      <p:pic>
        <p:nvPicPr>
          <p:cNvPr descr="preencoded.png" id="458" name="Google Shape;458;g3faf718f8e5_0_415"/>
          <p:cNvPicPr preferRelativeResize="0"/>
          <p:nvPr/>
        </p:nvPicPr>
        <p:blipFill rotWithShape="1">
          <a:blip r:embed="rId7">
            <a:alphaModFix/>
          </a:blip>
          <a:srcRect b="0" l="0" r="0" t="0"/>
          <a:stretch/>
        </p:blipFill>
        <p:spPr>
          <a:xfrm>
            <a:off x="11591925" y="771525"/>
            <a:ext cx="4105275" cy="8886825"/>
          </a:xfrm>
          <a:prstGeom prst="rect">
            <a:avLst/>
          </a:prstGeom>
          <a:noFill/>
          <a:ln>
            <a:noFill/>
          </a:ln>
        </p:spPr>
      </p:pic>
      <p:pic>
        <p:nvPicPr>
          <p:cNvPr descr="preencoded.png" id="459" name="Google Shape;459;g3faf718f8e5_0_415"/>
          <p:cNvPicPr preferRelativeResize="0"/>
          <p:nvPr/>
        </p:nvPicPr>
        <p:blipFill rotWithShape="1">
          <a:blip r:embed="rId8">
            <a:alphaModFix/>
          </a:blip>
          <a:srcRect b="0" l="0" r="0" t="0"/>
          <a:stretch/>
        </p:blipFill>
        <p:spPr>
          <a:xfrm>
            <a:off x="11734800" y="1323975"/>
            <a:ext cx="3829050" cy="80962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464" name="Shape 464"/>
        <p:cNvGrpSpPr/>
        <p:nvPr/>
      </p:nvGrpSpPr>
      <p:grpSpPr>
        <a:xfrm>
          <a:off x="0" y="0"/>
          <a:ext cx="0" cy="0"/>
          <a:chOff x="0" y="0"/>
          <a:chExt cx="0" cy="0"/>
        </a:xfrm>
      </p:grpSpPr>
      <p:pic>
        <p:nvPicPr>
          <p:cNvPr descr="preencoded.png" id="465" name="Google Shape;465;g3faf718f8e5_0_432"/>
          <p:cNvPicPr preferRelativeResize="0"/>
          <p:nvPr/>
        </p:nvPicPr>
        <p:blipFill rotWithShape="1">
          <a:blip r:embed="rId3">
            <a:alphaModFix/>
          </a:blip>
          <a:srcRect b="0" l="0" r="0" t="0"/>
          <a:stretch/>
        </p:blipFill>
        <p:spPr>
          <a:xfrm>
            <a:off x="-295275" y="4038600"/>
            <a:ext cx="18888075" cy="6248400"/>
          </a:xfrm>
          <a:prstGeom prst="rect">
            <a:avLst/>
          </a:prstGeom>
          <a:noFill/>
          <a:ln>
            <a:noFill/>
          </a:ln>
        </p:spPr>
      </p:pic>
      <p:pic>
        <p:nvPicPr>
          <p:cNvPr descr="preencoded.png" id="466" name="Google Shape;466;g3faf718f8e5_0_432"/>
          <p:cNvPicPr preferRelativeResize="0"/>
          <p:nvPr/>
        </p:nvPicPr>
        <p:blipFill rotWithShape="1">
          <a:blip r:embed="rId4">
            <a:alphaModFix/>
          </a:blip>
          <a:srcRect b="0" l="0" r="0" t="0"/>
          <a:stretch/>
        </p:blipFill>
        <p:spPr>
          <a:xfrm>
            <a:off x="438150" y="7705725"/>
            <a:ext cx="2606948" cy="1924050"/>
          </a:xfrm>
          <a:prstGeom prst="rect">
            <a:avLst/>
          </a:prstGeom>
          <a:noFill/>
          <a:ln>
            <a:noFill/>
          </a:ln>
        </p:spPr>
      </p:pic>
      <p:pic>
        <p:nvPicPr>
          <p:cNvPr descr="preencoded.png" id="467" name="Google Shape;467;g3faf718f8e5_0_432"/>
          <p:cNvPicPr preferRelativeResize="0"/>
          <p:nvPr/>
        </p:nvPicPr>
        <p:blipFill rotWithShape="1">
          <a:blip r:embed="rId5">
            <a:alphaModFix/>
          </a:blip>
          <a:srcRect b="0" l="0" r="0" t="0"/>
          <a:stretch/>
        </p:blipFill>
        <p:spPr>
          <a:xfrm>
            <a:off x="14592300" y="669534"/>
            <a:ext cx="2774625" cy="1587891"/>
          </a:xfrm>
          <a:prstGeom prst="rect">
            <a:avLst/>
          </a:prstGeom>
          <a:noFill/>
          <a:ln>
            <a:noFill/>
          </a:ln>
        </p:spPr>
      </p:pic>
      <p:grpSp>
        <p:nvGrpSpPr>
          <p:cNvPr id="468" name="Google Shape;468;g3faf718f8e5_0_432"/>
          <p:cNvGrpSpPr/>
          <p:nvPr/>
        </p:nvGrpSpPr>
        <p:grpSpPr>
          <a:xfrm>
            <a:off x="17640300" y="7994925"/>
            <a:ext cx="596549" cy="2063476"/>
            <a:chOff x="17640300" y="7994925"/>
            <a:chExt cx="596549" cy="2063476"/>
          </a:xfrm>
        </p:grpSpPr>
        <p:pic>
          <p:nvPicPr>
            <p:cNvPr descr="preencoded.png" id="469" name="Google Shape;469;g3faf718f8e5_0_432"/>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470" name="Google Shape;470;g3faf718f8e5_0_43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471" name="Google Shape;471;g3faf718f8e5_0_432"/>
          <p:cNvGrpSpPr/>
          <p:nvPr/>
        </p:nvGrpSpPr>
        <p:grpSpPr>
          <a:xfrm>
            <a:off x="657225" y="6276975"/>
            <a:ext cx="4377600" cy="1545075"/>
            <a:chOff x="657225" y="6276975"/>
            <a:chExt cx="4377600" cy="1545075"/>
          </a:xfrm>
        </p:grpSpPr>
        <p:sp>
          <p:nvSpPr>
            <p:cNvPr id="472" name="Google Shape;472;g3faf718f8e5_0_432"/>
            <p:cNvSpPr/>
            <p:nvPr/>
          </p:nvSpPr>
          <p:spPr>
            <a:xfrm>
              <a:off x="657225" y="6276975"/>
              <a:ext cx="43776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A web application</a:t>
              </a:r>
              <a:endParaRPr b="0" i="0" sz="3600" u="none" cap="none" strike="noStrike">
                <a:solidFill>
                  <a:schemeClr val="dk1"/>
                </a:solidFill>
                <a:latin typeface="Calibri"/>
                <a:ea typeface="Calibri"/>
                <a:cs typeface="Calibri"/>
                <a:sym typeface="Calibri"/>
              </a:endParaRPr>
            </a:p>
          </p:txBody>
        </p:sp>
        <p:sp>
          <p:nvSpPr>
            <p:cNvPr id="473" name="Google Shape;473;g3faf718f8e5_0_432"/>
            <p:cNvSpPr/>
            <p:nvPr/>
          </p:nvSpPr>
          <p:spPr>
            <a:xfrm>
              <a:off x="657225" y="6991350"/>
              <a:ext cx="43473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web application designed for discovering the world of fantasy</a:t>
              </a:r>
              <a:endParaRPr b="0" i="0" sz="2400" u="none" cap="none" strike="noStrike">
                <a:solidFill>
                  <a:schemeClr val="dk1"/>
                </a:solidFill>
                <a:latin typeface="Calibri"/>
                <a:ea typeface="Calibri"/>
                <a:cs typeface="Calibri"/>
                <a:sym typeface="Calibri"/>
              </a:endParaRPr>
            </a:p>
          </p:txBody>
        </p:sp>
      </p:grpSp>
      <p:sp>
        <p:nvSpPr>
          <p:cNvPr id="474" name="Google Shape;474;g3faf718f8e5_0_432"/>
          <p:cNvSpPr/>
          <p:nvPr/>
        </p:nvSpPr>
        <p:spPr>
          <a:xfrm>
            <a:off x="657225" y="1152525"/>
            <a:ext cx="4876800" cy="4000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A Gateway to</a:t>
            </a:r>
            <a:endParaRPr b="0" i="0" sz="6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a World of </a:t>
            </a:r>
            <a:endParaRPr b="0" i="0" sz="6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Fantasy and </a:t>
            </a:r>
            <a:endParaRPr b="0" i="0" sz="6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Wonder</a:t>
            </a:r>
            <a:endParaRPr b="0" i="0" sz="6000" u="none" cap="none" strike="noStrike">
              <a:solidFill>
                <a:schemeClr val="dk1"/>
              </a:solidFill>
              <a:latin typeface="Calibri"/>
              <a:ea typeface="Calibri"/>
              <a:cs typeface="Calibri"/>
              <a:sym typeface="Calibri"/>
            </a:endParaRPr>
          </a:p>
        </p:txBody>
      </p:sp>
      <p:sp>
        <p:nvSpPr>
          <p:cNvPr id="475" name="Google Shape;475;g3faf718f8e5_0_432"/>
          <p:cNvSpPr/>
          <p:nvPr/>
        </p:nvSpPr>
        <p:spPr>
          <a:xfrm>
            <a:off x="13592175" y="3533775"/>
            <a:ext cx="3994800" cy="4183500"/>
          </a:xfrm>
          <a:prstGeom prst="rect">
            <a:avLst/>
          </a:prstGeom>
          <a:noFill/>
          <a:ln>
            <a:noFill/>
          </a:ln>
        </p:spPr>
        <p:txBody>
          <a:bodyPr anchorCtr="0" anchor="t" bIns="0" lIns="0" spcFirstLastPara="1" rIns="0" wrap="square" tIns="0">
            <a:noAutofit/>
          </a:bodyPr>
          <a:lstStyle/>
          <a:p>
            <a:pPr indent="-342900" lvl="0" marL="342900" marR="0" rtl="0" algn="l">
              <a:spcBef>
                <a:spcPts val="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Immerse yourself in the world of magic and mystery</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Explore uncharted territories and fantastical lands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Meet mythical creatures and legendary beings</a:t>
            </a:r>
            <a:endParaRPr b="0" i="0" sz="2400" u="none" cap="none" strike="noStrike">
              <a:solidFill>
                <a:schemeClr val="dk1"/>
              </a:solidFill>
              <a:latin typeface="Calibri"/>
              <a:ea typeface="Calibri"/>
              <a:cs typeface="Calibri"/>
              <a:sym typeface="Calibri"/>
            </a:endParaRPr>
          </a:p>
          <a:p>
            <a:pPr indent="-342900" lvl="0" marL="342900" marR="0" rtl="0" algn="l">
              <a:spcBef>
                <a:spcPts val="1200"/>
              </a:spcBef>
              <a:spcAft>
                <a:spcPts val="0"/>
              </a:spcAft>
              <a:buClr>
                <a:srgbClr val="0E0E0E"/>
              </a:buClr>
              <a:buSzPts val="2400"/>
              <a:buFont typeface="Lato"/>
              <a:buChar char="•"/>
            </a:pPr>
            <a:r>
              <a:rPr b="0" i="0" lang="en-US" sz="2400" u="none" cap="none" strike="noStrike">
                <a:solidFill>
                  <a:srgbClr val="0E0E0E"/>
                </a:solidFill>
                <a:latin typeface="Lato"/>
                <a:ea typeface="Lato"/>
                <a:cs typeface="Lato"/>
                <a:sym typeface="Lato"/>
              </a:rPr>
              <a:t>Uncover hidden treasures and secret treasures</a:t>
            </a:r>
            <a:endParaRPr b="0" i="0" sz="2400" u="none" cap="none" strike="noStrike">
              <a:solidFill>
                <a:schemeClr val="dk1"/>
              </a:solidFill>
              <a:latin typeface="Calibri"/>
              <a:ea typeface="Calibri"/>
              <a:cs typeface="Calibri"/>
              <a:sym typeface="Calibri"/>
            </a:endParaRPr>
          </a:p>
        </p:txBody>
      </p:sp>
      <p:grpSp>
        <p:nvGrpSpPr>
          <p:cNvPr id="476" name="Google Shape;476;g3faf718f8e5_0_432"/>
          <p:cNvGrpSpPr/>
          <p:nvPr/>
        </p:nvGrpSpPr>
        <p:grpSpPr>
          <a:xfrm>
            <a:off x="6610350" y="561975"/>
            <a:ext cx="6429375" cy="9248775"/>
            <a:chOff x="6610350" y="561975"/>
            <a:chExt cx="6429375" cy="9248775"/>
          </a:xfrm>
        </p:grpSpPr>
        <p:pic>
          <p:nvPicPr>
            <p:cNvPr descr="preencoded.png" id="477" name="Google Shape;477;g3faf718f8e5_0_432"/>
            <p:cNvPicPr preferRelativeResize="0"/>
            <p:nvPr/>
          </p:nvPicPr>
          <p:blipFill rotWithShape="1">
            <a:blip r:embed="rId7">
              <a:alphaModFix/>
            </a:blip>
            <a:srcRect b="0" l="0" r="0" t="0"/>
            <a:stretch/>
          </p:blipFill>
          <p:spPr>
            <a:xfrm>
              <a:off x="6610350" y="561975"/>
              <a:ext cx="6429375" cy="9248775"/>
            </a:xfrm>
            <a:prstGeom prst="rect">
              <a:avLst/>
            </a:prstGeom>
            <a:noFill/>
            <a:ln>
              <a:noFill/>
            </a:ln>
          </p:spPr>
        </p:pic>
        <p:pic>
          <p:nvPicPr>
            <p:cNvPr descr="preencoded.png" id="478" name="Google Shape;478;g3faf718f8e5_0_432"/>
            <p:cNvPicPr preferRelativeResize="0"/>
            <p:nvPr/>
          </p:nvPicPr>
          <p:blipFill rotWithShape="1">
            <a:blip r:embed="rId8">
              <a:alphaModFix/>
            </a:blip>
            <a:srcRect b="0" l="0" r="0" t="0"/>
            <a:stretch/>
          </p:blipFill>
          <p:spPr>
            <a:xfrm>
              <a:off x="6981825" y="1352550"/>
              <a:ext cx="5686425" cy="7677150"/>
            </a:xfrm>
            <a:prstGeom prst="rect">
              <a:avLst/>
            </a:prstGeom>
            <a:noFill/>
            <a:ln>
              <a:noFill/>
            </a:ln>
          </p:spPr>
        </p:pic>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483" name="Shape 483"/>
        <p:cNvGrpSpPr/>
        <p:nvPr/>
      </p:nvGrpSpPr>
      <p:grpSpPr>
        <a:xfrm>
          <a:off x="0" y="0"/>
          <a:ext cx="0" cy="0"/>
          <a:chOff x="0" y="0"/>
          <a:chExt cx="0" cy="0"/>
        </a:xfrm>
      </p:grpSpPr>
      <p:pic>
        <p:nvPicPr>
          <p:cNvPr descr="preencoded.png" id="484" name="Google Shape;484;g3faf718f8e5_0_450"/>
          <p:cNvPicPr preferRelativeResize="0"/>
          <p:nvPr/>
        </p:nvPicPr>
        <p:blipFill rotWithShape="1">
          <a:blip r:embed="rId3">
            <a:alphaModFix/>
          </a:blip>
          <a:srcRect b="0" l="0" r="0" t="0"/>
          <a:stretch/>
        </p:blipFill>
        <p:spPr>
          <a:xfrm>
            <a:off x="0" y="0"/>
            <a:ext cx="18288000" cy="10287000"/>
          </a:xfrm>
          <a:prstGeom prst="rect">
            <a:avLst/>
          </a:prstGeom>
          <a:noFill/>
          <a:ln>
            <a:noFill/>
          </a:ln>
        </p:spPr>
      </p:pic>
      <p:grpSp>
        <p:nvGrpSpPr>
          <p:cNvPr id="485" name="Google Shape;485;g3faf718f8e5_0_450"/>
          <p:cNvGrpSpPr/>
          <p:nvPr/>
        </p:nvGrpSpPr>
        <p:grpSpPr>
          <a:xfrm>
            <a:off x="17640300" y="7994925"/>
            <a:ext cx="596549" cy="2063476"/>
            <a:chOff x="17640300" y="7994925"/>
            <a:chExt cx="596549" cy="2063476"/>
          </a:xfrm>
        </p:grpSpPr>
        <p:pic>
          <p:nvPicPr>
            <p:cNvPr descr="preencoded.png" id="486" name="Google Shape;486;g3faf718f8e5_0_450"/>
            <p:cNvPicPr preferRelativeResize="0"/>
            <p:nvPr/>
          </p:nvPicPr>
          <p:blipFill rotWithShape="1">
            <a:blip r:embed="rId4">
              <a:alphaModFix/>
            </a:blip>
            <a:srcRect b="0" l="0" r="0" t="0"/>
            <a:stretch/>
          </p:blipFill>
          <p:spPr>
            <a:xfrm>
              <a:off x="17640300" y="9525000"/>
              <a:ext cx="533400" cy="533400"/>
            </a:xfrm>
            <a:prstGeom prst="rect">
              <a:avLst/>
            </a:prstGeom>
            <a:noFill/>
            <a:ln>
              <a:noFill/>
            </a:ln>
          </p:spPr>
        </p:pic>
        <p:sp>
          <p:nvSpPr>
            <p:cNvPr id="487" name="Google Shape;487;g3faf718f8e5_0_45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488" name="Google Shape;488;g3faf718f8e5_0_450"/>
          <p:cNvSpPr/>
          <p:nvPr/>
        </p:nvSpPr>
        <p:spPr>
          <a:xfrm>
            <a:off x="11668125" y="752475"/>
            <a:ext cx="5810400" cy="120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A Magic Picture</a:t>
            </a:r>
            <a:endParaRPr b="0" i="0" sz="60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29" name="Shape 29"/>
        <p:cNvGrpSpPr/>
        <p:nvPr/>
      </p:nvGrpSpPr>
      <p:grpSpPr>
        <a:xfrm>
          <a:off x="0" y="0"/>
          <a:ext cx="0" cy="0"/>
          <a:chOff x="0" y="0"/>
          <a:chExt cx="0" cy="0"/>
        </a:xfrm>
      </p:grpSpPr>
      <p:pic>
        <p:nvPicPr>
          <p:cNvPr descr="preencoded.png" id="30" name="Google Shape;30;g3faf718f8e5_0_13"/>
          <p:cNvPicPr preferRelativeResize="0"/>
          <p:nvPr/>
        </p:nvPicPr>
        <p:blipFill rotWithShape="1">
          <a:blip r:embed="rId3">
            <a:alphaModFix/>
          </a:blip>
          <a:srcRect b="0" l="0" r="0" t="0"/>
          <a:stretch/>
        </p:blipFill>
        <p:spPr>
          <a:xfrm rot="5400000">
            <a:off x="-6662738" y="4672012"/>
            <a:ext cx="18888075" cy="6248400"/>
          </a:xfrm>
          <a:prstGeom prst="rect">
            <a:avLst/>
          </a:prstGeom>
          <a:noFill/>
          <a:ln>
            <a:noFill/>
          </a:ln>
        </p:spPr>
      </p:pic>
      <p:pic>
        <p:nvPicPr>
          <p:cNvPr descr="preencoded.png" id="31" name="Google Shape;31;g3faf718f8e5_0_13"/>
          <p:cNvPicPr preferRelativeResize="0"/>
          <p:nvPr/>
        </p:nvPicPr>
        <p:blipFill rotWithShape="1">
          <a:blip r:embed="rId4">
            <a:alphaModFix/>
          </a:blip>
          <a:srcRect b="0" l="0" r="0" t="0"/>
          <a:stretch/>
        </p:blipFill>
        <p:spPr>
          <a:xfrm rot="5400000">
            <a:off x="5910263" y="-642938"/>
            <a:ext cx="18888075" cy="6248400"/>
          </a:xfrm>
          <a:prstGeom prst="rect">
            <a:avLst/>
          </a:prstGeom>
          <a:noFill/>
          <a:ln>
            <a:noFill/>
          </a:ln>
        </p:spPr>
      </p:pic>
      <p:pic>
        <p:nvPicPr>
          <p:cNvPr descr="preencoded.png" id="32" name="Google Shape;32;g3faf718f8e5_0_13"/>
          <p:cNvPicPr preferRelativeResize="0"/>
          <p:nvPr/>
        </p:nvPicPr>
        <p:blipFill rotWithShape="1">
          <a:blip r:embed="rId5">
            <a:alphaModFix/>
          </a:blip>
          <a:srcRect b="0" l="0" r="0" t="0"/>
          <a:stretch/>
        </p:blipFill>
        <p:spPr>
          <a:xfrm>
            <a:off x="12030075" y="447675"/>
            <a:ext cx="5164070" cy="2028825"/>
          </a:xfrm>
          <a:prstGeom prst="rect">
            <a:avLst/>
          </a:prstGeom>
          <a:noFill/>
          <a:ln>
            <a:noFill/>
          </a:ln>
        </p:spPr>
      </p:pic>
      <p:pic>
        <p:nvPicPr>
          <p:cNvPr descr="preencoded.png" id="33" name="Google Shape;33;g3faf718f8e5_0_13"/>
          <p:cNvPicPr preferRelativeResize="0"/>
          <p:nvPr/>
        </p:nvPicPr>
        <p:blipFill rotWithShape="1">
          <a:blip r:embed="rId6">
            <a:alphaModFix/>
          </a:blip>
          <a:srcRect b="0" l="0" r="0" t="0"/>
          <a:stretch/>
        </p:blipFill>
        <p:spPr>
          <a:xfrm>
            <a:off x="-3762375" y="2476500"/>
            <a:ext cx="9152876" cy="7118997"/>
          </a:xfrm>
          <a:prstGeom prst="rect">
            <a:avLst/>
          </a:prstGeom>
          <a:noFill/>
          <a:ln>
            <a:noFill/>
          </a:ln>
        </p:spPr>
      </p:pic>
      <p:grpSp>
        <p:nvGrpSpPr>
          <p:cNvPr id="34" name="Google Shape;34;g3faf718f8e5_0_13"/>
          <p:cNvGrpSpPr/>
          <p:nvPr/>
        </p:nvGrpSpPr>
        <p:grpSpPr>
          <a:xfrm>
            <a:off x="17640300" y="7994925"/>
            <a:ext cx="596549" cy="2063476"/>
            <a:chOff x="17640300" y="7994925"/>
            <a:chExt cx="596549" cy="2063476"/>
          </a:xfrm>
        </p:grpSpPr>
        <p:pic>
          <p:nvPicPr>
            <p:cNvPr descr="preencoded.png" id="35" name="Google Shape;35;g3faf718f8e5_0_13"/>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36" name="Google Shape;36;g3faf718f8e5_0_1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37" name="Google Shape;37;g3faf718f8e5_0_13"/>
          <p:cNvSpPr/>
          <p:nvPr/>
        </p:nvSpPr>
        <p:spPr>
          <a:xfrm>
            <a:off x="10220325" y="2943225"/>
            <a:ext cx="5560800" cy="19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9600"/>
              <a:buFont typeface="Federant"/>
              <a:buNone/>
            </a:pPr>
            <a:r>
              <a:rPr b="0" i="0" lang="en-US" sz="9600" u="none" cap="none" strike="noStrike">
                <a:solidFill>
                  <a:srgbClr val="000000"/>
                </a:solidFill>
                <a:latin typeface="Federant"/>
                <a:ea typeface="Federant"/>
                <a:cs typeface="Federant"/>
                <a:sym typeface="Federant"/>
              </a:rPr>
              <a:t>Welcome</a:t>
            </a:r>
            <a:endParaRPr b="0" i="0" sz="9600" u="none" cap="none" strike="noStrike">
              <a:solidFill>
                <a:schemeClr val="dk1"/>
              </a:solidFill>
              <a:latin typeface="Calibri"/>
              <a:ea typeface="Calibri"/>
              <a:cs typeface="Calibri"/>
              <a:sym typeface="Calibri"/>
            </a:endParaRPr>
          </a:p>
        </p:txBody>
      </p:sp>
      <p:sp>
        <p:nvSpPr>
          <p:cNvPr id="38" name="Google Shape;38;g3faf718f8e5_0_13"/>
          <p:cNvSpPr/>
          <p:nvPr/>
        </p:nvSpPr>
        <p:spPr>
          <a:xfrm>
            <a:off x="9113520" y="5143500"/>
            <a:ext cx="7347600" cy="1916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2400" u="none" cap="none" strike="noStrike">
              <a:solidFill>
                <a:schemeClr val="dk1"/>
              </a:solidFill>
              <a:latin typeface="Calibri"/>
              <a:ea typeface="Calibri"/>
              <a:cs typeface="Calibri"/>
              <a:sym typeface="Calibri"/>
            </a:endParaRPr>
          </a:p>
        </p:txBody>
      </p:sp>
      <p:pic>
        <p:nvPicPr>
          <p:cNvPr descr="preencoded.png" id="39" name="Google Shape;39;g3faf718f8e5_0_13"/>
          <p:cNvPicPr preferRelativeResize="0"/>
          <p:nvPr/>
        </p:nvPicPr>
        <p:blipFill rotWithShape="1">
          <a:blip r:embed="rId8">
            <a:alphaModFix/>
          </a:blip>
          <a:srcRect b="0" l="0" r="0" t="0"/>
          <a:stretch/>
        </p:blipFill>
        <p:spPr>
          <a:xfrm>
            <a:off x="885825" y="1504950"/>
            <a:ext cx="9048750" cy="724852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493" name="Shape 493"/>
        <p:cNvGrpSpPr/>
        <p:nvPr/>
      </p:nvGrpSpPr>
      <p:grpSpPr>
        <a:xfrm>
          <a:off x="0" y="0"/>
          <a:ext cx="0" cy="0"/>
          <a:chOff x="0" y="0"/>
          <a:chExt cx="0" cy="0"/>
        </a:xfrm>
      </p:grpSpPr>
      <p:pic>
        <p:nvPicPr>
          <p:cNvPr descr="preencoded.png" id="494" name="Google Shape;494;g3faf718f8e5_0_459"/>
          <p:cNvPicPr preferRelativeResize="0"/>
          <p:nvPr/>
        </p:nvPicPr>
        <p:blipFill rotWithShape="1">
          <a:blip r:embed="rId3">
            <a:alphaModFix/>
          </a:blip>
          <a:srcRect b="0" l="0" r="0" t="0"/>
          <a:stretch/>
        </p:blipFill>
        <p:spPr>
          <a:xfrm>
            <a:off x="-295275" y="4772025"/>
            <a:ext cx="18888075" cy="6248400"/>
          </a:xfrm>
          <a:prstGeom prst="rect">
            <a:avLst/>
          </a:prstGeom>
          <a:noFill/>
          <a:ln>
            <a:noFill/>
          </a:ln>
        </p:spPr>
      </p:pic>
      <p:pic>
        <p:nvPicPr>
          <p:cNvPr descr="preencoded.png" id="495" name="Google Shape;495;g3faf718f8e5_0_459"/>
          <p:cNvPicPr preferRelativeResize="0"/>
          <p:nvPr/>
        </p:nvPicPr>
        <p:blipFill rotWithShape="1">
          <a:blip r:embed="rId4">
            <a:alphaModFix/>
          </a:blip>
          <a:srcRect b="0" l="0" r="0" t="0"/>
          <a:stretch/>
        </p:blipFill>
        <p:spPr>
          <a:xfrm>
            <a:off x="15001875" y="8220075"/>
            <a:ext cx="2582419" cy="1592747"/>
          </a:xfrm>
          <a:prstGeom prst="rect">
            <a:avLst/>
          </a:prstGeom>
          <a:noFill/>
          <a:ln>
            <a:noFill/>
          </a:ln>
        </p:spPr>
      </p:pic>
      <p:pic>
        <p:nvPicPr>
          <p:cNvPr descr="preencoded.png" id="496" name="Google Shape;496;g3faf718f8e5_0_459"/>
          <p:cNvPicPr preferRelativeResize="0"/>
          <p:nvPr/>
        </p:nvPicPr>
        <p:blipFill rotWithShape="1">
          <a:blip r:embed="rId5">
            <a:alphaModFix/>
          </a:blip>
          <a:srcRect b="0" l="0" r="0" t="0"/>
          <a:stretch/>
        </p:blipFill>
        <p:spPr>
          <a:xfrm>
            <a:off x="371475" y="295275"/>
            <a:ext cx="2755749" cy="1466850"/>
          </a:xfrm>
          <a:prstGeom prst="rect">
            <a:avLst/>
          </a:prstGeom>
          <a:noFill/>
          <a:ln>
            <a:noFill/>
          </a:ln>
        </p:spPr>
      </p:pic>
      <p:grpSp>
        <p:nvGrpSpPr>
          <p:cNvPr id="497" name="Google Shape;497;g3faf718f8e5_0_459"/>
          <p:cNvGrpSpPr/>
          <p:nvPr/>
        </p:nvGrpSpPr>
        <p:grpSpPr>
          <a:xfrm>
            <a:off x="17640300" y="7994925"/>
            <a:ext cx="596549" cy="2063476"/>
            <a:chOff x="17640300" y="7994925"/>
            <a:chExt cx="596549" cy="2063476"/>
          </a:xfrm>
        </p:grpSpPr>
        <p:pic>
          <p:nvPicPr>
            <p:cNvPr descr="preencoded.png" id="498" name="Google Shape;498;g3faf718f8e5_0_459"/>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499" name="Google Shape;499;g3faf718f8e5_0_459"/>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500" name="Google Shape;500;g3faf718f8e5_0_459"/>
          <p:cNvPicPr preferRelativeResize="0"/>
          <p:nvPr/>
        </p:nvPicPr>
        <p:blipFill rotWithShape="1">
          <a:blip r:embed="rId7">
            <a:alphaModFix/>
          </a:blip>
          <a:srcRect b="0" l="0" r="0" t="0"/>
          <a:stretch/>
        </p:blipFill>
        <p:spPr>
          <a:xfrm>
            <a:off x="0" y="0"/>
            <a:ext cx="18288000" cy="4400550"/>
          </a:xfrm>
          <a:prstGeom prst="rect">
            <a:avLst/>
          </a:prstGeom>
          <a:noFill/>
          <a:ln>
            <a:noFill/>
          </a:ln>
        </p:spPr>
      </p:pic>
      <p:grpSp>
        <p:nvGrpSpPr>
          <p:cNvPr id="501" name="Google Shape;501;g3faf718f8e5_0_459"/>
          <p:cNvGrpSpPr/>
          <p:nvPr/>
        </p:nvGrpSpPr>
        <p:grpSpPr>
          <a:xfrm>
            <a:off x="933450" y="5153025"/>
            <a:ext cx="1552500" cy="2150700"/>
            <a:chOff x="933450" y="5153025"/>
            <a:chExt cx="1552500" cy="2150700"/>
          </a:xfrm>
        </p:grpSpPr>
        <p:sp>
          <p:nvSpPr>
            <p:cNvPr id="502" name="Google Shape;502;g3faf718f8e5_0_459"/>
            <p:cNvSpPr/>
            <p:nvPr/>
          </p:nvSpPr>
          <p:spPr>
            <a:xfrm>
              <a:off x="933450" y="5153025"/>
              <a:ext cx="1552500" cy="19527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3" name="Google Shape;503;g3faf718f8e5_0_459"/>
            <p:cNvSpPr/>
            <p:nvPr/>
          </p:nvSpPr>
          <p:spPr>
            <a:xfrm>
              <a:off x="1504950" y="5381625"/>
              <a:ext cx="836400" cy="19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9600"/>
                <a:buFont typeface="Federant"/>
                <a:buNone/>
              </a:pPr>
              <a:r>
                <a:rPr b="0" i="0" lang="en-US" sz="9600" u="none" cap="none" strike="noStrike">
                  <a:solidFill>
                    <a:srgbClr val="000000"/>
                  </a:solidFill>
                  <a:latin typeface="Federant"/>
                  <a:ea typeface="Federant"/>
                  <a:cs typeface="Federant"/>
                  <a:sym typeface="Federant"/>
                </a:rPr>
                <a:t>1</a:t>
              </a:r>
              <a:endParaRPr b="0" i="0" sz="9600" u="none" cap="none" strike="noStrike">
                <a:solidFill>
                  <a:schemeClr val="dk1"/>
                </a:solidFill>
                <a:latin typeface="Calibri"/>
                <a:ea typeface="Calibri"/>
                <a:cs typeface="Calibri"/>
                <a:sym typeface="Calibri"/>
              </a:endParaRPr>
            </a:p>
          </p:txBody>
        </p:sp>
      </p:grpSp>
      <p:grpSp>
        <p:nvGrpSpPr>
          <p:cNvPr id="504" name="Google Shape;504;g3faf718f8e5_0_459"/>
          <p:cNvGrpSpPr/>
          <p:nvPr/>
        </p:nvGrpSpPr>
        <p:grpSpPr>
          <a:xfrm>
            <a:off x="2638425" y="5267325"/>
            <a:ext cx="4806300" cy="1830675"/>
            <a:chOff x="2638425" y="5267325"/>
            <a:chExt cx="4806300" cy="1830675"/>
          </a:xfrm>
        </p:grpSpPr>
        <p:sp>
          <p:nvSpPr>
            <p:cNvPr id="505" name="Google Shape;505;g3faf718f8e5_0_459"/>
            <p:cNvSpPr/>
            <p:nvPr/>
          </p:nvSpPr>
          <p:spPr>
            <a:xfrm>
              <a:off x="2638425" y="5267325"/>
              <a:ext cx="48063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Discover the secrets</a:t>
              </a:r>
              <a:endParaRPr b="0" i="0" sz="3600" u="none" cap="none" strike="noStrike">
                <a:solidFill>
                  <a:schemeClr val="dk1"/>
                </a:solidFill>
                <a:latin typeface="Calibri"/>
                <a:ea typeface="Calibri"/>
                <a:cs typeface="Calibri"/>
                <a:sym typeface="Calibri"/>
              </a:endParaRPr>
            </a:p>
          </p:txBody>
        </p:sp>
        <p:sp>
          <p:nvSpPr>
            <p:cNvPr id="506" name="Google Shape;506;g3faf718f8e5_0_459"/>
            <p:cNvSpPr/>
            <p:nvPr/>
          </p:nvSpPr>
          <p:spPr>
            <a:xfrm>
              <a:off x="2638425" y="5905500"/>
              <a:ext cx="4775700" cy="119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Explore the lush, vibrant forest and uncover the mysteries that lie within.</a:t>
              </a:r>
              <a:endParaRPr b="0" i="0" sz="2400" u="none" cap="none" strike="noStrike">
                <a:solidFill>
                  <a:schemeClr val="dk1"/>
                </a:solidFill>
                <a:latin typeface="Calibri"/>
                <a:ea typeface="Calibri"/>
                <a:cs typeface="Calibri"/>
                <a:sym typeface="Calibri"/>
              </a:endParaRPr>
            </a:p>
          </p:txBody>
        </p:sp>
      </p:grpSp>
      <p:grpSp>
        <p:nvGrpSpPr>
          <p:cNvPr id="507" name="Google Shape;507;g3faf718f8e5_0_459"/>
          <p:cNvGrpSpPr/>
          <p:nvPr/>
        </p:nvGrpSpPr>
        <p:grpSpPr>
          <a:xfrm>
            <a:off x="4143375" y="8001000"/>
            <a:ext cx="1790700" cy="2150700"/>
            <a:chOff x="4143375" y="8001000"/>
            <a:chExt cx="1790700" cy="2150700"/>
          </a:xfrm>
        </p:grpSpPr>
        <p:sp>
          <p:nvSpPr>
            <p:cNvPr id="508" name="Google Shape;508;g3faf718f8e5_0_459"/>
            <p:cNvSpPr/>
            <p:nvPr/>
          </p:nvSpPr>
          <p:spPr>
            <a:xfrm>
              <a:off x="4143375" y="8001000"/>
              <a:ext cx="1790700" cy="19527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3faf718f8e5_0_459"/>
            <p:cNvSpPr/>
            <p:nvPr/>
          </p:nvSpPr>
          <p:spPr>
            <a:xfrm>
              <a:off x="4714875" y="8229600"/>
              <a:ext cx="1074300" cy="19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9600"/>
                <a:buFont typeface="Federant"/>
                <a:buNone/>
              </a:pPr>
              <a:r>
                <a:rPr b="0" i="0" lang="en-US" sz="9600" u="none" cap="none" strike="noStrike">
                  <a:solidFill>
                    <a:srgbClr val="000000"/>
                  </a:solidFill>
                  <a:latin typeface="Federant"/>
                  <a:ea typeface="Federant"/>
                  <a:cs typeface="Federant"/>
                  <a:sym typeface="Federant"/>
                </a:rPr>
                <a:t>3</a:t>
              </a:r>
              <a:endParaRPr b="0" i="0" sz="9600" u="none" cap="none" strike="noStrike">
                <a:solidFill>
                  <a:schemeClr val="dk1"/>
                </a:solidFill>
                <a:latin typeface="Calibri"/>
                <a:ea typeface="Calibri"/>
                <a:cs typeface="Calibri"/>
                <a:sym typeface="Calibri"/>
              </a:endParaRPr>
            </a:p>
          </p:txBody>
        </p:sp>
      </p:grpSp>
      <p:grpSp>
        <p:nvGrpSpPr>
          <p:cNvPr id="510" name="Google Shape;510;g3faf718f8e5_0_459"/>
          <p:cNvGrpSpPr/>
          <p:nvPr/>
        </p:nvGrpSpPr>
        <p:grpSpPr>
          <a:xfrm>
            <a:off x="6086475" y="8115300"/>
            <a:ext cx="4568100" cy="1830675"/>
            <a:chOff x="6086475" y="8115300"/>
            <a:chExt cx="4568100" cy="1830675"/>
          </a:xfrm>
        </p:grpSpPr>
        <p:sp>
          <p:nvSpPr>
            <p:cNvPr id="511" name="Google Shape;511;g3faf718f8e5_0_459"/>
            <p:cNvSpPr/>
            <p:nvPr/>
          </p:nvSpPr>
          <p:spPr>
            <a:xfrm>
              <a:off x="6086475" y="8115300"/>
              <a:ext cx="45681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Meet the creatures</a:t>
              </a:r>
              <a:endParaRPr b="0" i="0" sz="3600" u="none" cap="none" strike="noStrike">
                <a:solidFill>
                  <a:schemeClr val="dk1"/>
                </a:solidFill>
                <a:latin typeface="Calibri"/>
                <a:ea typeface="Calibri"/>
                <a:cs typeface="Calibri"/>
                <a:sym typeface="Calibri"/>
              </a:endParaRPr>
            </a:p>
          </p:txBody>
        </p:sp>
        <p:sp>
          <p:nvSpPr>
            <p:cNvPr id="512" name="Google Shape;512;g3faf718f8e5_0_459"/>
            <p:cNvSpPr/>
            <p:nvPr/>
          </p:nvSpPr>
          <p:spPr>
            <a:xfrm>
              <a:off x="6086475" y="8753475"/>
              <a:ext cx="4537800" cy="119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Encounter the mythical creatures that call the forest home, from talking animals to fairies.</a:t>
              </a:r>
              <a:endParaRPr b="0" i="0" sz="2400" u="none" cap="none" strike="noStrike">
                <a:solidFill>
                  <a:schemeClr val="dk1"/>
                </a:solidFill>
                <a:latin typeface="Calibri"/>
                <a:ea typeface="Calibri"/>
                <a:cs typeface="Calibri"/>
                <a:sym typeface="Calibri"/>
              </a:endParaRPr>
            </a:p>
          </p:txBody>
        </p:sp>
      </p:grpSp>
      <p:grpSp>
        <p:nvGrpSpPr>
          <p:cNvPr id="513" name="Google Shape;513;g3faf718f8e5_0_459"/>
          <p:cNvGrpSpPr/>
          <p:nvPr/>
        </p:nvGrpSpPr>
        <p:grpSpPr>
          <a:xfrm>
            <a:off x="10715625" y="8001000"/>
            <a:ext cx="1762200" cy="2150700"/>
            <a:chOff x="10715625" y="8001000"/>
            <a:chExt cx="1762200" cy="2150700"/>
          </a:xfrm>
        </p:grpSpPr>
        <p:sp>
          <p:nvSpPr>
            <p:cNvPr id="514" name="Google Shape;514;g3faf718f8e5_0_459"/>
            <p:cNvSpPr/>
            <p:nvPr/>
          </p:nvSpPr>
          <p:spPr>
            <a:xfrm>
              <a:off x="10715625" y="8001000"/>
              <a:ext cx="1762200" cy="19527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g3faf718f8e5_0_459"/>
            <p:cNvSpPr/>
            <p:nvPr/>
          </p:nvSpPr>
          <p:spPr>
            <a:xfrm>
              <a:off x="11287125" y="8229600"/>
              <a:ext cx="1045800" cy="19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9600"/>
                <a:buFont typeface="Federant"/>
                <a:buNone/>
              </a:pPr>
              <a:r>
                <a:rPr b="0" i="0" lang="en-US" sz="9600" u="none" cap="none" strike="noStrike">
                  <a:solidFill>
                    <a:srgbClr val="000000"/>
                  </a:solidFill>
                  <a:latin typeface="Federant"/>
                  <a:ea typeface="Federant"/>
                  <a:cs typeface="Federant"/>
                  <a:sym typeface="Federant"/>
                </a:rPr>
                <a:t>4</a:t>
              </a:r>
              <a:endParaRPr b="0" i="0" sz="9600" u="none" cap="none" strike="noStrike">
                <a:solidFill>
                  <a:schemeClr val="dk1"/>
                </a:solidFill>
                <a:latin typeface="Calibri"/>
                <a:ea typeface="Calibri"/>
                <a:cs typeface="Calibri"/>
                <a:sym typeface="Calibri"/>
              </a:endParaRPr>
            </a:p>
          </p:txBody>
        </p:sp>
      </p:grpSp>
      <p:grpSp>
        <p:nvGrpSpPr>
          <p:cNvPr id="516" name="Google Shape;516;g3faf718f8e5_0_459"/>
          <p:cNvGrpSpPr/>
          <p:nvPr/>
        </p:nvGrpSpPr>
        <p:grpSpPr>
          <a:xfrm>
            <a:off x="12630150" y="8115300"/>
            <a:ext cx="4596900" cy="1830675"/>
            <a:chOff x="12630150" y="8115300"/>
            <a:chExt cx="4596900" cy="1830675"/>
          </a:xfrm>
        </p:grpSpPr>
        <p:sp>
          <p:nvSpPr>
            <p:cNvPr id="517" name="Google Shape;517;g3faf718f8e5_0_459"/>
            <p:cNvSpPr/>
            <p:nvPr/>
          </p:nvSpPr>
          <p:spPr>
            <a:xfrm>
              <a:off x="12630150" y="8115300"/>
              <a:ext cx="45969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Uncover the magic</a:t>
              </a:r>
              <a:endParaRPr b="0" i="0" sz="3600" u="none" cap="none" strike="noStrike">
                <a:solidFill>
                  <a:schemeClr val="dk1"/>
                </a:solidFill>
                <a:latin typeface="Calibri"/>
                <a:ea typeface="Calibri"/>
                <a:cs typeface="Calibri"/>
                <a:sym typeface="Calibri"/>
              </a:endParaRPr>
            </a:p>
          </p:txBody>
        </p:sp>
        <p:sp>
          <p:nvSpPr>
            <p:cNvPr id="518" name="Google Shape;518;g3faf718f8e5_0_459"/>
            <p:cNvSpPr/>
            <p:nvPr/>
          </p:nvSpPr>
          <p:spPr>
            <a:xfrm>
              <a:off x="12630150" y="8753475"/>
              <a:ext cx="4566300" cy="119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Learn about the powerful magic that pervades the forest and how it affects all who enter.</a:t>
              </a:r>
              <a:endParaRPr b="0" i="0" sz="2400" u="none" cap="none" strike="noStrike">
                <a:solidFill>
                  <a:schemeClr val="dk1"/>
                </a:solidFill>
                <a:latin typeface="Calibri"/>
                <a:ea typeface="Calibri"/>
                <a:cs typeface="Calibri"/>
                <a:sym typeface="Calibri"/>
              </a:endParaRPr>
            </a:p>
          </p:txBody>
        </p:sp>
      </p:grpSp>
      <p:grpSp>
        <p:nvGrpSpPr>
          <p:cNvPr id="519" name="Google Shape;519;g3faf718f8e5_0_459"/>
          <p:cNvGrpSpPr/>
          <p:nvPr/>
        </p:nvGrpSpPr>
        <p:grpSpPr>
          <a:xfrm>
            <a:off x="7505700" y="5153025"/>
            <a:ext cx="1800300" cy="2150700"/>
            <a:chOff x="7505700" y="5153025"/>
            <a:chExt cx="1800300" cy="2150700"/>
          </a:xfrm>
        </p:grpSpPr>
        <p:sp>
          <p:nvSpPr>
            <p:cNvPr id="520" name="Google Shape;520;g3faf718f8e5_0_459"/>
            <p:cNvSpPr/>
            <p:nvPr/>
          </p:nvSpPr>
          <p:spPr>
            <a:xfrm>
              <a:off x="7505700" y="5153025"/>
              <a:ext cx="1800300" cy="19527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1" name="Google Shape;521;g3faf718f8e5_0_459"/>
            <p:cNvSpPr/>
            <p:nvPr/>
          </p:nvSpPr>
          <p:spPr>
            <a:xfrm>
              <a:off x="8077200" y="5381625"/>
              <a:ext cx="1083900" cy="19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9600"/>
                <a:buFont typeface="Federant"/>
                <a:buNone/>
              </a:pPr>
              <a:r>
                <a:rPr b="0" i="0" lang="en-US" sz="9600" u="none" cap="none" strike="noStrike">
                  <a:solidFill>
                    <a:srgbClr val="000000"/>
                  </a:solidFill>
                  <a:latin typeface="Federant"/>
                  <a:ea typeface="Federant"/>
                  <a:cs typeface="Federant"/>
                  <a:sym typeface="Federant"/>
                </a:rPr>
                <a:t>2</a:t>
              </a:r>
              <a:endParaRPr b="0" i="0" sz="9600" u="none" cap="none" strike="noStrike">
                <a:solidFill>
                  <a:schemeClr val="dk1"/>
                </a:solidFill>
                <a:latin typeface="Calibri"/>
                <a:ea typeface="Calibri"/>
                <a:cs typeface="Calibri"/>
                <a:sym typeface="Calibri"/>
              </a:endParaRPr>
            </a:p>
          </p:txBody>
        </p:sp>
      </p:grpSp>
      <p:grpSp>
        <p:nvGrpSpPr>
          <p:cNvPr id="522" name="Google Shape;522;g3faf718f8e5_0_459"/>
          <p:cNvGrpSpPr/>
          <p:nvPr/>
        </p:nvGrpSpPr>
        <p:grpSpPr>
          <a:xfrm>
            <a:off x="9458325" y="5267325"/>
            <a:ext cx="4558800" cy="1830675"/>
            <a:chOff x="9458325" y="5267325"/>
            <a:chExt cx="4558800" cy="1830675"/>
          </a:xfrm>
        </p:grpSpPr>
        <p:sp>
          <p:nvSpPr>
            <p:cNvPr id="523" name="Google Shape;523;g3faf718f8e5_0_459"/>
            <p:cNvSpPr/>
            <p:nvPr/>
          </p:nvSpPr>
          <p:spPr>
            <a:xfrm>
              <a:off x="9458325" y="5267325"/>
              <a:ext cx="45588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Find your own path</a:t>
              </a:r>
              <a:endParaRPr b="0" i="0" sz="3600" u="none" cap="none" strike="noStrike">
                <a:solidFill>
                  <a:schemeClr val="dk1"/>
                </a:solidFill>
                <a:latin typeface="Calibri"/>
                <a:ea typeface="Calibri"/>
                <a:cs typeface="Calibri"/>
                <a:sym typeface="Calibri"/>
              </a:endParaRPr>
            </a:p>
          </p:txBody>
        </p:sp>
        <p:sp>
          <p:nvSpPr>
            <p:cNvPr id="524" name="Google Shape;524;g3faf718f8e5_0_459"/>
            <p:cNvSpPr/>
            <p:nvPr/>
          </p:nvSpPr>
          <p:spPr>
            <a:xfrm>
              <a:off x="9458325" y="5905500"/>
              <a:ext cx="4528200" cy="1192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Choose your own path through the forest, and see where it takes you.</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529" name="Shape 529"/>
        <p:cNvGrpSpPr/>
        <p:nvPr/>
      </p:nvGrpSpPr>
      <p:grpSpPr>
        <a:xfrm>
          <a:off x="0" y="0"/>
          <a:ext cx="0" cy="0"/>
          <a:chOff x="0" y="0"/>
          <a:chExt cx="0" cy="0"/>
        </a:xfrm>
      </p:grpSpPr>
      <p:pic>
        <p:nvPicPr>
          <p:cNvPr descr="preencoded.png" id="530" name="Google Shape;530;g3faf718f8e5_0_494"/>
          <p:cNvPicPr preferRelativeResize="0"/>
          <p:nvPr/>
        </p:nvPicPr>
        <p:blipFill rotWithShape="1">
          <a:blip r:embed="rId3">
            <a:alphaModFix/>
          </a:blip>
          <a:srcRect b="0" l="0" r="0" t="0"/>
          <a:stretch/>
        </p:blipFill>
        <p:spPr>
          <a:xfrm rot="10800000">
            <a:off x="-295275" y="4772025"/>
            <a:ext cx="18888075" cy="6248400"/>
          </a:xfrm>
          <a:prstGeom prst="rect">
            <a:avLst/>
          </a:prstGeom>
          <a:noFill/>
          <a:ln>
            <a:noFill/>
          </a:ln>
        </p:spPr>
      </p:pic>
      <p:pic>
        <p:nvPicPr>
          <p:cNvPr descr="preencoded.png" id="531" name="Google Shape;531;g3faf718f8e5_0_494"/>
          <p:cNvPicPr preferRelativeResize="0"/>
          <p:nvPr/>
        </p:nvPicPr>
        <p:blipFill rotWithShape="1">
          <a:blip r:embed="rId4">
            <a:alphaModFix/>
          </a:blip>
          <a:srcRect b="0" l="0" r="0" t="0"/>
          <a:stretch/>
        </p:blipFill>
        <p:spPr>
          <a:xfrm>
            <a:off x="14735175" y="781050"/>
            <a:ext cx="3069211" cy="1587977"/>
          </a:xfrm>
          <a:prstGeom prst="rect">
            <a:avLst/>
          </a:prstGeom>
          <a:noFill/>
          <a:ln>
            <a:noFill/>
          </a:ln>
        </p:spPr>
      </p:pic>
      <p:pic>
        <p:nvPicPr>
          <p:cNvPr descr="preencoded.png" id="532" name="Google Shape;532;g3faf718f8e5_0_494"/>
          <p:cNvPicPr preferRelativeResize="0"/>
          <p:nvPr/>
        </p:nvPicPr>
        <p:blipFill rotWithShape="1">
          <a:blip r:embed="rId5">
            <a:alphaModFix/>
          </a:blip>
          <a:srcRect b="0" l="0" r="0" t="0"/>
          <a:stretch/>
        </p:blipFill>
        <p:spPr>
          <a:xfrm>
            <a:off x="666750" y="3552825"/>
            <a:ext cx="1733550" cy="1219529"/>
          </a:xfrm>
          <a:prstGeom prst="rect">
            <a:avLst/>
          </a:prstGeom>
          <a:noFill/>
          <a:ln>
            <a:noFill/>
          </a:ln>
        </p:spPr>
      </p:pic>
      <p:grpSp>
        <p:nvGrpSpPr>
          <p:cNvPr id="533" name="Google Shape;533;g3faf718f8e5_0_494"/>
          <p:cNvGrpSpPr/>
          <p:nvPr/>
        </p:nvGrpSpPr>
        <p:grpSpPr>
          <a:xfrm>
            <a:off x="17640300" y="7994925"/>
            <a:ext cx="596549" cy="2063476"/>
            <a:chOff x="17640300" y="7994925"/>
            <a:chExt cx="596549" cy="2063476"/>
          </a:xfrm>
        </p:grpSpPr>
        <p:pic>
          <p:nvPicPr>
            <p:cNvPr descr="preencoded.png" id="534" name="Google Shape;534;g3faf718f8e5_0_494"/>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535" name="Google Shape;535;g3faf718f8e5_0_49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36" name="Google Shape;536;g3faf718f8e5_0_494"/>
          <p:cNvSpPr/>
          <p:nvPr/>
        </p:nvSpPr>
        <p:spPr>
          <a:xfrm>
            <a:off x="4648200" y="947737"/>
            <a:ext cx="9248700" cy="120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Fantasy Realm at a Glance</a:t>
            </a:r>
            <a:endParaRPr b="0" i="0" sz="6000" u="none" cap="none" strike="noStrike">
              <a:solidFill>
                <a:schemeClr val="dk1"/>
              </a:solidFill>
              <a:latin typeface="Calibri"/>
              <a:ea typeface="Calibri"/>
              <a:cs typeface="Calibri"/>
              <a:sym typeface="Calibri"/>
            </a:endParaRPr>
          </a:p>
        </p:txBody>
      </p:sp>
      <p:grpSp>
        <p:nvGrpSpPr>
          <p:cNvPr id="537" name="Google Shape;537;g3faf718f8e5_0_494"/>
          <p:cNvGrpSpPr/>
          <p:nvPr/>
        </p:nvGrpSpPr>
        <p:grpSpPr>
          <a:xfrm>
            <a:off x="11068050" y="2781300"/>
            <a:ext cx="5292000" cy="1468875"/>
            <a:chOff x="11068050" y="2781300"/>
            <a:chExt cx="5292000" cy="1468875"/>
          </a:xfrm>
        </p:grpSpPr>
        <p:sp>
          <p:nvSpPr>
            <p:cNvPr id="538" name="Google Shape;538;g3faf718f8e5_0_494"/>
            <p:cNvSpPr/>
            <p:nvPr/>
          </p:nvSpPr>
          <p:spPr>
            <a:xfrm>
              <a:off x="11068050" y="2781300"/>
              <a:ext cx="52920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The Forest</a:t>
              </a:r>
              <a:endParaRPr b="0" i="0" sz="3600" u="none" cap="none" strike="noStrike">
                <a:solidFill>
                  <a:schemeClr val="dk1"/>
                </a:solidFill>
                <a:latin typeface="Calibri"/>
                <a:ea typeface="Calibri"/>
                <a:cs typeface="Calibri"/>
                <a:sym typeface="Calibri"/>
              </a:endParaRPr>
            </a:p>
          </p:txBody>
        </p:sp>
        <p:sp>
          <p:nvSpPr>
            <p:cNvPr id="539" name="Google Shape;539;g3faf718f8e5_0_494"/>
            <p:cNvSpPr/>
            <p:nvPr/>
          </p:nvSpPr>
          <p:spPr>
            <a:xfrm>
              <a:off x="11068050" y="3419475"/>
              <a:ext cx="52617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magical forest filled with animals and enchanted creatures.</a:t>
              </a:r>
              <a:endParaRPr b="0" i="0" sz="2400" u="none" cap="none" strike="noStrike">
                <a:solidFill>
                  <a:schemeClr val="dk1"/>
                </a:solidFill>
                <a:latin typeface="Calibri"/>
                <a:ea typeface="Calibri"/>
                <a:cs typeface="Calibri"/>
                <a:sym typeface="Calibri"/>
              </a:endParaRPr>
            </a:p>
          </p:txBody>
        </p:sp>
      </p:grpSp>
      <p:grpSp>
        <p:nvGrpSpPr>
          <p:cNvPr id="540" name="Google Shape;540;g3faf718f8e5_0_494"/>
          <p:cNvGrpSpPr/>
          <p:nvPr/>
        </p:nvGrpSpPr>
        <p:grpSpPr>
          <a:xfrm>
            <a:off x="11068050" y="5157788"/>
            <a:ext cx="5292000" cy="1468875"/>
            <a:chOff x="11068050" y="5157788"/>
            <a:chExt cx="5292000" cy="1468875"/>
          </a:xfrm>
        </p:grpSpPr>
        <p:sp>
          <p:nvSpPr>
            <p:cNvPr id="541" name="Google Shape;541;g3faf718f8e5_0_494"/>
            <p:cNvSpPr/>
            <p:nvPr/>
          </p:nvSpPr>
          <p:spPr>
            <a:xfrm>
              <a:off x="11068050" y="5157788"/>
              <a:ext cx="52920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The Caves</a:t>
              </a:r>
              <a:endParaRPr b="0" i="0" sz="3600" u="none" cap="none" strike="noStrike">
                <a:solidFill>
                  <a:schemeClr val="dk1"/>
                </a:solidFill>
                <a:latin typeface="Calibri"/>
                <a:ea typeface="Calibri"/>
                <a:cs typeface="Calibri"/>
                <a:sym typeface="Calibri"/>
              </a:endParaRPr>
            </a:p>
          </p:txBody>
        </p:sp>
        <p:sp>
          <p:nvSpPr>
            <p:cNvPr id="542" name="Google Shape;542;g3faf718f8e5_0_494"/>
            <p:cNvSpPr/>
            <p:nvPr/>
          </p:nvSpPr>
          <p:spPr>
            <a:xfrm>
              <a:off x="11068050" y="5795963"/>
              <a:ext cx="52617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network of underground caves filled with gems and crystals.</a:t>
              </a:r>
              <a:endParaRPr b="0" i="0" sz="2400" u="none" cap="none" strike="noStrike">
                <a:solidFill>
                  <a:schemeClr val="dk1"/>
                </a:solidFill>
                <a:latin typeface="Calibri"/>
                <a:ea typeface="Calibri"/>
                <a:cs typeface="Calibri"/>
                <a:sym typeface="Calibri"/>
              </a:endParaRPr>
            </a:p>
          </p:txBody>
        </p:sp>
      </p:grpSp>
      <p:grpSp>
        <p:nvGrpSpPr>
          <p:cNvPr id="543" name="Google Shape;543;g3faf718f8e5_0_494"/>
          <p:cNvGrpSpPr/>
          <p:nvPr/>
        </p:nvGrpSpPr>
        <p:grpSpPr>
          <a:xfrm>
            <a:off x="11068050" y="7529513"/>
            <a:ext cx="5292000" cy="1468874"/>
            <a:chOff x="11068050" y="7529513"/>
            <a:chExt cx="5292000" cy="1468874"/>
          </a:xfrm>
        </p:grpSpPr>
        <p:sp>
          <p:nvSpPr>
            <p:cNvPr id="544" name="Google Shape;544;g3faf718f8e5_0_494"/>
            <p:cNvSpPr/>
            <p:nvPr/>
          </p:nvSpPr>
          <p:spPr>
            <a:xfrm>
              <a:off x="11068050" y="7529513"/>
              <a:ext cx="52920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The Lair</a:t>
              </a:r>
              <a:endParaRPr b="0" i="0" sz="3600" u="none" cap="none" strike="noStrike">
                <a:solidFill>
                  <a:schemeClr val="dk1"/>
                </a:solidFill>
                <a:latin typeface="Calibri"/>
                <a:ea typeface="Calibri"/>
                <a:cs typeface="Calibri"/>
                <a:sym typeface="Calibri"/>
              </a:endParaRPr>
            </a:p>
          </p:txBody>
        </p:sp>
        <p:sp>
          <p:nvSpPr>
            <p:cNvPr id="545" name="Google Shape;545;g3faf718f8e5_0_494"/>
            <p:cNvSpPr/>
            <p:nvPr/>
          </p:nvSpPr>
          <p:spPr>
            <a:xfrm>
              <a:off x="11068050" y="8167687"/>
              <a:ext cx="52617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dangerous and mysterious place where dragons reside.</a:t>
              </a:r>
              <a:endParaRPr b="0" i="0" sz="2400" u="none" cap="none" strike="noStrike">
                <a:solidFill>
                  <a:schemeClr val="dk1"/>
                </a:solidFill>
                <a:latin typeface="Calibri"/>
                <a:ea typeface="Calibri"/>
                <a:cs typeface="Calibri"/>
                <a:sym typeface="Calibri"/>
              </a:endParaRPr>
            </a:p>
          </p:txBody>
        </p:sp>
      </p:grpSp>
      <p:pic>
        <p:nvPicPr>
          <p:cNvPr descr="preencoded.png" id="546" name="Google Shape;546;g3faf718f8e5_0_494"/>
          <p:cNvPicPr preferRelativeResize="0"/>
          <p:nvPr/>
        </p:nvPicPr>
        <p:blipFill rotWithShape="1">
          <a:blip r:embed="rId7">
            <a:alphaModFix/>
          </a:blip>
          <a:srcRect b="0" l="0" r="0" t="0"/>
          <a:stretch/>
        </p:blipFill>
        <p:spPr>
          <a:xfrm>
            <a:off x="5610225" y="2286000"/>
            <a:ext cx="4924425" cy="7019925"/>
          </a:xfrm>
          <a:prstGeom prst="rect">
            <a:avLst/>
          </a:prstGeom>
          <a:noFill/>
          <a:ln>
            <a:noFill/>
          </a:ln>
        </p:spPr>
      </p:pic>
      <p:pic>
        <p:nvPicPr>
          <p:cNvPr descr="preencoded.png" id="547" name="Google Shape;547;g3faf718f8e5_0_494"/>
          <p:cNvPicPr preferRelativeResize="0"/>
          <p:nvPr/>
        </p:nvPicPr>
        <p:blipFill rotWithShape="1">
          <a:blip r:embed="rId8">
            <a:alphaModFix/>
          </a:blip>
          <a:srcRect b="0" l="0" r="0" t="0"/>
          <a:stretch/>
        </p:blipFill>
        <p:spPr>
          <a:xfrm>
            <a:off x="276225" y="1123950"/>
            <a:ext cx="4800600" cy="862965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552" name="Shape 552"/>
        <p:cNvGrpSpPr/>
        <p:nvPr/>
      </p:nvGrpSpPr>
      <p:grpSpPr>
        <a:xfrm>
          <a:off x="0" y="0"/>
          <a:ext cx="0" cy="0"/>
          <a:chOff x="0" y="0"/>
          <a:chExt cx="0" cy="0"/>
        </a:xfrm>
      </p:grpSpPr>
      <p:pic>
        <p:nvPicPr>
          <p:cNvPr descr="preencoded.png" id="553" name="Google Shape;553;g3faf718f8e5_0_516"/>
          <p:cNvPicPr preferRelativeResize="0"/>
          <p:nvPr/>
        </p:nvPicPr>
        <p:blipFill rotWithShape="1">
          <a:blip r:embed="rId3">
            <a:alphaModFix/>
          </a:blip>
          <a:srcRect b="0" l="0" r="0" t="0"/>
          <a:stretch/>
        </p:blipFill>
        <p:spPr>
          <a:xfrm>
            <a:off x="-295275" y="0"/>
            <a:ext cx="18888075" cy="6248400"/>
          </a:xfrm>
          <a:prstGeom prst="rect">
            <a:avLst/>
          </a:prstGeom>
          <a:noFill/>
          <a:ln>
            <a:noFill/>
          </a:ln>
        </p:spPr>
      </p:pic>
      <p:pic>
        <p:nvPicPr>
          <p:cNvPr descr="preencoded.png" id="554" name="Google Shape;554;g3faf718f8e5_0_516"/>
          <p:cNvPicPr preferRelativeResize="0"/>
          <p:nvPr/>
        </p:nvPicPr>
        <p:blipFill rotWithShape="1">
          <a:blip r:embed="rId4">
            <a:alphaModFix/>
          </a:blip>
          <a:srcRect b="0" l="0" r="0" t="0"/>
          <a:stretch/>
        </p:blipFill>
        <p:spPr>
          <a:xfrm>
            <a:off x="438150" y="657225"/>
            <a:ext cx="2606948" cy="1924050"/>
          </a:xfrm>
          <a:prstGeom prst="rect">
            <a:avLst/>
          </a:prstGeom>
          <a:noFill/>
          <a:ln>
            <a:noFill/>
          </a:ln>
        </p:spPr>
      </p:pic>
      <p:pic>
        <p:nvPicPr>
          <p:cNvPr descr="preencoded.png" id="555" name="Google Shape;555;g3faf718f8e5_0_516"/>
          <p:cNvPicPr preferRelativeResize="0"/>
          <p:nvPr/>
        </p:nvPicPr>
        <p:blipFill rotWithShape="1">
          <a:blip r:embed="rId5">
            <a:alphaModFix/>
          </a:blip>
          <a:srcRect b="0" l="0" r="0" t="0"/>
          <a:stretch/>
        </p:blipFill>
        <p:spPr>
          <a:xfrm>
            <a:off x="14592300" y="8029575"/>
            <a:ext cx="2774625" cy="1587891"/>
          </a:xfrm>
          <a:prstGeom prst="rect">
            <a:avLst/>
          </a:prstGeom>
          <a:noFill/>
          <a:ln>
            <a:noFill/>
          </a:ln>
        </p:spPr>
      </p:pic>
      <p:grpSp>
        <p:nvGrpSpPr>
          <p:cNvPr id="556" name="Google Shape;556;g3faf718f8e5_0_516"/>
          <p:cNvGrpSpPr/>
          <p:nvPr/>
        </p:nvGrpSpPr>
        <p:grpSpPr>
          <a:xfrm>
            <a:off x="17640300" y="7994925"/>
            <a:ext cx="596549" cy="2063476"/>
            <a:chOff x="17640300" y="7994925"/>
            <a:chExt cx="596549" cy="2063476"/>
          </a:xfrm>
        </p:grpSpPr>
        <p:pic>
          <p:nvPicPr>
            <p:cNvPr descr="preencoded.png" id="557" name="Google Shape;557;g3faf718f8e5_0_516"/>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558" name="Google Shape;558;g3faf718f8e5_0_516"/>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59" name="Google Shape;559;g3faf718f8e5_0_516"/>
          <p:cNvSpPr/>
          <p:nvPr/>
        </p:nvSpPr>
        <p:spPr>
          <a:xfrm>
            <a:off x="6772275" y="690563"/>
            <a:ext cx="4743600" cy="1200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The Timeline</a:t>
            </a:r>
            <a:endParaRPr b="0" i="0" sz="6000" u="none" cap="none" strike="noStrike">
              <a:solidFill>
                <a:schemeClr val="dk1"/>
              </a:solidFill>
              <a:latin typeface="Calibri"/>
              <a:ea typeface="Calibri"/>
              <a:cs typeface="Calibri"/>
              <a:sym typeface="Calibri"/>
            </a:endParaRPr>
          </a:p>
        </p:txBody>
      </p:sp>
      <p:grpSp>
        <p:nvGrpSpPr>
          <p:cNvPr id="560" name="Google Shape;560;g3faf718f8e5_0_516"/>
          <p:cNvGrpSpPr/>
          <p:nvPr/>
        </p:nvGrpSpPr>
        <p:grpSpPr>
          <a:xfrm>
            <a:off x="2500387" y="2314575"/>
            <a:ext cx="142800" cy="1952725"/>
            <a:chOff x="2500387" y="2314575"/>
            <a:chExt cx="142800" cy="1952725"/>
          </a:xfrm>
        </p:grpSpPr>
        <p:sp>
          <p:nvSpPr>
            <p:cNvPr id="561" name="Google Shape;561;g3faf718f8e5_0_516"/>
            <p:cNvSpPr/>
            <p:nvPr/>
          </p:nvSpPr>
          <p:spPr>
            <a:xfrm rot="5400000">
              <a:off x="2500387" y="2314575"/>
              <a:ext cx="142800" cy="142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62" name="Google Shape;562;g3faf718f8e5_0_516"/>
            <p:cNvCxnSpPr/>
            <p:nvPr/>
          </p:nvCxnSpPr>
          <p:spPr>
            <a:xfrm rot="5400000">
              <a:off x="1676325" y="3362350"/>
              <a:ext cx="1809900" cy="0"/>
            </a:xfrm>
            <a:prstGeom prst="straightConnector1">
              <a:avLst/>
            </a:prstGeom>
            <a:noFill/>
            <a:ln cap="flat" cmpd="sng" w="19050">
              <a:solidFill>
                <a:srgbClr val="000000"/>
              </a:solidFill>
              <a:prstDash val="solid"/>
              <a:round/>
              <a:headEnd len="sm" w="sm" type="none"/>
              <a:tailEnd len="sm" w="sm" type="none"/>
            </a:ln>
          </p:spPr>
        </p:cxnSp>
      </p:grpSp>
      <p:grpSp>
        <p:nvGrpSpPr>
          <p:cNvPr id="563" name="Google Shape;563;g3faf718f8e5_0_516"/>
          <p:cNvGrpSpPr/>
          <p:nvPr/>
        </p:nvGrpSpPr>
        <p:grpSpPr>
          <a:xfrm>
            <a:off x="1962150" y="4267200"/>
            <a:ext cx="1219200" cy="1219200"/>
            <a:chOff x="1962150" y="4267200"/>
            <a:chExt cx="1219200" cy="1219200"/>
          </a:xfrm>
        </p:grpSpPr>
        <p:sp>
          <p:nvSpPr>
            <p:cNvPr id="564" name="Google Shape;564;g3faf718f8e5_0_516"/>
            <p:cNvSpPr/>
            <p:nvPr/>
          </p:nvSpPr>
          <p:spPr>
            <a:xfrm>
              <a:off x="1962150" y="4267200"/>
              <a:ext cx="1219200" cy="1219200"/>
            </a:xfrm>
            <a:prstGeom prst="roundRect">
              <a:avLst>
                <a:gd fmla="val 1875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3faf718f8e5_0_516"/>
            <p:cNvSpPr/>
            <p:nvPr/>
          </p:nvSpPr>
          <p:spPr>
            <a:xfrm>
              <a:off x="2173605" y="4607243"/>
              <a:ext cx="796200" cy="539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2700"/>
                <a:buFont typeface="Federant"/>
                <a:buNone/>
              </a:pPr>
              <a:r>
                <a:rPr b="0" i="0" lang="en-US" sz="2700" u="none" cap="none" strike="noStrike">
                  <a:solidFill>
                    <a:srgbClr val="000000"/>
                  </a:solidFill>
                  <a:latin typeface="Federant"/>
                  <a:ea typeface="Federant"/>
                  <a:cs typeface="Federant"/>
                  <a:sym typeface="Federant"/>
                </a:rPr>
                <a:t>2015</a:t>
              </a:r>
              <a:endParaRPr b="0" i="0" sz="2700" u="none" cap="none" strike="noStrike">
                <a:solidFill>
                  <a:schemeClr val="dk1"/>
                </a:solidFill>
                <a:latin typeface="Calibri"/>
                <a:ea typeface="Calibri"/>
                <a:cs typeface="Calibri"/>
                <a:sym typeface="Calibri"/>
              </a:endParaRPr>
            </a:p>
          </p:txBody>
        </p:sp>
      </p:grpSp>
      <p:grpSp>
        <p:nvGrpSpPr>
          <p:cNvPr id="566" name="Google Shape;566;g3faf718f8e5_0_516"/>
          <p:cNvGrpSpPr/>
          <p:nvPr/>
        </p:nvGrpSpPr>
        <p:grpSpPr>
          <a:xfrm>
            <a:off x="822960" y="5943600"/>
            <a:ext cx="3497700" cy="3954900"/>
            <a:chOff x="822960" y="5943600"/>
            <a:chExt cx="3497700" cy="3954900"/>
          </a:xfrm>
        </p:grpSpPr>
        <p:sp>
          <p:nvSpPr>
            <p:cNvPr id="567" name="Google Shape;567;g3faf718f8e5_0_516"/>
            <p:cNvSpPr/>
            <p:nvPr/>
          </p:nvSpPr>
          <p:spPr>
            <a:xfrm>
              <a:off x="822960" y="5943600"/>
              <a:ext cx="3497700" cy="53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Eclipse</a:t>
              </a:r>
              <a:endParaRPr b="0" i="0" sz="2700" u="none" cap="none" strike="noStrike">
                <a:solidFill>
                  <a:schemeClr val="dk1"/>
                </a:solidFill>
                <a:latin typeface="Calibri"/>
                <a:ea typeface="Calibri"/>
                <a:cs typeface="Calibri"/>
                <a:sym typeface="Calibri"/>
              </a:endParaRPr>
            </a:p>
          </p:txBody>
        </p:sp>
        <p:sp>
          <p:nvSpPr>
            <p:cNvPr id="568" name="Google Shape;568;g3faf718f8e5_0_516"/>
            <p:cNvSpPr/>
            <p:nvPr/>
          </p:nvSpPr>
          <p:spPr>
            <a:xfrm>
              <a:off x="826770" y="6515100"/>
              <a:ext cx="3489900" cy="33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rare eclipse occurs, causing strange and unpredictable magical effects.</a:t>
              </a:r>
              <a:endParaRPr b="0" i="0" sz="2400" u="none" cap="none" strike="noStrike">
                <a:solidFill>
                  <a:schemeClr val="dk1"/>
                </a:solidFill>
                <a:latin typeface="Calibri"/>
                <a:ea typeface="Calibri"/>
                <a:cs typeface="Calibri"/>
                <a:sym typeface="Calibri"/>
              </a:endParaRPr>
            </a:p>
            <a:p>
              <a:pPr indent="0" lvl="0" marL="0" marR="0" rtl="0" algn="ctr">
                <a:spcBef>
                  <a:spcPts val="120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An elf helps humans obtain the Crystal of the Unicorn from the Elven Forest.</a:t>
              </a:r>
              <a:endParaRPr b="0" i="0" sz="2400" u="none" cap="none" strike="noStrike">
                <a:solidFill>
                  <a:schemeClr val="dk1"/>
                </a:solidFill>
                <a:latin typeface="Calibri"/>
                <a:ea typeface="Calibri"/>
                <a:cs typeface="Calibri"/>
                <a:sym typeface="Calibri"/>
              </a:endParaRPr>
            </a:p>
          </p:txBody>
        </p:sp>
      </p:grpSp>
      <p:grpSp>
        <p:nvGrpSpPr>
          <p:cNvPr id="569" name="Google Shape;569;g3faf718f8e5_0_516"/>
          <p:cNvGrpSpPr/>
          <p:nvPr/>
        </p:nvGrpSpPr>
        <p:grpSpPr>
          <a:xfrm>
            <a:off x="6881888" y="2314575"/>
            <a:ext cx="142800" cy="1952725"/>
            <a:chOff x="6881888" y="2314575"/>
            <a:chExt cx="142800" cy="1952725"/>
          </a:xfrm>
        </p:grpSpPr>
        <p:sp>
          <p:nvSpPr>
            <p:cNvPr id="570" name="Google Shape;570;g3faf718f8e5_0_516"/>
            <p:cNvSpPr/>
            <p:nvPr/>
          </p:nvSpPr>
          <p:spPr>
            <a:xfrm rot="5400000">
              <a:off x="6881888" y="2314575"/>
              <a:ext cx="142800" cy="142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71" name="Google Shape;571;g3faf718f8e5_0_516"/>
            <p:cNvCxnSpPr/>
            <p:nvPr/>
          </p:nvCxnSpPr>
          <p:spPr>
            <a:xfrm rot="5400000">
              <a:off x="6057825" y="3362350"/>
              <a:ext cx="1809900" cy="0"/>
            </a:xfrm>
            <a:prstGeom prst="straightConnector1">
              <a:avLst/>
            </a:prstGeom>
            <a:noFill/>
            <a:ln cap="flat" cmpd="sng" w="19050">
              <a:solidFill>
                <a:srgbClr val="000000"/>
              </a:solidFill>
              <a:prstDash val="solid"/>
              <a:round/>
              <a:headEnd len="sm" w="sm" type="none"/>
              <a:tailEnd len="sm" w="sm" type="none"/>
            </a:ln>
          </p:spPr>
        </p:cxnSp>
      </p:grpSp>
      <p:grpSp>
        <p:nvGrpSpPr>
          <p:cNvPr id="572" name="Google Shape;572;g3faf718f8e5_0_516"/>
          <p:cNvGrpSpPr/>
          <p:nvPr/>
        </p:nvGrpSpPr>
        <p:grpSpPr>
          <a:xfrm>
            <a:off x="6343650" y="4267200"/>
            <a:ext cx="1219200" cy="1219200"/>
            <a:chOff x="6343650" y="4267200"/>
            <a:chExt cx="1219200" cy="1219200"/>
          </a:xfrm>
        </p:grpSpPr>
        <p:sp>
          <p:nvSpPr>
            <p:cNvPr id="573" name="Google Shape;573;g3faf718f8e5_0_516"/>
            <p:cNvSpPr/>
            <p:nvPr/>
          </p:nvSpPr>
          <p:spPr>
            <a:xfrm>
              <a:off x="6343650" y="4267200"/>
              <a:ext cx="1219200" cy="1219200"/>
            </a:xfrm>
            <a:prstGeom prst="roundRect">
              <a:avLst>
                <a:gd fmla="val 1875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4" name="Google Shape;574;g3faf718f8e5_0_516"/>
            <p:cNvSpPr/>
            <p:nvPr/>
          </p:nvSpPr>
          <p:spPr>
            <a:xfrm>
              <a:off x="6555105" y="4607243"/>
              <a:ext cx="796200" cy="539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2700"/>
                <a:buFont typeface="Federant"/>
                <a:buNone/>
              </a:pPr>
              <a:r>
                <a:rPr b="0" i="0" lang="en-US" sz="2700" u="none" cap="none" strike="noStrike">
                  <a:solidFill>
                    <a:srgbClr val="000000"/>
                  </a:solidFill>
                  <a:latin typeface="Federant"/>
                  <a:ea typeface="Federant"/>
                  <a:cs typeface="Federant"/>
                  <a:sym typeface="Federant"/>
                </a:rPr>
                <a:t>2015</a:t>
              </a:r>
              <a:endParaRPr b="0" i="0" sz="2700" u="none" cap="none" strike="noStrike">
                <a:solidFill>
                  <a:schemeClr val="dk1"/>
                </a:solidFill>
                <a:latin typeface="Calibri"/>
                <a:ea typeface="Calibri"/>
                <a:cs typeface="Calibri"/>
                <a:sym typeface="Calibri"/>
              </a:endParaRPr>
            </a:p>
          </p:txBody>
        </p:sp>
      </p:grpSp>
      <p:grpSp>
        <p:nvGrpSpPr>
          <p:cNvPr id="575" name="Google Shape;575;g3faf718f8e5_0_516"/>
          <p:cNvGrpSpPr/>
          <p:nvPr/>
        </p:nvGrpSpPr>
        <p:grpSpPr>
          <a:xfrm>
            <a:off x="5204460" y="5943600"/>
            <a:ext cx="3497700" cy="3592800"/>
            <a:chOff x="5204460" y="5943600"/>
            <a:chExt cx="3497700" cy="3592800"/>
          </a:xfrm>
        </p:grpSpPr>
        <p:sp>
          <p:nvSpPr>
            <p:cNvPr id="576" name="Google Shape;576;g3faf718f8e5_0_516"/>
            <p:cNvSpPr/>
            <p:nvPr/>
          </p:nvSpPr>
          <p:spPr>
            <a:xfrm>
              <a:off x="5204460" y="5943600"/>
              <a:ext cx="3497700" cy="53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War</a:t>
              </a:r>
              <a:endParaRPr b="0" i="0" sz="2700" u="none" cap="none" strike="noStrike">
                <a:solidFill>
                  <a:schemeClr val="dk1"/>
                </a:solidFill>
                <a:latin typeface="Calibri"/>
                <a:ea typeface="Calibri"/>
                <a:cs typeface="Calibri"/>
                <a:sym typeface="Calibri"/>
              </a:endParaRPr>
            </a:p>
          </p:txBody>
        </p:sp>
        <p:sp>
          <p:nvSpPr>
            <p:cNvPr id="577" name="Google Shape;577;g3faf718f8e5_0_516"/>
            <p:cNvSpPr/>
            <p:nvPr/>
          </p:nvSpPr>
          <p:spPr>
            <a:xfrm>
              <a:off x="5208270" y="6515100"/>
              <a:ext cx="3489900" cy="302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volcanic eruption devastates a nearby city, forcing its inhabitants.</a:t>
              </a:r>
              <a:endParaRPr b="0" i="0" sz="2400" u="none" cap="none" strike="noStrike">
                <a:solidFill>
                  <a:schemeClr val="dk1"/>
                </a:solidFill>
                <a:latin typeface="Calibri"/>
                <a:ea typeface="Calibri"/>
                <a:cs typeface="Calibri"/>
                <a:sym typeface="Calibri"/>
              </a:endParaRPr>
            </a:p>
            <a:p>
              <a:pPr indent="0" lvl="0" marL="0" marR="0" rtl="0" algn="ctr">
                <a:spcBef>
                  <a:spcPts val="120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civilization of the Shimmering City is founded by a group of powerful wizards.</a:t>
              </a:r>
              <a:endParaRPr b="0" i="0" sz="2400" u="none" cap="none" strike="noStrike">
                <a:solidFill>
                  <a:schemeClr val="dk1"/>
                </a:solidFill>
                <a:latin typeface="Calibri"/>
                <a:ea typeface="Calibri"/>
                <a:cs typeface="Calibri"/>
                <a:sym typeface="Calibri"/>
              </a:endParaRPr>
            </a:p>
          </p:txBody>
        </p:sp>
      </p:grpSp>
      <p:grpSp>
        <p:nvGrpSpPr>
          <p:cNvPr id="578" name="Google Shape;578;g3faf718f8e5_0_516"/>
          <p:cNvGrpSpPr/>
          <p:nvPr/>
        </p:nvGrpSpPr>
        <p:grpSpPr>
          <a:xfrm>
            <a:off x="11263388" y="2314575"/>
            <a:ext cx="142800" cy="1952725"/>
            <a:chOff x="11263388" y="2314575"/>
            <a:chExt cx="142800" cy="1952725"/>
          </a:xfrm>
        </p:grpSpPr>
        <p:sp>
          <p:nvSpPr>
            <p:cNvPr id="579" name="Google Shape;579;g3faf718f8e5_0_516"/>
            <p:cNvSpPr/>
            <p:nvPr/>
          </p:nvSpPr>
          <p:spPr>
            <a:xfrm rot="5400000">
              <a:off x="11263388" y="2314575"/>
              <a:ext cx="142800" cy="142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80" name="Google Shape;580;g3faf718f8e5_0_516"/>
            <p:cNvCxnSpPr/>
            <p:nvPr/>
          </p:nvCxnSpPr>
          <p:spPr>
            <a:xfrm rot="5400000">
              <a:off x="10439325" y="3362350"/>
              <a:ext cx="1809900" cy="0"/>
            </a:xfrm>
            <a:prstGeom prst="straightConnector1">
              <a:avLst/>
            </a:prstGeom>
            <a:noFill/>
            <a:ln cap="flat" cmpd="sng" w="19050">
              <a:solidFill>
                <a:srgbClr val="000000"/>
              </a:solidFill>
              <a:prstDash val="solid"/>
              <a:round/>
              <a:headEnd len="sm" w="sm" type="none"/>
              <a:tailEnd len="sm" w="sm" type="none"/>
            </a:ln>
          </p:spPr>
        </p:cxnSp>
      </p:grpSp>
      <p:grpSp>
        <p:nvGrpSpPr>
          <p:cNvPr id="581" name="Google Shape;581;g3faf718f8e5_0_516"/>
          <p:cNvGrpSpPr/>
          <p:nvPr/>
        </p:nvGrpSpPr>
        <p:grpSpPr>
          <a:xfrm>
            <a:off x="10725150" y="4267200"/>
            <a:ext cx="1219200" cy="1219200"/>
            <a:chOff x="10725150" y="4267200"/>
            <a:chExt cx="1219200" cy="1219200"/>
          </a:xfrm>
        </p:grpSpPr>
        <p:sp>
          <p:nvSpPr>
            <p:cNvPr id="582" name="Google Shape;582;g3faf718f8e5_0_516"/>
            <p:cNvSpPr/>
            <p:nvPr/>
          </p:nvSpPr>
          <p:spPr>
            <a:xfrm>
              <a:off x="10725150" y="4267200"/>
              <a:ext cx="1219200" cy="1219200"/>
            </a:xfrm>
            <a:prstGeom prst="roundRect">
              <a:avLst>
                <a:gd fmla="val 1875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3" name="Google Shape;583;g3faf718f8e5_0_516"/>
            <p:cNvSpPr/>
            <p:nvPr/>
          </p:nvSpPr>
          <p:spPr>
            <a:xfrm>
              <a:off x="10936605" y="4607243"/>
              <a:ext cx="796200" cy="539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2700"/>
                <a:buFont typeface="Federant"/>
                <a:buNone/>
              </a:pPr>
              <a:r>
                <a:rPr b="0" i="0" lang="en-US" sz="2700" u="none" cap="none" strike="noStrike">
                  <a:solidFill>
                    <a:srgbClr val="000000"/>
                  </a:solidFill>
                  <a:latin typeface="Federant"/>
                  <a:ea typeface="Federant"/>
                  <a:cs typeface="Federant"/>
                  <a:sym typeface="Federant"/>
                </a:rPr>
                <a:t>2015</a:t>
              </a:r>
              <a:endParaRPr b="0" i="0" sz="2700" u="none" cap="none" strike="noStrike">
                <a:solidFill>
                  <a:schemeClr val="dk1"/>
                </a:solidFill>
                <a:latin typeface="Calibri"/>
                <a:ea typeface="Calibri"/>
                <a:cs typeface="Calibri"/>
                <a:sym typeface="Calibri"/>
              </a:endParaRPr>
            </a:p>
          </p:txBody>
        </p:sp>
      </p:grpSp>
      <p:grpSp>
        <p:nvGrpSpPr>
          <p:cNvPr id="584" name="Google Shape;584;g3faf718f8e5_0_516"/>
          <p:cNvGrpSpPr/>
          <p:nvPr/>
        </p:nvGrpSpPr>
        <p:grpSpPr>
          <a:xfrm>
            <a:off x="9585960" y="5943600"/>
            <a:ext cx="3497700" cy="3592800"/>
            <a:chOff x="9585960" y="5943600"/>
            <a:chExt cx="3497700" cy="3592800"/>
          </a:xfrm>
        </p:grpSpPr>
        <p:sp>
          <p:nvSpPr>
            <p:cNvPr id="585" name="Google Shape;585;g3faf718f8e5_0_516"/>
            <p:cNvSpPr/>
            <p:nvPr/>
          </p:nvSpPr>
          <p:spPr>
            <a:xfrm>
              <a:off x="9585960" y="5943600"/>
              <a:ext cx="3497700" cy="53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Obtain</a:t>
              </a:r>
              <a:endParaRPr b="0" i="0" sz="2700" u="none" cap="none" strike="noStrike">
                <a:solidFill>
                  <a:schemeClr val="dk1"/>
                </a:solidFill>
                <a:latin typeface="Calibri"/>
                <a:ea typeface="Calibri"/>
                <a:cs typeface="Calibri"/>
                <a:sym typeface="Calibri"/>
              </a:endParaRPr>
            </a:p>
          </p:txBody>
        </p:sp>
        <p:sp>
          <p:nvSpPr>
            <p:cNvPr id="586" name="Google Shape;586;g3faf718f8e5_0_516"/>
            <p:cNvSpPr/>
            <p:nvPr/>
          </p:nvSpPr>
          <p:spPr>
            <a:xfrm>
              <a:off x="9589770" y="6515100"/>
              <a:ext cx="3489900" cy="30213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group of adventurers sets out to recover an ancient artifact.</a:t>
              </a:r>
              <a:endParaRPr b="0" i="0" sz="2400" u="none" cap="none" strike="noStrike">
                <a:solidFill>
                  <a:schemeClr val="dk1"/>
                </a:solidFill>
                <a:latin typeface="Calibri"/>
                <a:ea typeface="Calibri"/>
                <a:cs typeface="Calibri"/>
                <a:sym typeface="Calibri"/>
              </a:endParaRPr>
            </a:p>
            <a:p>
              <a:pPr indent="0" lvl="0" marL="0" marR="0" rtl="0" algn="ctr">
                <a:spcBef>
                  <a:spcPts val="120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An elf helps humans obtain the Crystal of the Unicorn from the Elven Forest.</a:t>
              </a:r>
              <a:endParaRPr b="0" i="0" sz="2400" u="none" cap="none" strike="noStrike">
                <a:solidFill>
                  <a:schemeClr val="dk1"/>
                </a:solidFill>
                <a:latin typeface="Calibri"/>
                <a:ea typeface="Calibri"/>
                <a:cs typeface="Calibri"/>
                <a:sym typeface="Calibri"/>
              </a:endParaRPr>
            </a:p>
          </p:txBody>
        </p:sp>
      </p:grpSp>
      <p:grpSp>
        <p:nvGrpSpPr>
          <p:cNvPr id="587" name="Google Shape;587;g3faf718f8e5_0_516"/>
          <p:cNvGrpSpPr/>
          <p:nvPr/>
        </p:nvGrpSpPr>
        <p:grpSpPr>
          <a:xfrm>
            <a:off x="15644888" y="2314575"/>
            <a:ext cx="142800" cy="1952725"/>
            <a:chOff x="15644888" y="2314575"/>
            <a:chExt cx="142800" cy="1952725"/>
          </a:xfrm>
        </p:grpSpPr>
        <p:sp>
          <p:nvSpPr>
            <p:cNvPr id="588" name="Google Shape;588;g3faf718f8e5_0_516"/>
            <p:cNvSpPr/>
            <p:nvPr/>
          </p:nvSpPr>
          <p:spPr>
            <a:xfrm rot="5400000">
              <a:off x="15644888" y="2314575"/>
              <a:ext cx="142800" cy="142800"/>
            </a:xfrm>
            <a:prstGeom prst="ellipse">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89" name="Google Shape;589;g3faf718f8e5_0_516"/>
            <p:cNvCxnSpPr/>
            <p:nvPr/>
          </p:nvCxnSpPr>
          <p:spPr>
            <a:xfrm rot="5400000">
              <a:off x="14820825" y="3362350"/>
              <a:ext cx="1809900" cy="0"/>
            </a:xfrm>
            <a:prstGeom prst="straightConnector1">
              <a:avLst/>
            </a:prstGeom>
            <a:noFill/>
            <a:ln cap="flat" cmpd="sng" w="19050">
              <a:solidFill>
                <a:srgbClr val="000000"/>
              </a:solidFill>
              <a:prstDash val="solid"/>
              <a:round/>
              <a:headEnd len="sm" w="sm" type="none"/>
              <a:tailEnd len="sm" w="sm" type="none"/>
            </a:ln>
          </p:spPr>
        </p:cxnSp>
      </p:grpSp>
      <p:grpSp>
        <p:nvGrpSpPr>
          <p:cNvPr id="590" name="Google Shape;590;g3faf718f8e5_0_516"/>
          <p:cNvGrpSpPr/>
          <p:nvPr/>
        </p:nvGrpSpPr>
        <p:grpSpPr>
          <a:xfrm>
            <a:off x="15106650" y="4267200"/>
            <a:ext cx="1219200" cy="1219200"/>
            <a:chOff x="15106650" y="4267200"/>
            <a:chExt cx="1219200" cy="1219200"/>
          </a:xfrm>
        </p:grpSpPr>
        <p:sp>
          <p:nvSpPr>
            <p:cNvPr id="591" name="Google Shape;591;g3faf718f8e5_0_516"/>
            <p:cNvSpPr/>
            <p:nvPr/>
          </p:nvSpPr>
          <p:spPr>
            <a:xfrm>
              <a:off x="15106650" y="4267200"/>
              <a:ext cx="1219200" cy="1219200"/>
            </a:xfrm>
            <a:prstGeom prst="roundRect">
              <a:avLst>
                <a:gd fmla="val 18750" name="adj"/>
              </a:avLst>
            </a:prstGeom>
            <a:noFill/>
            <a:ln cap="flat" cmpd="sng" w="381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3faf718f8e5_0_516"/>
            <p:cNvSpPr/>
            <p:nvPr/>
          </p:nvSpPr>
          <p:spPr>
            <a:xfrm>
              <a:off x="15318105" y="4607243"/>
              <a:ext cx="796200" cy="539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2700"/>
                <a:buFont typeface="Federant"/>
                <a:buNone/>
              </a:pPr>
              <a:r>
                <a:rPr b="0" i="0" lang="en-US" sz="2700" u="none" cap="none" strike="noStrike">
                  <a:solidFill>
                    <a:srgbClr val="000000"/>
                  </a:solidFill>
                  <a:latin typeface="Federant"/>
                  <a:ea typeface="Federant"/>
                  <a:cs typeface="Federant"/>
                  <a:sym typeface="Federant"/>
                </a:rPr>
                <a:t>2015</a:t>
              </a:r>
              <a:endParaRPr b="0" i="0" sz="2700" u="none" cap="none" strike="noStrike">
                <a:solidFill>
                  <a:schemeClr val="dk1"/>
                </a:solidFill>
                <a:latin typeface="Calibri"/>
                <a:ea typeface="Calibri"/>
                <a:cs typeface="Calibri"/>
                <a:sym typeface="Calibri"/>
              </a:endParaRPr>
            </a:p>
          </p:txBody>
        </p:sp>
      </p:grpSp>
      <p:grpSp>
        <p:nvGrpSpPr>
          <p:cNvPr id="593" name="Google Shape;593;g3faf718f8e5_0_516"/>
          <p:cNvGrpSpPr/>
          <p:nvPr/>
        </p:nvGrpSpPr>
        <p:grpSpPr>
          <a:xfrm>
            <a:off x="13967460" y="5943600"/>
            <a:ext cx="3497700" cy="3954900"/>
            <a:chOff x="13967460" y="5943600"/>
            <a:chExt cx="3497700" cy="3954900"/>
          </a:xfrm>
        </p:grpSpPr>
        <p:sp>
          <p:nvSpPr>
            <p:cNvPr id="594" name="Google Shape;594;g3faf718f8e5_0_516"/>
            <p:cNvSpPr/>
            <p:nvPr/>
          </p:nvSpPr>
          <p:spPr>
            <a:xfrm>
              <a:off x="13967460" y="5943600"/>
              <a:ext cx="3497700" cy="539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Foundation</a:t>
              </a:r>
              <a:endParaRPr b="0" i="0" sz="2700" u="none" cap="none" strike="noStrike">
                <a:solidFill>
                  <a:schemeClr val="dk1"/>
                </a:solidFill>
                <a:latin typeface="Calibri"/>
                <a:ea typeface="Calibri"/>
                <a:cs typeface="Calibri"/>
                <a:sym typeface="Calibri"/>
              </a:endParaRPr>
            </a:p>
          </p:txBody>
        </p:sp>
        <p:sp>
          <p:nvSpPr>
            <p:cNvPr id="595" name="Google Shape;595;g3faf718f8e5_0_516"/>
            <p:cNvSpPr/>
            <p:nvPr/>
          </p:nvSpPr>
          <p:spPr>
            <a:xfrm>
              <a:off x="13971270" y="6515100"/>
              <a:ext cx="3489900" cy="33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An elf helps humans obtain the Crystal of the Unicorn from the Elven Forest.</a:t>
              </a:r>
              <a:endParaRPr b="0" i="0" sz="2400" u="none" cap="none" strike="noStrike">
                <a:solidFill>
                  <a:schemeClr val="dk1"/>
                </a:solidFill>
                <a:latin typeface="Calibri"/>
                <a:ea typeface="Calibri"/>
                <a:cs typeface="Calibri"/>
                <a:sym typeface="Calibri"/>
              </a:endParaRPr>
            </a:p>
            <a:p>
              <a:pPr indent="0" lvl="0" marL="0" marR="0" rtl="0" algn="ctr">
                <a:spcBef>
                  <a:spcPts val="120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civilization of the Shimmering City is founded by a group of powerful wizards.</a:t>
              </a:r>
              <a:endParaRPr b="0" i="0" sz="2400" u="none" cap="none" strike="noStrike">
                <a:solidFill>
                  <a:schemeClr val="dk1"/>
                </a:solidFill>
                <a:latin typeface="Calibri"/>
                <a:ea typeface="Calibri"/>
                <a:cs typeface="Calibri"/>
                <a:sym typeface="Calibri"/>
              </a:endParaRPr>
            </a:p>
          </p:txBody>
        </p:sp>
      </p:grpSp>
      <p:cxnSp>
        <p:nvCxnSpPr>
          <p:cNvPr id="596" name="Google Shape;596;g3faf718f8e5_0_516"/>
          <p:cNvCxnSpPr/>
          <p:nvPr/>
        </p:nvCxnSpPr>
        <p:spPr>
          <a:xfrm>
            <a:off x="2571734" y="2386013"/>
            <a:ext cx="13144500" cy="0"/>
          </a:xfrm>
          <a:prstGeom prst="straightConnector1">
            <a:avLst/>
          </a:prstGeom>
          <a:noFill/>
          <a:ln cap="flat" cmpd="sng" w="28575">
            <a:solidFill>
              <a:srgbClr val="000000"/>
            </a:solidFill>
            <a:prstDash val="solid"/>
            <a:round/>
            <a:headEnd len="sm" w="sm" type="none"/>
            <a:tailEnd len="sm" w="sm" type="none"/>
          </a:ln>
        </p:spPr>
      </p:cxn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601" name="Shape 601"/>
        <p:cNvGrpSpPr/>
        <p:nvPr/>
      </p:nvGrpSpPr>
      <p:grpSpPr>
        <a:xfrm>
          <a:off x="0" y="0"/>
          <a:ext cx="0" cy="0"/>
          <a:chOff x="0" y="0"/>
          <a:chExt cx="0" cy="0"/>
        </a:xfrm>
      </p:grpSpPr>
      <p:pic>
        <p:nvPicPr>
          <p:cNvPr descr="preencoded.png" id="602" name="Google Shape;602;g3faf718f8e5_0_564"/>
          <p:cNvPicPr preferRelativeResize="0"/>
          <p:nvPr/>
        </p:nvPicPr>
        <p:blipFill rotWithShape="1">
          <a:blip r:embed="rId3">
            <a:alphaModFix/>
          </a:blip>
          <a:srcRect b="0" l="0" r="0" t="0"/>
          <a:stretch/>
        </p:blipFill>
        <p:spPr>
          <a:xfrm>
            <a:off x="-295275" y="4772025"/>
            <a:ext cx="18888075" cy="6248400"/>
          </a:xfrm>
          <a:prstGeom prst="rect">
            <a:avLst/>
          </a:prstGeom>
          <a:noFill/>
          <a:ln>
            <a:noFill/>
          </a:ln>
        </p:spPr>
      </p:pic>
      <p:pic>
        <p:nvPicPr>
          <p:cNvPr descr="preencoded.png" id="603" name="Google Shape;603;g3faf718f8e5_0_564"/>
          <p:cNvPicPr preferRelativeResize="0"/>
          <p:nvPr/>
        </p:nvPicPr>
        <p:blipFill rotWithShape="1">
          <a:blip r:embed="rId4">
            <a:alphaModFix/>
          </a:blip>
          <a:srcRect b="0" l="0" r="0" t="0"/>
          <a:stretch/>
        </p:blipFill>
        <p:spPr>
          <a:xfrm>
            <a:off x="15001875" y="8220075"/>
            <a:ext cx="2582419" cy="1592747"/>
          </a:xfrm>
          <a:prstGeom prst="rect">
            <a:avLst/>
          </a:prstGeom>
          <a:noFill/>
          <a:ln>
            <a:noFill/>
          </a:ln>
        </p:spPr>
      </p:pic>
      <p:pic>
        <p:nvPicPr>
          <p:cNvPr descr="preencoded.png" id="604" name="Google Shape;604;g3faf718f8e5_0_564"/>
          <p:cNvPicPr preferRelativeResize="0"/>
          <p:nvPr/>
        </p:nvPicPr>
        <p:blipFill rotWithShape="1">
          <a:blip r:embed="rId5">
            <a:alphaModFix/>
          </a:blip>
          <a:srcRect b="0" l="0" r="0" t="0"/>
          <a:stretch/>
        </p:blipFill>
        <p:spPr>
          <a:xfrm>
            <a:off x="371475" y="295275"/>
            <a:ext cx="2755749" cy="1466850"/>
          </a:xfrm>
          <a:prstGeom prst="rect">
            <a:avLst/>
          </a:prstGeom>
          <a:noFill/>
          <a:ln>
            <a:noFill/>
          </a:ln>
        </p:spPr>
      </p:pic>
      <p:grpSp>
        <p:nvGrpSpPr>
          <p:cNvPr id="605" name="Google Shape;605;g3faf718f8e5_0_564"/>
          <p:cNvGrpSpPr/>
          <p:nvPr/>
        </p:nvGrpSpPr>
        <p:grpSpPr>
          <a:xfrm>
            <a:off x="17640300" y="7994925"/>
            <a:ext cx="596549" cy="2063476"/>
            <a:chOff x="17640300" y="7994925"/>
            <a:chExt cx="596549" cy="2063476"/>
          </a:xfrm>
        </p:grpSpPr>
        <p:pic>
          <p:nvPicPr>
            <p:cNvPr descr="preencoded.png" id="606" name="Google Shape;606;g3faf718f8e5_0_564"/>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607" name="Google Shape;607;g3faf718f8e5_0_56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08" name="Google Shape;608;g3faf718f8e5_0_564"/>
          <p:cNvSpPr/>
          <p:nvPr/>
        </p:nvSpPr>
        <p:spPr>
          <a:xfrm>
            <a:off x="7458075" y="1162050"/>
            <a:ext cx="3638700" cy="120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Our Team</a:t>
            </a:r>
            <a:endParaRPr b="0" i="0" sz="6000" u="none" cap="none" strike="noStrike">
              <a:solidFill>
                <a:schemeClr val="dk1"/>
              </a:solidFill>
              <a:latin typeface="Calibri"/>
              <a:ea typeface="Calibri"/>
              <a:cs typeface="Calibri"/>
              <a:sym typeface="Calibri"/>
            </a:endParaRPr>
          </a:p>
        </p:txBody>
      </p:sp>
      <p:grpSp>
        <p:nvGrpSpPr>
          <p:cNvPr id="609" name="Google Shape;609;g3faf718f8e5_0_564"/>
          <p:cNvGrpSpPr/>
          <p:nvPr/>
        </p:nvGrpSpPr>
        <p:grpSpPr>
          <a:xfrm>
            <a:off x="1506855" y="2976563"/>
            <a:ext cx="4663500" cy="5869275"/>
            <a:chOff x="1506855" y="2976563"/>
            <a:chExt cx="4663500" cy="5869275"/>
          </a:xfrm>
        </p:grpSpPr>
        <p:pic>
          <p:nvPicPr>
            <p:cNvPr descr="preencoded.png" id="610" name="Google Shape;610;g3faf718f8e5_0_564"/>
            <p:cNvPicPr preferRelativeResize="0"/>
            <p:nvPr/>
          </p:nvPicPr>
          <p:blipFill rotWithShape="1">
            <a:blip r:embed="rId7">
              <a:alphaModFix/>
            </a:blip>
            <a:srcRect b="0" l="0" r="0" t="0"/>
            <a:stretch/>
          </p:blipFill>
          <p:spPr>
            <a:xfrm>
              <a:off x="1552575" y="2976563"/>
              <a:ext cx="4572000" cy="4572000"/>
            </a:xfrm>
            <a:prstGeom prst="rect">
              <a:avLst/>
            </a:prstGeom>
            <a:noFill/>
            <a:ln>
              <a:noFill/>
            </a:ln>
          </p:spPr>
        </p:pic>
        <p:grpSp>
          <p:nvGrpSpPr>
            <p:cNvPr id="611" name="Google Shape;611;g3faf718f8e5_0_564"/>
            <p:cNvGrpSpPr/>
            <p:nvPr/>
          </p:nvGrpSpPr>
          <p:grpSpPr>
            <a:xfrm>
              <a:off x="1506855" y="7700963"/>
              <a:ext cx="4663500" cy="1144875"/>
              <a:chOff x="1506855" y="7700963"/>
              <a:chExt cx="4663500" cy="1144875"/>
            </a:xfrm>
          </p:grpSpPr>
          <p:sp>
            <p:nvSpPr>
              <p:cNvPr id="612" name="Google Shape;612;g3faf718f8e5_0_564"/>
              <p:cNvSpPr/>
              <p:nvPr/>
            </p:nvSpPr>
            <p:spPr>
              <a:xfrm>
                <a:off x="1506855" y="7700963"/>
                <a:ext cx="4663500" cy="72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Eldruin</a:t>
                </a:r>
                <a:endParaRPr b="0" i="0" sz="3600" u="none" cap="none" strike="noStrike">
                  <a:solidFill>
                    <a:schemeClr val="dk1"/>
                  </a:solidFill>
                  <a:latin typeface="Calibri"/>
                  <a:ea typeface="Calibri"/>
                  <a:cs typeface="Calibri"/>
                  <a:sym typeface="Calibri"/>
                </a:endParaRPr>
              </a:p>
            </p:txBody>
          </p:sp>
          <p:sp>
            <p:nvSpPr>
              <p:cNvPr id="613" name="Google Shape;613;g3faf718f8e5_0_564"/>
              <p:cNvSpPr/>
              <p:nvPr/>
            </p:nvSpPr>
            <p:spPr>
              <a:xfrm>
                <a:off x="1522095" y="8377238"/>
                <a:ext cx="46329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Fire Mage</a:t>
                </a:r>
                <a:endParaRPr b="0" i="0" sz="2400" u="none" cap="none" strike="noStrike">
                  <a:solidFill>
                    <a:schemeClr val="dk1"/>
                  </a:solidFill>
                  <a:latin typeface="Calibri"/>
                  <a:ea typeface="Calibri"/>
                  <a:cs typeface="Calibri"/>
                  <a:sym typeface="Calibri"/>
                </a:endParaRPr>
              </a:p>
            </p:txBody>
          </p:sp>
        </p:grpSp>
      </p:grpSp>
      <p:grpSp>
        <p:nvGrpSpPr>
          <p:cNvPr id="614" name="Google Shape;614;g3faf718f8e5_0_564"/>
          <p:cNvGrpSpPr/>
          <p:nvPr/>
        </p:nvGrpSpPr>
        <p:grpSpPr>
          <a:xfrm>
            <a:off x="6812280" y="2976563"/>
            <a:ext cx="4663500" cy="5869275"/>
            <a:chOff x="6812280" y="2976563"/>
            <a:chExt cx="4663500" cy="5869275"/>
          </a:xfrm>
        </p:grpSpPr>
        <p:pic>
          <p:nvPicPr>
            <p:cNvPr descr="preencoded.png" id="615" name="Google Shape;615;g3faf718f8e5_0_564"/>
            <p:cNvPicPr preferRelativeResize="0"/>
            <p:nvPr/>
          </p:nvPicPr>
          <p:blipFill rotWithShape="1">
            <a:blip r:embed="rId8">
              <a:alphaModFix/>
            </a:blip>
            <a:srcRect b="0" l="0" r="0" t="0"/>
            <a:stretch/>
          </p:blipFill>
          <p:spPr>
            <a:xfrm>
              <a:off x="6858000" y="2976563"/>
              <a:ext cx="4572000" cy="4572000"/>
            </a:xfrm>
            <a:prstGeom prst="rect">
              <a:avLst/>
            </a:prstGeom>
            <a:noFill/>
            <a:ln>
              <a:noFill/>
            </a:ln>
          </p:spPr>
        </p:pic>
        <p:grpSp>
          <p:nvGrpSpPr>
            <p:cNvPr id="616" name="Google Shape;616;g3faf718f8e5_0_564"/>
            <p:cNvGrpSpPr/>
            <p:nvPr/>
          </p:nvGrpSpPr>
          <p:grpSpPr>
            <a:xfrm>
              <a:off x="6812280" y="7700963"/>
              <a:ext cx="4663500" cy="1144875"/>
              <a:chOff x="6812280" y="7700963"/>
              <a:chExt cx="4663500" cy="1144875"/>
            </a:xfrm>
          </p:grpSpPr>
          <p:sp>
            <p:nvSpPr>
              <p:cNvPr id="617" name="Google Shape;617;g3faf718f8e5_0_564"/>
              <p:cNvSpPr/>
              <p:nvPr/>
            </p:nvSpPr>
            <p:spPr>
              <a:xfrm>
                <a:off x="6812280" y="7700963"/>
                <a:ext cx="4663500" cy="72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Elementalen</a:t>
                </a:r>
                <a:endParaRPr b="0" i="0" sz="3600" u="none" cap="none" strike="noStrike">
                  <a:solidFill>
                    <a:schemeClr val="dk1"/>
                  </a:solidFill>
                  <a:latin typeface="Calibri"/>
                  <a:ea typeface="Calibri"/>
                  <a:cs typeface="Calibri"/>
                  <a:sym typeface="Calibri"/>
                </a:endParaRPr>
              </a:p>
            </p:txBody>
          </p:sp>
          <p:sp>
            <p:nvSpPr>
              <p:cNvPr id="618" name="Google Shape;618;g3faf718f8e5_0_564"/>
              <p:cNvSpPr/>
              <p:nvPr/>
            </p:nvSpPr>
            <p:spPr>
              <a:xfrm>
                <a:off x="6827520" y="8377238"/>
                <a:ext cx="46329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Guardian</a:t>
                </a:r>
                <a:endParaRPr b="0" i="0" sz="2400" u="none" cap="none" strike="noStrike">
                  <a:solidFill>
                    <a:schemeClr val="dk1"/>
                  </a:solidFill>
                  <a:latin typeface="Calibri"/>
                  <a:ea typeface="Calibri"/>
                  <a:cs typeface="Calibri"/>
                  <a:sym typeface="Calibri"/>
                </a:endParaRPr>
              </a:p>
            </p:txBody>
          </p:sp>
        </p:grpSp>
      </p:grpSp>
      <p:grpSp>
        <p:nvGrpSpPr>
          <p:cNvPr id="619" name="Google Shape;619;g3faf718f8e5_0_564"/>
          <p:cNvGrpSpPr/>
          <p:nvPr/>
        </p:nvGrpSpPr>
        <p:grpSpPr>
          <a:xfrm>
            <a:off x="12117705" y="2976563"/>
            <a:ext cx="4663500" cy="5869275"/>
            <a:chOff x="12117705" y="2976563"/>
            <a:chExt cx="4663500" cy="5869275"/>
          </a:xfrm>
        </p:grpSpPr>
        <p:pic>
          <p:nvPicPr>
            <p:cNvPr descr="preencoded.png" id="620" name="Google Shape;620;g3faf718f8e5_0_564"/>
            <p:cNvPicPr preferRelativeResize="0"/>
            <p:nvPr/>
          </p:nvPicPr>
          <p:blipFill rotWithShape="1">
            <a:blip r:embed="rId9">
              <a:alphaModFix/>
            </a:blip>
            <a:srcRect b="0" l="0" r="0" t="0"/>
            <a:stretch/>
          </p:blipFill>
          <p:spPr>
            <a:xfrm>
              <a:off x="12163425" y="2976563"/>
              <a:ext cx="4572000" cy="4572000"/>
            </a:xfrm>
            <a:prstGeom prst="rect">
              <a:avLst/>
            </a:prstGeom>
            <a:noFill/>
            <a:ln>
              <a:noFill/>
            </a:ln>
          </p:spPr>
        </p:pic>
        <p:grpSp>
          <p:nvGrpSpPr>
            <p:cNvPr id="621" name="Google Shape;621;g3faf718f8e5_0_564"/>
            <p:cNvGrpSpPr/>
            <p:nvPr/>
          </p:nvGrpSpPr>
          <p:grpSpPr>
            <a:xfrm>
              <a:off x="12117705" y="7700963"/>
              <a:ext cx="4663500" cy="1144875"/>
              <a:chOff x="12117705" y="7700963"/>
              <a:chExt cx="4663500" cy="1144875"/>
            </a:xfrm>
          </p:grpSpPr>
          <p:sp>
            <p:nvSpPr>
              <p:cNvPr id="622" name="Google Shape;622;g3faf718f8e5_0_564"/>
              <p:cNvSpPr/>
              <p:nvPr/>
            </p:nvSpPr>
            <p:spPr>
              <a:xfrm>
                <a:off x="12117705" y="7700963"/>
                <a:ext cx="4663500" cy="72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Lunaria</a:t>
                </a:r>
                <a:endParaRPr b="0" i="0" sz="3600" u="none" cap="none" strike="noStrike">
                  <a:solidFill>
                    <a:schemeClr val="dk1"/>
                  </a:solidFill>
                  <a:latin typeface="Calibri"/>
                  <a:ea typeface="Calibri"/>
                  <a:cs typeface="Calibri"/>
                  <a:sym typeface="Calibri"/>
                </a:endParaRPr>
              </a:p>
            </p:txBody>
          </p:sp>
          <p:sp>
            <p:nvSpPr>
              <p:cNvPr id="623" name="Google Shape;623;g3faf718f8e5_0_564"/>
              <p:cNvSpPr/>
              <p:nvPr/>
            </p:nvSpPr>
            <p:spPr>
              <a:xfrm>
                <a:off x="12132945" y="8377238"/>
                <a:ext cx="4632900" cy="4686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Moon Priestess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628" name="Shape 628"/>
        <p:cNvGrpSpPr/>
        <p:nvPr/>
      </p:nvGrpSpPr>
      <p:grpSpPr>
        <a:xfrm>
          <a:off x="0" y="0"/>
          <a:ext cx="0" cy="0"/>
          <a:chOff x="0" y="0"/>
          <a:chExt cx="0" cy="0"/>
        </a:xfrm>
      </p:grpSpPr>
      <p:pic>
        <p:nvPicPr>
          <p:cNvPr descr="preencoded.png" id="629" name="Google Shape;629;g3faf718f8e5_0_590"/>
          <p:cNvPicPr preferRelativeResize="0"/>
          <p:nvPr/>
        </p:nvPicPr>
        <p:blipFill rotWithShape="1">
          <a:blip r:embed="rId3">
            <a:alphaModFix/>
          </a:blip>
          <a:srcRect b="0" l="0" r="0" t="0"/>
          <a:stretch/>
        </p:blipFill>
        <p:spPr>
          <a:xfrm>
            <a:off x="-295275" y="0"/>
            <a:ext cx="18888075" cy="6248400"/>
          </a:xfrm>
          <a:prstGeom prst="rect">
            <a:avLst/>
          </a:prstGeom>
          <a:noFill/>
          <a:ln>
            <a:noFill/>
          </a:ln>
        </p:spPr>
      </p:pic>
      <p:pic>
        <p:nvPicPr>
          <p:cNvPr descr="preencoded.png" id="630" name="Google Shape;630;g3faf718f8e5_0_590"/>
          <p:cNvPicPr preferRelativeResize="0"/>
          <p:nvPr/>
        </p:nvPicPr>
        <p:blipFill rotWithShape="1">
          <a:blip r:embed="rId4">
            <a:alphaModFix/>
          </a:blip>
          <a:srcRect b="0" l="0" r="0" t="0"/>
          <a:stretch/>
        </p:blipFill>
        <p:spPr>
          <a:xfrm>
            <a:off x="438150" y="657225"/>
            <a:ext cx="2606948" cy="1924050"/>
          </a:xfrm>
          <a:prstGeom prst="rect">
            <a:avLst/>
          </a:prstGeom>
          <a:noFill/>
          <a:ln>
            <a:noFill/>
          </a:ln>
        </p:spPr>
      </p:pic>
      <p:pic>
        <p:nvPicPr>
          <p:cNvPr descr="preencoded.png" id="631" name="Google Shape;631;g3faf718f8e5_0_590"/>
          <p:cNvPicPr preferRelativeResize="0"/>
          <p:nvPr/>
        </p:nvPicPr>
        <p:blipFill rotWithShape="1">
          <a:blip r:embed="rId5">
            <a:alphaModFix/>
          </a:blip>
          <a:srcRect b="0" l="0" r="0" t="0"/>
          <a:stretch/>
        </p:blipFill>
        <p:spPr>
          <a:xfrm>
            <a:off x="14592300" y="8029575"/>
            <a:ext cx="2774625" cy="1587891"/>
          </a:xfrm>
          <a:prstGeom prst="rect">
            <a:avLst/>
          </a:prstGeom>
          <a:noFill/>
          <a:ln>
            <a:noFill/>
          </a:ln>
        </p:spPr>
      </p:pic>
      <p:grpSp>
        <p:nvGrpSpPr>
          <p:cNvPr id="632" name="Google Shape;632;g3faf718f8e5_0_590"/>
          <p:cNvGrpSpPr/>
          <p:nvPr/>
        </p:nvGrpSpPr>
        <p:grpSpPr>
          <a:xfrm>
            <a:off x="17640300" y="7994925"/>
            <a:ext cx="596549" cy="2063476"/>
            <a:chOff x="17640300" y="7994925"/>
            <a:chExt cx="596549" cy="2063476"/>
          </a:xfrm>
        </p:grpSpPr>
        <p:pic>
          <p:nvPicPr>
            <p:cNvPr descr="preencoded.png" id="633" name="Google Shape;633;g3faf718f8e5_0_590"/>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634" name="Google Shape;634;g3faf718f8e5_0_59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35" name="Google Shape;635;g3faf718f8e5_0_590"/>
          <p:cNvSpPr/>
          <p:nvPr/>
        </p:nvSpPr>
        <p:spPr>
          <a:xfrm>
            <a:off x="5810250" y="9601200"/>
            <a:ext cx="6050400" cy="478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2400"/>
              <a:buFont typeface="Lato"/>
              <a:buNone/>
            </a:pPr>
            <a:r>
              <a:rPr b="0" i="0" lang="en-US" sz="2400" u="none" cap="none" strike="noStrike">
                <a:solidFill>
                  <a:srgbClr val="000000"/>
                </a:solidFill>
                <a:latin typeface="Lato"/>
                <a:ea typeface="Lato"/>
                <a:cs typeface="Lato"/>
                <a:sym typeface="Lato"/>
              </a:rPr>
              <a:t>To download more editable chart, </a:t>
            </a:r>
            <a:r>
              <a:rPr b="0" i="0" lang="en-US" sz="2400" u="sng" cap="none" strike="noStrike">
                <a:solidFill>
                  <a:srgbClr val="000000"/>
                </a:solidFill>
                <a:latin typeface="Montserrat"/>
                <a:ea typeface="Montserrat"/>
                <a:cs typeface="Montserrat"/>
                <a:sym typeface="Montserrat"/>
                <a:hlinkClick r:id="rId7">
                  <a:extLst>
                    <a:ext uri="{A12FA001-AC4F-418D-AE19-62706E023703}">
                      <ahyp:hlinkClr val="tx"/>
                    </a:ext>
                  </a:extLst>
                </a:hlinkClick>
              </a:rPr>
              <a:t>click here</a:t>
            </a:r>
            <a:endParaRPr b="0" i="0" sz="2400" u="none" cap="none" strike="noStrike">
              <a:solidFill>
                <a:schemeClr val="dk1"/>
              </a:solidFill>
              <a:latin typeface="Calibri"/>
              <a:ea typeface="Calibri"/>
              <a:cs typeface="Calibri"/>
              <a:sym typeface="Calibri"/>
            </a:endParaRPr>
          </a:p>
        </p:txBody>
      </p:sp>
      <p:sp>
        <p:nvSpPr>
          <p:cNvPr id="636" name="Google Shape;636;g3faf718f8e5_0_590"/>
          <p:cNvSpPr/>
          <p:nvPr/>
        </p:nvSpPr>
        <p:spPr>
          <a:xfrm>
            <a:off x="6176963" y="704850"/>
            <a:ext cx="6210300" cy="120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The Organization</a:t>
            </a:r>
            <a:endParaRPr b="0" i="0" sz="6000" u="none" cap="none" strike="noStrike">
              <a:solidFill>
                <a:schemeClr val="dk1"/>
              </a:solidFill>
              <a:latin typeface="Calibri"/>
              <a:ea typeface="Calibri"/>
              <a:cs typeface="Calibri"/>
              <a:sym typeface="Calibri"/>
            </a:endParaRPr>
          </a:p>
        </p:txBody>
      </p:sp>
      <p:grpSp>
        <p:nvGrpSpPr>
          <p:cNvPr id="637" name="Google Shape;637;g3faf718f8e5_0_590"/>
          <p:cNvGrpSpPr/>
          <p:nvPr/>
        </p:nvGrpSpPr>
        <p:grpSpPr>
          <a:xfrm>
            <a:off x="590550" y="2514600"/>
            <a:ext cx="17373600" cy="6477150"/>
            <a:chOff x="590550" y="2514600"/>
            <a:chExt cx="17373600" cy="6477150"/>
          </a:xfrm>
        </p:grpSpPr>
        <p:sp>
          <p:nvSpPr>
            <p:cNvPr id="638" name="Google Shape;638;g3faf718f8e5_0_590"/>
            <p:cNvSpPr/>
            <p:nvPr/>
          </p:nvSpPr>
          <p:spPr>
            <a:xfrm>
              <a:off x="7629525" y="2514600"/>
              <a:ext cx="4114800" cy="11622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39" name="Google Shape;639;g3faf718f8e5_0_590"/>
            <p:cNvPicPr preferRelativeResize="0"/>
            <p:nvPr/>
          </p:nvPicPr>
          <p:blipFill rotWithShape="1">
            <a:blip r:embed="rId8">
              <a:alphaModFix/>
            </a:blip>
            <a:srcRect b="0" l="0" r="0" t="0"/>
            <a:stretch/>
          </p:blipFill>
          <p:spPr>
            <a:xfrm>
              <a:off x="7858125" y="2676525"/>
              <a:ext cx="838200" cy="838200"/>
            </a:xfrm>
            <a:prstGeom prst="rect">
              <a:avLst/>
            </a:prstGeom>
            <a:noFill/>
            <a:ln>
              <a:noFill/>
            </a:ln>
          </p:spPr>
        </p:pic>
        <p:sp>
          <p:nvSpPr>
            <p:cNvPr id="640" name="Google Shape;640;g3faf718f8e5_0_590"/>
            <p:cNvSpPr/>
            <p:nvPr/>
          </p:nvSpPr>
          <p:spPr>
            <a:xfrm>
              <a:off x="590550" y="4286250"/>
              <a:ext cx="4114800" cy="11622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1" name="Google Shape;641;g3faf718f8e5_0_590"/>
            <p:cNvPicPr preferRelativeResize="0"/>
            <p:nvPr/>
          </p:nvPicPr>
          <p:blipFill rotWithShape="1">
            <a:blip r:embed="rId9">
              <a:alphaModFix/>
            </a:blip>
            <a:srcRect b="0" l="0" r="0" t="0"/>
            <a:stretch/>
          </p:blipFill>
          <p:spPr>
            <a:xfrm>
              <a:off x="819150" y="4448175"/>
              <a:ext cx="838200" cy="838200"/>
            </a:xfrm>
            <a:prstGeom prst="rect">
              <a:avLst/>
            </a:prstGeom>
            <a:noFill/>
            <a:ln>
              <a:noFill/>
            </a:ln>
          </p:spPr>
        </p:pic>
        <p:sp>
          <p:nvSpPr>
            <p:cNvPr id="642" name="Google Shape;642;g3faf718f8e5_0_590"/>
            <p:cNvSpPr/>
            <p:nvPr/>
          </p:nvSpPr>
          <p:spPr>
            <a:xfrm>
              <a:off x="2876550" y="6038850"/>
              <a:ext cx="4114800" cy="11622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3" name="Google Shape;643;g3faf718f8e5_0_590"/>
            <p:cNvPicPr preferRelativeResize="0"/>
            <p:nvPr/>
          </p:nvPicPr>
          <p:blipFill rotWithShape="1">
            <a:blip r:embed="rId10">
              <a:alphaModFix/>
            </a:blip>
            <a:srcRect b="0" l="0" r="0" t="0"/>
            <a:stretch/>
          </p:blipFill>
          <p:spPr>
            <a:xfrm>
              <a:off x="3105150" y="6200775"/>
              <a:ext cx="838200" cy="838200"/>
            </a:xfrm>
            <a:prstGeom prst="rect">
              <a:avLst/>
            </a:prstGeom>
            <a:noFill/>
            <a:ln>
              <a:noFill/>
            </a:ln>
          </p:spPr>
        </p:pic>
        <p:sp>
          <p:nvSpPr>
            <p:cNvPr id="644" name="Google Shape;644;g3faf718f8e5_0_590"/>
            <p:cNvSpPr/>
            <p:nvPr/>
          </p:nvSpPr>
          <p:spPr>
            <a:xfrm>
              <a:off x="2876550" y="7829550"/>
              <a:ext cx="4114800" cy="11622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5" name="Google Shape;645;g3faf718f8e5_0_590"/>
            <p:cNvPicPr preferRelativeResize="0"/>
            <p:nvPr/>
          </p:nvPicPr>
          <p:blipFill rotWithShape="1">
            <a:blip r:embed="rId11">
              <a:alphaModFix/>
            </a:blip>
            <a:srcRect b="0" l="0" r="0" t="0"/>
            <a:stretch/>
          </p:blipFill>
          <p:spPr>
            <a:xfrm>
              <a:off x="3105150" y="7991475"/>
              <a:ext cx="838200" cy="838200"/>
            </a:xfrm>
            <a:prstGeom prst="rect">
              <a:avLst/>
            </a:prstGeom>
            <a:noFill/>
            <a:ln>
              <a:noFill/>
            </a:ln>
          </p:spPr>
        </p:pic>
        <p:sp>
          <p:nvSpPr>
            <p:cNvPr id="646" name="Google Shape;646;g3faf718f8e5_0_590"/>
            <p:cNvSpPr/>
            <p:nvPr/>
          </p:nvSpPr>
          <p:spPr>
            <a:xfrm>
              <a:off x="11506200" y="6057900"/>
              <a:ext cx="4114800" cy="11622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7" name="Google Shape;647;g3faf718f8e5_0_590"/>
            <p:cNvPicPr preferRelativeResize="0"/>
            <p:nvPr/>
          </p:nvPicPr>
          <p:blipFill rotWithShape="1">
            <a:blip r:embed="rId12">
              <a:alphaModFix/>
            </a:blip>
            <a:srcRect b="0" l="0" r="0" t="0"/>
            <a:stretch/>
          </p:blipFill>
          <p:spPr>
            <a:xfrm>
              <a:off x="11734800" y="6219825"/>
              <a:ext cx="838200" cy="838200"/>
            </a:xfrm>
            <a:prstGeom prst="rect">
              <a:avLst/>
            </a:prstGeom>
            <a:noFill/>
            <a:ln>
              <a:noFill/>
            </a:ln>
          </p:spPr>
        </p:pic>
        <p:sp>
          <p:nvSpPr>
            <p:cNvPr id="648" name="Google Shape;648;g3faf718f8e5_0_590"/>
            <p:cNvSpPr/>
            <p:nvPr/>
          </p:nvSpPr>
          <p:spPr>
            <a:xfrm>
              <a:off x="11506200" y="7829550"/>
              <a:ext cx="4114800" cy="11622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49" name="Google Shape;649;g3faf718f8e5_0_590"/>
            <p:cNvPicPr preferRelativeResize="0"/>
            <p:nvPr/>
          </p:nvPicPr>
          <p:blipFill rotWithShape="1">
            <a:blip r:embed="rId13">
              <a:alphaModFix/>
            </a:blip>
            <a:srcRect b="0" l="0" r="0" t="0"/>
            <a:stretch/>
          </p:blipFill>
          <p:spPr>
            <a:xfrm>
              <a:off x="11734800" y="7991475"/>
              <a:ext cx="838200" cy="838200"/>
            </a:xfrm>
            <a:prstGeom prst="rect">
              <a:avLst/>
            </a:prstGeom>
            <a:noFill/>
            <a:ln>
              <a:noFill/>
            </a:ln>
          </p:spPr>
        </p:pic>
        <p:sp>
          <p:nvSpPr>
            <p:cNvPr id="650" name="Google Shape;650;g3faf718f8e5_0_590"/>
            <p:cNvSpPr/>
            <p:nvPr/>
          </p:nvSpPr>
          <p:spPr>
            <a:xfrm>
              <a:off x="5010150" y="4286250"/>
              <a:ext cx="4114800" cy="11622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1" name="Google Shape;651;g3faf718f8e5_0_590"/>
            <p:cNvPicPr preferRelativeResize="0"/>
            <p:nvPr/>
          </p:nvPicPr>
          <p:blipFill rotWithShape="1">
            <a:blip r:embed="rId14">
              <a:alphaModFix/>
            </a:blip>
            <a:srcRect b="0" l="0" r="0" t="0"/>
            <a:stretch/>
          </p:blipFill>
          <p:spPr>
            <a:xfrm>
              <a:off x="5238750" y="4448175"/>
              <a:ext cx="838200" cy="838200"/>
            </a:xfrm>
            <a:prstGeom prst="rect">
              <a:avLst/>
            </a:prstGeom>
            <a:noFill/>
            <a:ln>
              <a:noFill/>
            </a:ln>
          </p:spPr>
        </p:pic>
        <p:sp>
          <p:nvSpPr>
            <p:cNvPr id="652" name="Google Shape;652;g3faf718f8e5_0_590"/>
            <p:cNvSpPr/>
            <p:nvPr/>
          </p:nvSpPr>
          <p:spPr>
            <a:xfrm>
              <a:off x="13849350" y="4286250"/>
              <a:ext cx="4114800" cy="11622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3" name="Google Shape;653;g3faf718f8e5_0_590"/>
            <p:cNvPicPr preferRelativeResize="0"/>
            <p:nvPr/>
          </p:nvPicPr>
          <p:blipFill rotWithShape="1">
            <a:blip r:embed="rId15">
              <a:alphaModFix/>
            </a:blip>
            <a:srcRect b="0" l="0" r="0" t="0"/>
            <a:stretch/>
          </p:blipFill>
          <p:spPr>
            <a:xfrm>
              <a:off x="14077950" y="4448175"/>
              <a:ext cx="838200" cy="838200"/>
            </a:xfrm>
            <a:prstGeom prst="rect">
              <a:avLst/>
            </a:prstGeom>
            <a:noFill/>
            <a:ln>
              <a:noFill/>
            </a:ln>
          </p:spPr>
        </p:pic>
        <p:sp>
          <p:nvSpPr>
            <p:cNvPr id="654" name="Google Shape;654;g3faf718f8e5_0_590"/>
            <p:cNvSpPr/>
            <p:nvPr/>
          </p:nvSpPr>
          <p:spPr>
            <a:xfrm>
              <a:off x="9429750" y="4286250"/>
              <a:ext cx="4114800" cy="11622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655" name="Google Shape;655;g3faf718f8e5_0_590"/>
            <p:cNvPicPr preferRelativeResize="0"/>
            <p:nvPr/>
          </p:nvPicPr>
          <p:blipFill rotWithShape="1">
            <a:blip r:embed="rId16">
              <a:alphaModFix/>
            </a:blip>
            <a:srcRect b="0" l="0" r="0" t="0"/>
            <a:stretch/>
          </p:blipFill>
          <p:spPr>
            <a:xfrm>
              <a:off x="9658350" y="4448175"/>
              <a:ext cx="838200" cy="838200"/>
            </a:xfrm>
            <a:prstGeom prst="rect">
              <a:avLst/>
            </a:prstGeom>
            <a:noFill/>
            <a:ln>
              <a:noFill/>
            </a:ln>
          </p:spPr>
        </p:pic>
        <p:cxnSp>
          <p:nvCxnSpPr>
            <p:cNvPr id="656" name="Google Shape;656;g3faf718f8e5_0_590"/>
            <p:cNvCxnSpPr/>
            <p:nvPr/>
          </p:nvCxnSpPr>
          <p:spPr>
            <a:xfrm rot="2489">
              <a:off x="2514598" y="3976724"/>
              <a:ext cx="13258803" cy="0"/>
            </a:xfrm>
            <a:prstGeom prst="straightConnector1">
              <a:avLst/>
            </a:prstGeom>
            <a:noFill/>
            <a:ln cap="flat" cmpd="sng" w="9525">
              <a:solidFill>
                <a:srgbClr val="4D4D4D"/>
              </a:solidFill>
              <a:prstDash val="solid"/>
              <a:round/>
              <a:headEnd len="sm" w="sm" type="none"/>
              <a:tailEnd len="sm" w="sm" type="none"/>
            </a:ln>
          </p:spPr>
        </p:cxnSp>
        <p:cxnSp>
          <p:nvCxnSpPr>
            <p:cNvPr id="657" name="Google Shape;657;g3faf718f8e5_0_590"/>
            <p:cNvCxnSpPr/>
            <p:nvPr/>
          </p:nvCxnSpPr>
          <p:spPr>
            <a:xfrm rot="5291760">
              <a:off x="9605924" y="3829050"/>
              <a:ext cx="304951" cy="0"/>
            </a:xfrm>
            <a:prstGeom prst="straightConnector1">
              <a:avLst/>
            </a:prstGeom>
            <a:noFill/>
            <a:ln cap="flat" cmpd="sng" w="9525">
              <a:solidFill>
                <a:srgbClr val="4D4D4D"/>
              </a:solidFill>
              <a:prstDash val="solid"/>
              <a:round/>
              <a:headEnd len="sm" w="sm" type="none"/>
              <a:tailEnd len="sm" w="sm" type="none"/>
            </a:ln>
          </p:spPr>
        </p:cxnSp>
        <p:cxnSp>
          <p:nvCxnSpPr>
            <p:cNvPr id="658" name="Google Shape;658;g3faf718f8e5_0_590"/>
            <p:cNvCxnSpPr/>
            <p:nvPr/>
          </p:nvCxnSpPr>
          <p:spPr>
            <a:xfrm rot="5295063">
              <a:off x="2362127" y="4138651"/>
              <a:ext cx="314547" cy="0"/>
            </a:xfrm>
            <a:prstGeom prst="straightConnector1">
              <a:avLst/>
            </a:prstGeom>
            <a:noFill/>
            <a:ln cap="flat" cmpd="sng" w="9525">
              <a:solidFill>
                <a:srgbClr val="4D4D4D"/>
              </a:solidFill>
              <a:prstDash val="solid"/>
              <a:round/>
              <a:headEnd len="sm" w="sm" type="none"/>
              <a:tailEnd len="sm" w="sm" type="none"/>
            </a:ln>
          </p:spPr>
        </p:cxnSp>
        <p:cxnSp>
          <p:nvCxnSpPr>
            <p:cNvPr id="659" name="Google Shape;659;g3faf718f8e5_0_590"/>
            <p:cNvCxnSpPr/>
            <p:nvPr/>
          </p:nvCxnSpPr>
          <p:spPr>
            <a:xfrm rot="5295063">
              <a:off x="6981752" y="4138651"/>
              <a:ext cx="314547" cy="0"/>
            </a:xfrm>
            <a:prstGeom prst="straightConnector1">
              <a:avLst/>
            </a:prstGeom>
            <a:noFill/>
            <a:ln cap="flat" cmpd="sng" w="9525">
              <a:solidFill>
                <a:srgbClr val="4D4D4D"/>
              </a:solidFill>
              <a:prstDash val="solid"/>
              <a:round/>
              <a:headEnd len="sm" w="sm" type="none"/>
              <a:tailEnd len="sm" w="sm" type="none"/>
            </a:ln>
          </p:spPr>
        </p:cxnSp>
        <p:cxnSp>
          <p:nvCxnSpPr>
            <p:cNvPr id="660" name="Google Shape;660;g3faf718f8e5_0_590"/>
            <p:cNvCxnSpPr/>
            <p:nvPr/>
          </p:nvCxnSpPr>
          <p:spPr>
            <a:xfrm rot="5295063">
              <a:off x="11401352" y="4138651"/>
              <a:ext cx="314547" cy="0"/>
            </a:xfrm>
            <a:prstGeom prst="straightConnector1">
              <a:avLst/>
            </a:prstGeom>
            <a:noFill/>
            <a:ln cap="flat" cmpd="sng" w="9525">
              <a:solidFill>
                <a:srgbClr val="4D4D4D"/>
              </a:solidFill>
              <a:prstDash val="solid"/>
              <a:round/>
              <a:headEnd len="sm" w="sm" type="none"/>
              <a:tailEnd len="sm" w="sm" type="none"/>
            </a:ln>
          </p:spPr>
        </p:cxnSp>
        <p:cxnSp>
          <p:nvCxnSpPr>
            <p:cNvPr id="661" name="Google Shape;661;g3faf718f8e5_0_590"/>
            <p:cNvCxnSpPr/>
            <p:nvPr/>
          </p:nvCxnSpPr>
          <p:spPr>
            <a:xfrm rot="5295063">
              <a:off x="15611402" y="4138651"/>
              <a:ext cx="314547" cy="0"/>
            </a:xfrm>
            <a:prstGeom prst="straightConnector1">
              <a:avLst/>
            </a:prstGeom>
            <a:noFill/>
            <a:ln cap="flat" cmpd="sng" w="9525">
              <a:solidFill>
                <a:srgbClr val="4D4D4D"/>
              </a:solidFill>
              <a:prstDash val="solid"/>
              <a:round/>
              <a:headEnd len="sm" w="sm" type="none"/>
              <a:tailEnd len="sm" w="sm" type="none"/>
            </a:ln>
          </p:spPr>
        </p:cxnSp>
        <p:cxnSp>
          <p:nvCxnSpPr>
            <p:cNvPr id="662" name="Google Shape;662;g3faf718f8e5_0_590"/>
            <p:cNvCxnSpPr/>
            <p:nvPr/>
          </p:nvCxnSpPr>
          <p:spPr>
            <a:xfrm rot="5389437">
              <a:off x="5576918" y="6905625"/>
              <a:ext cx="3124215" cy="0"/>
            </a:xfrm>
            <a:prstGeom prst="straightConnector1">
              <a:avLst/>
            </a:prstGeom>
            <a:noFill/>
            <a:ln cap="flat" cmpd="sng" w="9525">
              <a:solidFill>
                <a:srgbClr val="4D4D4D"/>
              </a:solidFill>
              <a:prstDash val="solid"/>
              <a:round/>
              <a:headEnd len="sm" w="sm" type="none"/>
              <a:tailEnd len="sm" w="sm" type="none"/>
            </a:ln>
          </p:spPr>
        </p:cxnSp>
        <p:cxnSp>
          <p:nvCxnSpPr>
            <p:cNvPr id="663" name="Google Shape;663;g3faf718f8e5_0_590"/>
            <p:cNvCxnSpPr/>
            <p:nvPr/>
          </p:nvCxnSpPr>
          <p:spPr>
            <a:xfrm rot="216265">
              <a:off x="6991199" y="6615151"/>
              <a:ext cx="152702" cy="0"/>
            </a:xfrm>
            <a:prstGeom prst="straightConnector1">
              <a:avLst/>
            </a:prstGeom>
            <a:noFill/>
            <a:ln cap="flat" cmpd="sng" w="9525">
              <a:solidFill>
                <a:srgbClr val="4D4D4D"/>
              </a:solidFill>
              <a:prstDash val="solid"/>
              <a:round/>
              <a:headEnd len="sm" w="sm" type="none"/>
              <a:tailEnd len="sm" w="sm" type="none"/>
            </a:ln>
          </p:spPr>
        </p:cxnSp>
        <p:cxnSp>
          <p:nvCxnSpPr>
            <p:cNvPr id="664" name="Google Shape;664;g3faf718f8e5_0_590"/>
            <p:cNvCxnSpPr/>
            <p:nvPr/>
          </p:nvCxnSpPr>
          <p:spPr>
            <a:xfrm rot="216265">
              <a:off x="15620849" y="6615151"/>
              <a:ext cx="152702" cy="0"/>
            </a:xfrm>
            <a:prstGeom prst="straightConnector1">
              <a:avLst/>
            </a:prstGeom>
            <a:noFill/>
            <a:ln cap="flat" cmpd="sng" w="9525">
              <a:solidFill>
                <a:srgbClr val="4D4D4D"/>
              </a:solidFill>
              <a:prstDash val="solid"/>
              <a:round/>
              <a:headEnd len="sm" w="sm" type="none"/>
              <a:tailEnd len="sm" w="sm" type="none"/>
            </a:ln>
          </p:spPr>
        </p:cxnSp>
        <p:cxnSp>
          <p:nvCxnSpPr>
            <p:cNvPr id="665" name="Google Shape;665;g3faf718f8e5_0_590"/>
            <p:cNvCxnSpPr/>
            <p:nvPr/>
          </p:nvCxnSpPr>
          <p:spPr>
            <a:xfrm rot="216265">
              <a:off x="6991199" y="8463001"/>
              <a:ext cx="152702" cy="0"/>
            </a:xfrm>
            <a:prstGeom prst="straightConnector1">
              <a:avLst/>
            </a:prstGeom>
            <a:noFill/>
            <a:ln cap="flat" cmpd="sng" w="9525">
              <a:solidFill>
                <a:srgbClr val="4D4D4D"/>
              </a:solidFill>
              <a:prstDash val="solid"/>
              <a:round/>
              <a:headEnd len="sm" w="sm" type="none"/>
              <a:tailEnd len="sm" w="sm" type="none"/>
            </a:ln>
          </p:spPr>
        </p:cxnSp>
        <p:cxnSp>
          <p:nvCxnSpPr>
            <p:cNvPr id="666" name="Google Shape;666;g3faf718f8e5_0_590"/>
            <p:cNvCxnSpPr/>
            <p:nvPr/>
          </p:nvCxnSpPr>
          <p:spPr>
            <a:xfrm rot="216265">
              <a:off x="15620849" y="8463001"/>
              <a:ext cx="152702" cy="0"/>
            </a:xfrm>
            <a:prstGeom prst="straightConnector1">
              <a:avLst/>
            </a:prstGeom>
            <a:noFill/>
            <a:ln cap="flat" cmpd="sng" w="9525">
              <a:solidFill>
                <a:srgbClr val="4D4D4D"/>
              </a:solidFill>
              <a:prstDash val="solid"/>
              <a:round/>
              <a:headEnd len="sm" w="sm" type="none"/>
              <a:tailEnd len="sm" w="sm" type="none"/>
            </a:ln>
          </p:spPr>
        </p:cxnSp>
        <p:cxnSp>
          <p:nvCxnSpPr>
            <p:cNvPr id="667" name="Google Shape;667;g3faf718f8e5_0_590"/>
            <p:cNvCxnSpPr/>
            <p:nvPr/>
          </p:nvCxnSpPr>
          <p:spPr>
            <a:xfrm rot="5389070">
              <a:off x="14258917" y="6958051"/>
              <a:ext cx="3019515" cy="0"/>
            </a:xfrm>
            <a:prstGeom prst="straightConnector1">
              <a:avLst/>
            </a:prstGeom>
            <a:noFill/>
            <a:ln cap="flat" cmpd="sng" w="9525">
              <a:solidFill>
                <a:srgbClr val="4D4D4D"/>
              </a:solidFill>
              <a:prstDash val="solid"/>
              <a:round/>
              <a:headEnd len="sm" w="sm" type="none"/>
              <a:tailEnd len="sm" w="sm" type="none"/>
            </a:ln>
          </p:spPr>
        </p:cxnSp>
        <p:sp>
          <p:nvSpPr>
            <p:cNvPr id="668" name="Google Shape;668;g3faf718f8e5_0_590"/>
            <p:cNvSpPr/>
            <p:nvPr/>
          </p:nvSpPr>
          <p:spPr>
            <a:xfrm>
              <a:off x="8848725" y="2667000"/>
              <a:ext cx="2735700" cy="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Chloe Ng</a:t>
              </a:r>
              <a:endParaRPr b="0" i="0" sz="2700" u="none" cap="none" strike="noStrike">
                <a:solidFill>
                  <a:schemeClr val="dk1"/>
                </a:solidFill>
                <a:latin typeface="Calibri"/>
                <a:ea typeface="Calibri"/>
                <a:cs typeface="Calibri"/>
                <a:sym typeface="Calibri"/>
              </a:endParaRPr>
            </a:p>
          </p:txBody>
        </p:sp>
        <p:sp>
          <p:nvSpPr>
            <p:cNvPr id="669" name="Google Shape;669;g3faf718f8e5_0_590"/>
            <p:cNvSpPr/>
            <p:nvPr/>
          </p:nvSpPr>
          <p:spPr>
            <a:xfrm>
              <a:off x="8848725" y="3162300"/>
              <a:ext cx="2727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Mage</a:t>
              </a:r>
              <a:endParaRPr b="0" i="0" sz="2400" u="none" cap="none" strike="noStrike">
                <a:solidFill>
                  <a:schemeClr val="dk1"/>
                </a:solidFill>
                <a:latin typeface="Calibri"/>
                <a:ea typeface="Calibri"/>
                <a:cs typeface="Calibri"/>
                <a:sym typeface="Calibri"/>
              </a:endParaRPr>
            </a:p>
          </p:txBody>
        </p:sp>
        <p:sp>
          <p:nvSpPr>
            <p:cNvPr id="670" name="Google Shape;670;g3faf718f8e5_0_590"/>
            <p:cNvSpPr/>
            <p:nvPr/>
          </p:nvSpPr>
          <p:spPr>
            <a:xfrm>
              <a:off x="1809750" y="4438650"/>
              <a:ext cx="2735700" cy="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Valtorin</a:t>
              </a:r>
              <a:endParaRPr b="0" i="0" sz="2700" u="none" cap="none" strike="noStrike">
                <a:solidFill>
                  <a:schemeClr val="dk1"/>
                </a:solidFill>
                <a:latin typeface="Calibri"/>
                <a:ea typeface="Calibri"/>
                <a:cs typeface="Calibri"/>
                <a:sym typeface="Calibri"/>
              </a:endParaRPr>
            </a:p>
          </p:txBody>
        </p:sp>
        <p:sp>
          <p:nvSpPr>
            <p:cNvPr id="671" name="Google Shape;671;g3faf718f8e5_0_590"/>
            <p:cNvSpPr/>
            <p:nvPr/>
          </p:nvSpPr>
          <p:spPr>
            <a:xfrm>
              <a:off x="1809750" y="4933950"/>
              <a:ext cx="2727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Assassin</a:t>
              </a:r>
              <a:endParaRPr b="0" i="0" sz="2400" u="none" cap="none" strike="noStrike">
                <a:solidFill>
                  <a:schemeClr val="dk1"/>
                </a:solidFill>
                <a:latin typeface="Calibri"/>
                <a:ea typeface="Calibri"/>
                <a:cs typeface="Calibri"/>
                <a:sym typeface="Calibri"/>
              </a:endParaRPr>
            </a:p>
          </p:txBody>
        </p:sp>
        <p:sp>
          <p:nvSpPr>
            <p:cNvPr id="672" name="Google Shape;672;g3faf718f8e5_0_590"/>
            <p:cNvSpPr/>
            <p:nvPr/>
          </p:nvSpPr>
          <p:spPr>
            <a:xfrm>
              <a:off x="4095750" y="6191250"/>
              <a:ext cx="2735700" cy="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Lucian</a:t>
              </a:r>
              <a:endParaRPr b="0" i="0" sz="2700" u="none" cap="none" strike="noStrike">
                <a:solidFill>
                  <a:schemeClr val="dk1"/>
                </a:solidFill>
                <a:latin typeface="Calibri"/>
                <a:ea typeface="Calibri"/>
                <a:cs typeface="Calibri"/>
                <a:sym typeface="Calibri"/>
              </a:endParaRPr>
            </a:p>
          </p:txBody>
        </p:sp>
        <p:sp>
          <p:nvSpPr>
            <p:cNvPr id="673" name="Google Shape;673;g3faf718f8e5_0_590"/>
            <p:cNvSpPr/>
            <p:nvPr/>
          </p:nvSpPr>
          <p:spPr>
            <a:xfrm>
              <a:off x="4095750" y="6686550"/>
              <a:ext cx="2727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Conjurer</a:t>
              </a:r>
              <a:endParaRPr b="0" i="0" sz="2400" u="none" cap="none" strike="noStrike">
                <a:solidFill>
                  <a:schemeClr val="dk1"/>
                </a:solidFill>
                <a:latin typeface="Calibri"/>
                <a:ea typeface="Calibri"/>
                <a:cs typeface="Calibri"/>
                <a:sym typeface="Calibri"/>
              </a:endParaRPr>
            </a:p>
          </p:txBody>
        </p:sp>
        <p:sp>
          <p:nvSpPr>
            <p:cNvPr id="674" name="Google Shape;674;g3faf718f8e5_0_590"/>
            <p:cNvSpPr/>
            <p:nvPr/>
          </p:nvSpPr>
          <p:spPr>
            <a:xfrm>
              <a:off x="4095750" y="7981950"/>
              <a:ext cx="2735700" cy="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Cedric</a:t>
              </a:r>
              <a:endParaRPr b="0" i="0" sz="2700" u="none" cap="none" strike="noStrike">
                <a:solidFill>
                  <a:schemeClr val="dk1"/>
                </a:solidFill>
                <a:latin typeface="Calibri"/>
                <a:ea typeface="Calibri"/>
                <a:cs typeface="Calibri"/>
                <a:sym typeface="Calibri"/>
              </a:endParaRPr>
            </a:p>
          </p:txBody>
        </p:sp>
        <p:sp>
          <p:nvSpPr>
            <p:cNvPr id="675" name="Google Shape;675;g3faf718f8e5_0_590"/>
            <p:cNvSpPr/>
            <p:nvPr/>
          </p:nvSpPr>
          <p:spPr>
            <a:xfrm>
              <a:off x="4095750" y="8477250"/>
              <a:ext cx="2727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Timekeeper</a:t>
              </a:r>
              <a:endParaRPr b="0" i="0" sz="2400" u="none" cap="none" strike="noStrike">
                <a:solidFill>
                  <a:schemeClr val="dk1"/>
                </a:solidFill>
                <a:latin typeface="Calibri"/>
                <a:ea typeface="Calibri"/>
                <a:cs typeface="Calibri"/>
                <a:sym typeface="Calibri"/>
              </a:endParaRPr>
            </a:p>
          </p:txBody>
        </p:sp>
        <p:sp>
          <p:nvSpPr>
            <p:cNvPr id="676" name="Google Shape;676;g3faf718f8e5_0_590"/>
            <p:cNvSpPr/>
            <p:nvPr/>
          </p:nvSpPr>
          <p:spPr>
            <a:xfrm>
              <a:off x="12725400" y="6210300"/>
              <a:ext cx="2735700" cy="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Elvina</a:t>
              </a:r>
              <a:endParaRPr b="0" i="0" sz="2700" u="none" cap="none" strike="noStrike">
                <a:solidFill>
                  <a:schemeClr val="dk1"/>
                </a:solidFill>
                <a:latin typeface="Calibri"/>
                <a:ea typeface="Calibri"/>
                <a:cs typeface="Calibri"/>
                <a:sym typeface="Calibri"/>
              </a:endParaRPr>
            </a:p>
          </p:txBody>
        </p:sp>
        <p:sp>
          <p:nvSpPr>
            <p:cNvPr id="677" name="Google Shape;677;g3faf718f8e5_0_590"/>
            <p:cNvSpPr/>
            <p:nvPr/>
          </p:nvSpPr>
          <p:spPr>
            <a:xfrm>
              <a:off x="12725400" y="6705600"/>
              <a:ext cx="2727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Oracle</a:t>
              </a:r>
              <a:endParaRPr b="0" i="0" sz="2400" u="none" cap="none" strike="noStrike">
                <a:solidFill>
                  <a:schemeClr val="dk1"/>
                </a:solidFill>
                <a:latin typeface="Calibri"/>
                <a:ea typeface="Calibri"/>
                <a:cs typeface="Calibri"/>
                <a:sym typeface="Calibri"/>
              </a:endParaRPr>
            </a:p>
          </p:txBody>
        </p:sp>
        <p:sp>
          <p:nvSpPr>
            <p:cNvPr id="678" name="Google Shape;678;g3faf718f8e5_0_590"/>
            <p:cNvSpPr/>
            <p:nvPr/>
          </p:nvSpPr>
          <p:spPr>
            <a:xfrm>
              <a:off x="12725400" y="7981950"/>
              <a:ext cx="2735700" cy="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Seraphina</a:t>
              </a:r>
              <a:endParaRPr b="0" i="0" sz="2700" u="none" cap="none" strike="noStrike">
                <a:solidFill>
                  <a:schemeClr val="dk1"/>
                </a:solidFill>
                <a:latin typeface="Calibri"/>
                <a:ea typeface="Calibri"/>
                <a:cs typeface="Calibri"/>
                <a:sym typeface="Calibri"/>
              </a:endParaRPr>
            </a:p>
          </p:txBody>
        </p:sp>
        <p:sp>
          <p:nvSpPr>
            <p:cNvPr id="679" name="Google Shape;679;g3faf718f8e5_0_590"/>
            <p:cNvSpPr/>
            <p:nvPr/>
          </p:nvSpPr>
          <p:spPr>
            <a:xfrm>
              <a:off x="12725400" y="8477250"/>
              <a:ext cx="2727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Lightbringer</a:t>
              </a:r>
              <a:endParaRPr b="0" i="0" sz="2400" u="none" cap="none" strike="noStrike">
                <a:solidFill>
                  <a:schemeClr val="dk1"/>
                </a:solidFill>
                <a:latin typeface="Calibri"/>
                <a:ea typeface="Calibri"/>
                <a:cs typeface="Calibri"/>
                <a:sym typeface="Calibri"/>
              </a:endParaRPr>
            </a:p>
          </p:txBody>
        </p:sp>
        <p:sp>
          <p:nvSpPr>
            <p:cNvPr id="680" name="Google Shape;680;g3faf718f8e5_0_590"/>
            <p:cNvSpPr/>
            <p:nvPr/>
          </p:nvSpPr>
          <p:spPr>
            <a:xfrm>
              <a:off x="6229350" y="4438650"/>
              <a:ext cx="2735700" cy="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Aurielle</a:t>
              </a:r>
              <a:endParaRPr b="0" i="0" sz="2700" u="none" cap="none" strike="noStrike">
                <a:solidFill>
                  <a:schemeClr val="dk1"/>
                </a:solidFill>
                <a:latin typeface="Calibri"/>
                <a:ea typeface="Calibri"/>
                <a:cs typeface="Calibri"/>
                <a:sym typeface="Calibri"/>
              </a:endParaRPr>
            </a:p>
          </p:txBody>
        </p:sp>
        <p:sp>
          <p:nvSpPr>
            <p:cNvPr id="681" name="Google Shape;681;g3faf718f8e5_0_590"/>
            <p:cNvSpPr/>
            <p:nvPr/>
          </p:nvSpPr>
          <p:spPr>
            <a:xfrm>
              <a:off x="6229350" y="4933950"/>
              <a:ext cx="2727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Priestess</a:t>
              </a:r>
              <a:endParaRPr b="0" i="0" sz="2400" u="none" cap="none" strike="noStrike">
                <a:solidFill>
                  <a:schemeClr val="dk1"/>
                </a:solidFill>
                <a:latin typeface="Calibri"/>
                <a:ea typeface="Calibri"/>
                <a:cs typeface="Calibri"/>
                <a:sym typeface="Calibri"/>
              </a:endParaRPr>
            </a:p>
          </p:txBody>
        </p:sp>
        <p:sp>
          <p:nvSpPr>
            <p:cNvPr id="682" name="Google Shape;682;g3faf718f8e5_0_590"/>
            <p:cNvSpPr/>
            <p:nvPr/>
          </p:nvSpPr>
          <p:spPr>
            <a:xfrm>
              <a:off x="15068550" y="4438650"/>
              <a:ext cx="2735700" cy="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Dariana</a:t>
              </a:r>
              <a:endParaRPr b="0" i="0" sz="2700" u="none" cap="none" strike="noStrike">
                <a:solidFill>
                  <a:schemeClr val="dk1"/>
                </a:solidFill>
                <a:latin typeface="Calibri"/>
                <a:ea typeface="Calibri"/>
                <a:cs typeface="Calibri"/>
                <a:sym typeface="Calibri"/>
              </a:endParaRPr>
            </a:p>
          </p:txBody>
        </p:sp>
        <p:sp>
          <p:nvSpPr>
            <p:cNvPr id="683" name="Google Shape;683;g3faf718f8e5_0_590"/>
            <p:cNvSpPr/>
            <p:nvPr/>
          </p:nvSpPr>
          <p:spPr>
            <a:xfrm>
              <a:off x="15068550" y="4933950"/>
              <a:ext cx="2727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Shaman</a:t>
              </a:r>
              <a:endParaRPr b="0" i="0" sz="2400" u="none" cap="none" strike="noStrike">
                <a:solidFill>
                  <a:schemeClr val="dk1"/>
                </a:solidFill>
                <a:latin typeface="Calibri"/>
                <a:ea typeface="Calibri"/>
                <a:cs typeface="Calibri"/>
                <a:sym typeface="Calibri"/>
              </a:endParaRPr>
            </a:p>
          </p:txBody>
        </p:sp>
        <p:sp>
          <p:nvSpPr>
            <p:cNvPr id="684" name="Google Shape;684;g3faf718f8e5_0_590"/>
            <p:cNvSpPr/>
            <p:nvPr/>
          </p:nvSpPr>
          <p:spPr>
            <a:xfrm>
              <a:off x="10648950" y="4438650"/>
              <a:ext cx="2735700" cy="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Theronis</a:t>
              </a:r>
              <a:endParaRPr b="0" i="0" sz="2700" u="none" cap="none" strike="noStrike">
                <a:solidFill>
                  <a:schemeClr val="dk1"/>
                </a:solidFill>
                <a:latin typeface="Calibri"/>
                <a:ea typeface="Calibri"/>
                <a:cs typeface="Calibri"/>
                <a:sym typeface="Calibri"/>
              </a:endParaRPr>
            </a:p>
          </p:txBody>
        </p:sp>
        <p:sp>
          <p:nvSpPr>
            <p:cNvPr id="685" name="Google Shape;685;g3faf718f8e5_0_590"/>
            <p:cNvSpPr/>
            <p:nvPr/>
          </p:nvSpPr>
          <p:spPr>
            <a:xfrm>
              <a:off x="10648950" y="4933950"/>
              <a:ext cx="27279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Warrior</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690" name="Shape 690"/>
        <p:cNvGrpSpPr/>
        <p:nvPr/>
      </p:nvGrpSpPr>
      <p:grpSpPr>
        <a:xfrm>
          <a:off x="0" y="0"/>
          <a:ext cx="0" cy="0"/>
          <a:chOff x="0" y="0"/>
          <a:chExt cx="0" cy="0"/>
        </a:xfrm>
      </p:grpSpPr>
      <p:pic>
        <p:nvPicPr>
          <p:cNvPr descr="preencoded.png" id="691" name="Google Shape;691;g3faf718f8e5_0_651"/>
          <p:cNvPicPr preferRelativeResize="0"/>
          <p:nvPr/>
        </p:nvPicPr>
        <p:blipFill rotWithShape="1">
          <a:blip r:embed="rId3">
            <a:alphaModFix/>
          </a:blip>
          <a:srcRect b="0" l="0" r="0" t="0"/>
          <a:stretch/>
        </p:blipFill>
        <p:spPr>
          <a:xfrm rot="-5400000">
            <a:off x="6062663" y="-633412"/>
            <a:ext cx="18888075" cy="6248400"/>
          </a:xfrm>
          <a:prstGeom prst="rect">
            <a:avLst/>
          </a:prstGeom>
          <a:noFill/>
          <a:ln>
            <a:noFill/>
          </a:ln>
        </p:spPr>
      </p:pic>
      <p:pic>
        <p:nvPicPr>
          <p:cNvPr descr="preencoded.png" id="692" name="Google Shape;692;g3faf718f8e5_0_651"/>
          <p:cNvPicPr preferRelativeResize="0"/>
          <p:nvPr/>
        </p:nvPicPr>
        <p:blipFill rotWithShape="1">
          <a:blip r:embed="rId4">
            <a:alphaModFix/>
          </a:blip>
          <a:srcRect b="0" l="0" r="0" t="0"/>
          <a:stretch/>
        </p:blipFill>
        <p:spPr>
          <a:xfrm rot="-5400000">
            <a:off x="-6510338" y="4681538"/>
            <a:ext cx="18888075" cy="6248400"/>
          </a:xfrm>
          <a:prstGeom prst="rect">
            <a:avLst/>
          </a:prstGeom>
          <a:noFill/>
          <a:ln>
            <a:noFill/>
          </a:ln>
        </p:spPr>
      </p:pic>
      <p:pic>
        <p:nvPicPr>
          <p:cNvPr descr="preencoded.png" id="693" name="Google Shape;693;g3faf718f8e5_0_651"/>
          <p:cNvPicPr preferRelativeResize="0"/>
          <p:nvPr/>
        </p:nvPicPr>
        <p:blipFill rotWithShape="1">
          <a:blip r:embed="rId5">
            <a:alphaModFix/>
          </a:blip>
          <a:srcRect b="0" l="0" r="0" t="0"/>
          <a:stretch/>
        </p:blipFill>
        <p:spPr>
          <a:xfrm rot="10800000">
            <a:off x="1093855" y="7810500"/>
            <a:ext cx="5164070" cy="2028825"/>
          </a:xfrm>
          <a:prstGeom prst="rect">
            <a:avLst/>
          </a:prstGeom>
          <a:noFill/>
          <a:ln>
            <a:noFill/>
          </a:ln>
        </p:spPr>
      </p:pic>
      <p:pic>
        <p:nvPicPr>
          <p:cNvPr descr="preencoded.png" id="694" name="Google Shape;694;g3faf718f8e5_0_651"/>
          <p:cNvPicPr preferRelativeResize="0"/>
          <p:nvPr/>
        </p:nvPicPr>
        <p:blipFill rotWithShape="1">
          <a:blip r:embed="rId6">
            <a:alphaModFix/>
          </a:blip>
          <a:srcRect b="0" l="0" r="0" t="0"/>
          <a:stretch/>
        </p:blipFill>
        <p:spPr>
          <a:xfrm rot="10800000">
            <a:off x="12897499" y="691504"/>
            <a:ext cx="9152876" cy="7118997"/>
          </a:xfrm>
          <a:prstGeom prst="rect">
            <a:avLst/>
          </a:prstGeom>
          <a:noFill/>
          <a:ln>
            <a:noFill/>
          </a:ln>
        </p:spPr>
      </p:pic>
      <p:grpSp>
        <p:nvGrpSpPr>
          <p:cNvPr id="695" name="Google Shape;695;g3faf718f8e5_0_651"/>
          <p:cNvGrpSpPr/>
          <p:nvPr/>
        </p:nvGrpSpPr>
        <p:grpSpPr>
          <a:xfrm>
            <a:off x="17640300" y="7994925"/>
            <a:ext cx="596549" cy="2063476"/>
            <a:chOff x="17640300" y="7994925"/>
            <a:chExt cx="596549" cy="2063476"/>
          </a:xfrm>
        </p:grpSpPr>
        <p:pic>
          <p:nvPicPr>
            <p:cNvPr descr="preencoded.png" id="696" name="Google Shape;696;g3faf718f8e5_0_651"/>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697" name="Google Shape;697;g3faf718f8e5_0_651"/>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698" name="Google Shape;698;g3faf718f8e5_0_651"/>
          <p:cNvSpPr/>
          <p:nvPr/>
        </p:nvSpPr>
        <p:spPr>
          <a:xfrm>
            <a:off x="10067925" y="2600325"/>
            <a:ext cx="6200700" cy="2133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Thank you for</a:t>
            </a:r>
            <a:endParaRPr b="0" i="0" sz="6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choosing EaTemp</a:t>
            </a:r>
            <a:endParaRPr b="0" i="0" sz="6000" u="none" cap="none" strike="noStrike">
              <a:solidFill>
                <a:schemeClr val="dk1"/>
              </a:solidFill>
              <a:latin typeface="Calibri"/>
              <a:ea typeface="Calibri"/>
              <a:cs typeface="Calibri"/>
              <a:sym typeface="Calibri"/>
            </a:endParaRPr>
          </a:p>
        </p:txBody>
      </p:sp>
      <p:sp>
        <p:nvSpPr>
          <p:cNvPr id="699" name="Google Shape;699;g3faf718f8e5_0_651"/>
          <p:cNvSpPr/>
          <p:nvPr/>
        </p:nvSpPr>
        <p:spPr>
          <a:xfrm>
            <a:off x="10067925" y="5191125"/>
            <a:ext cx="7185600" cy="26595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We offer free and high-quality slides templates for your presentations. We appreciate you choosing us and hope our templates have been helpful. </a:t>
            </a:r>
            <a:endParaRPr b="0" i="0" sz="2400" u="none" cap="none" strike="noStrike">
              <a:solidFill>
                <a:schemeClr val="dk1"/>
              </a:solidFill>
              <a:latin typeface="Calibri"/>
              <a:ea typeface="Calibri"/>
              <a:cs typeface="Calibri"/>
              <a:sym typeface="Calibri"/>
            </a:endParaRPr>
          </a:p>
          <a:p>
            <a:pPr indent="0" lvl="0" marL="0" marR="0" rtl="0" algn="l">
              <a:spcBef>
                <a:spcPts val="120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As a new website, we rely on your support to grow, so please help us by sharing our site with your friends and colleagues. </a:t>
            </a:r>
            <a:endParaRPr b="0" i="0" sz="2400" u="none" cap="none" strike="noStrike">
              <a:solidFill>
                <a:schemeClr val="dk1"/>
              </a:solidFill>
              <a:latin typeface="Calibri"/>
              <a:ea typeface="Calibri"/>
              <a:cs typeface="Calibri"/>
              <a:sym typeface="Calibri"/>
            </a:endParaRPr>
          </a:p>
        </p:txBody>
      </p:sp>
      <p:sp>
        <p:nvSpPr>
          <p:cNvPr id="700" name="Google Shape;700;g3faf718f8e5_0_651"/>
          <p:cNvSpPr/>
          <p:nvPr/>
        </p:nvSpPr>
        <p:spPr>
          <a:xfrm rot="-5400000">
            <a:off x="16649625" y="6168450"/>
            <a:ext cx="2737500" cy="356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1800"/>
              <a:buFont typeface="Inter"/>
              <a:buNone/>
            </a:pPr>
            <a:r>
              <a:rPr b="0" i="0" lang="en-US" sz="1800" u="none" cap="none" strike="noStrike">
                <a:solidFill>
                  <a:srgbClr val="000000"/>
                </a:solidFill>
                <a:latin typeface="Inter"/>
                <a:ea typeface="Inter"/>
                <a:cs typeface="Inter"/>
                <a:sym typeface="Inter"/>
              </a:rPr>
              <a:t>Credit | Image: </a:t>
            </a:r>
            <a:r>
              <a:rPr b="0" i="0" lang="en-US" sz="1800" u="sng" cap="none" strike="noStrike">
                <a:solidFill>
                  <a:srgbClr val="000000"/>
                </a:solidFill>
                <a:latin typeface="Inter"/>
                <a:ea typeface="Inter"/>
                <a:cs typeface="Inter"/>
                <a:sym typeface="Inter"/>
                <a:hlinkClick r:id="rId8">
                  <a:extLst>
                    <a:ext uri="{A12FA001-AC4F-418D-AE19-62706E023703}">
                      <ahyp:hlinkClr val="tx"/>
                    </a:ext>
                  </a:extLst>
                </a:hlinkClick>
              </a:rPr>
              <a:t>Unsplash</a:t>
            </a:r>
            <a:r>
              <a:rPr b="0" i="0" lang="en-US" sz="1800" u="none" cap="none" strike="noStrike">
                <a:solidFill>
                  <a:srgbClr val="000000"/>
                </a:solidFill>
                <a:latin typeface="Inter"/>
                <a:ea typeface="Inter"/>
                <a:cs typeface="Inter"/>
                <a:sym typeface="Inter"/>
              </a:rPr>
              <a:t> </a:t>
            </a:r>
            <a:endParaRPr b="0" i="0" sz="1800" u="none" cap="none" strike="noStrike">
              <a:solidFill>
                <a:schemeClr val="dk1"/>
              </a:solidFill>
              <a:latin typeface="Calibri"/>
              <a:ea typeface="Calibri"/>
              <a:cs typeface="Calibri"/>
              <a:sym typeface="Calibri"/>
            </a:endParaRPr>
          </a:p>
        </p:txBody>
      </p:sp>
      <p:pic>
        <p:nvPicPr>
          <p:cNvPr descr="preencoded.png" id="701" name="Google Shape;701;g3faf718f8e5_0_651"/>
          <p:cNvPicPr preferRelativeResize="0"/>
          <p:nvPr/>
        </p:nvPicPr>
        <p:blipFill rotWithShape="1">
          <a:blip r:embed="rId9">
            <a:alphaModFix/>
          </a:blip>
          <a:srcRect b="0" l="0" r="0" t="0"/>
          <a:stretch/>
        </p:blipFill>
        <p:spPr>
          <a:xfrm>
            <a:off x="2057400" y="981075"/>
            <a:ext cx="6486525" cy="84772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44" name="Shape 44"/>
        <p:cNvGrpSpPr/>
        <p:nvPr/>
      </p:nvGrpSpPr>
      <p:grpSpPr>
        <a:xfrm>
          <a:off x="0" y="0"/>
          <a:ext cx="0" cy="0"/>
          <a:chOff x="0" y="0"/>
          <a:chExt cx="0" cy="0"/>
        </a:xfrm>
      </p:grpSpPr>
      <p:pic>
        <p:nvPicPr>
          <p:cNvPr descr="preencoded.png" id="45" name="Google Shape;45;g3faf718f8e5_0_27"/>
          <p:cNvPicPr preferRelativeResize="0"/>
          <p:nvPr/>
        </p:nvPicPr>
        <p:blipFill rotWithShape="1">
          <a:blip r:embed="rId3">
            <a:alphaModFix/>
          </a:blip>
          <a:srcRect b="0" l="0" r="0" t="0"/>
          <a:stretch/>
        </p:blipFill>
        <p:spPr>
          <a:xfrm>
            <a:off x="-304800" y="4772025"/>
            <a:ext cx="18888075" cy="6248400"/>
          </a:xfrm>
          <a:prstGeom prst="rect">
            <a:avLst/>
          </a:prstGeom>
          <a:noFill/>
          <a:ln>
            <a:noFill/>
          </a:ln>
        </p:spPr>
      </p:pic>
      <p:pic>
        <p:nvPicPr>
          <p:cNvPr descr="preencoded.png" id="46" name="Google Shape;46;g3faf718f8e5_0_27"/>
          <p:cNvPicPr preferRelativeResize="0"/>
          <p:nvPr/>
        </p:nvPicPr>
        <p:blipFill rotWithShape="1">
          <a:blip r:embed="rId4">
            <a:alphaModFix/>
          </a:blip>
          <a:srcRect b="0" l="0" r="0" t="0"/>
          <a:stretch/>
        </p:blipFill>
        <p:spPr>
          <a:xfrm rot="10800000">
            <a:off x="483614" y="781050"/>
            <a:ext cx="3069211" cy="1587977"/>
          </a:xfrm>
          <a:prstGeom prst="rect">
            <a:avLst/>
          </a:prstGeom>
          <a:noFill/>
          <a:ln>
            <a:noFill/>
          </a:ln>
        </p:spPr>
      </p:pic>
      <p:pic>
        <p:nvPicPr>
          <p:cNvPr descr="preencoded.png" id="47" name="Google Shape;47;g3faf718f8e5_0_27"/>
          <p:cNvPicPr preferRelativeResize="0"/>
          <p:nvPr/>
        </p:nvPicPr>
        <p:blipFill rotWithShape="1">
          <a:blip r:embed="rId5">
            <a:alphaModFix/>
          </a:blip>
          <a:srcRect b="0" l="0" r="0" t="0"/>
          <a:stretch/>
        </p:blipFill>
        <p:spPr>
          <a:xfrm rot="10800000">
            <a:off x="15887700" y="3552825"/>
            <a:ext cx="1733550" cy="1219529"/>
          </a:xfrm>
          <a:prstGeom prst="rect">
            <a:avLst/>
          </a:prstGeom>
          <a:noFill/>
          <a:ln>
            <a:noFill/>
          </a:ln>
        </p:spPr>
      </p:pic>
      <p:grpSp>
        <p:nvGrpSpPr>
          <p:cNvPr id="48" name="Google Shape;48;g3faf718f8e5_0_27"/>
          <p:cNvGrpSpPr/>
          <p:nvPr/>
        </p:nvGrpSpPr>
        <p:grpSpPr>
          <a:xfrm>
            <a:off x="17640300" y="7994925"/>
            <a:ext cx="596549" cy="2063476"/>
            <a:chOff x="17640300" y="7994925"/>
            <a:chExt cx="596549" cy="2063476"/>
          </a:xfrm>
        </p:grpSpPr>
        <p:pic>
          <p:nvPicPr>
            <p:cNvPr descr="preencoded.png" id="49" name="Google Shape;49;g3faf718f8e5_0_27"/>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50" name="Google Shape;50;g3faf718f8e5_0_2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51" name="Google Shape;51;g3faf718f8e5_0_27"/>
          <p:cNvSpPr/>
          <p:nvPr/>
        </p:nvSpPr>
        <p:spPr>
          <a:xfrm>
            <a:off x="4519613" y="709613"/>
            <a:ext cx="9684900" cy="19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9600"/>
              <a:buFont typeface="Federant"/>
              <a:buNone/>
            </a:pPr>
            <a:r>
              <a:rPr b="0" i="0" lang="en-US" sz="9600" u="none" cap="none" strike="noStrike">
                <a:solidFill>
                  <a:srgbClr val="000000"/>
                </a:solidFill>
                <a:latin typeface="Federant"/>
                <a:ea typeface="Federant"/>
                <a:cs typeface="Federant"/>
                <a:sym typeface="Federant"/>
              </a:rPr>
              <a:t>Table of Contents</a:t>
            </a:r>
            <a:endParaRPr b="0" i="0" sz="9600" u="none" cap="none" strike="noStrike">
              <a:solidFill>
                <a:schemeClr val="dk1"/>
              </a:solidFill>
              <a:latin typeface="Calibri"/>
              <a:ea typeface="Calibri"/>
              <a:cs typeface="Calibri"/>
              <a:sym typeface="Calibri"/>
            </a:endParaRPr>
          </a:p>
        </p:txBody>
      </p:sp>
      <p:grpSp>
        <p:nvGrpSpPr>
          <p:cNvPr id="52" name="Google Shape;52;g3faf718f8e5_0_27"/>
          <p:cNvGrpSpPr/>
          <p:nvPr/>
        </p:nvGrpSpPr>
        <p:grpSpPr>
          <a:xfrm>
            <a:off x="942975" y="3390900"/>
            <a:ext cx="1219200" cy="1219200"/>
            <a:chOff x="942975" y="3390900"/>
            <a:chExt cx="1219200" cy="1219200"/>
          </a:xfrm>
        </p:grpSpPr>
        <p:sp>
          <p:nvSpPr>
            <p:cNvPr id="53" name="Google Shape;53;g3faf718f8e5_0_27"/>
            <p:cNvSpPr/>
            <p:nvPr/>
          </p:nvSpPr>
          <p:spPr>
            <a:xfrm>
              <a:off x="942975" y="3390900"/>
              <a:ext cx="1219200" cy="1219200"/>
            </a:xfrm>
            <a:prstGeom prst="ellipse">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3faf718f8e5_0_27"/>
            <p:cNvSpPr/>
            <p:nvPr/>
          </p:nvSpPr>
          <p:spPr>
            <a:xfrm>
              <a:off x="1263015" y="3639503"/>
              <a:ext cx="579000" cy="722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Federant"/>
                <a:buNone/>
              </a:pPr>
              <a:r>
                <a:rPr b="0" i="0" lang="en-US" sz="3600" u="none" cap="none" strike="noStrike">
                  <a:solidFill>
                    <a:srgbClr val="000000"/>
                  </a:solidFill>
                  <a:latin typeface="Federant"/>
                  <a:ea typeface="Federant"/>
                  <a:cs typeface="Federant"/>
                  <a:sym typeface="Federant"/>
                </a:rPr>
                <a:t>01</a:t>
              </a:r>
              <a:endParaRPr b="0" i="0" sz="3600" u="none" cap="none" strike="noStrike">
                <a:solidFill>
                  <a:schemeClr val="dk1"/>
                </a:solidFill>
                <a:latin typeface="Calibri"/>
                <a:ea typeface="Calibri"/>
                <a:cs typeface="Calibri"/>
                <a:sym typeface="Calibri"/>
              </a:endParaRPr>
            </a:p>
          </p:txBody>
        </p:sp>
      </p:grpSp>
      <p:grpSp>
        <p:nvGrpSpPr>
          <p:cNvPr id="55" name="Google Shape;55;g3faf718f8e5_0_27"/>
          <p:cNvGrpSpPr/>
          <p:nvPr/>
        </p:nvGrpSpPr>
        <p:grpSpPr>
          <a:xfrm>
            <a:off x="942975" y="4762500"/>
            <a:ext cx="5577900" cy="1106775"/>
            <a:chOff x="942975" y="4762500"/>
            <a:chExt cx="5577900" cy="1106775"/>
          </a:xfrm>
        </p:grpSpPr>
        <p:sp>
          <p:nvSpPr>
            <p:cNvPr id="56" name="Google Shape;56;g3faf718f8e5_0_27"/>
            <p:cNvSpPr/>
            <p:nvPr/>
          </p:nvSpPr>
          <p:spPr>
            <a:xfrm>
              <a:off x="942975" y="4762500"/>
              <a:ext cx="55779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Introduction</a:t>
              </a:r>
              <a:endParaRPr b="0" i="0" sz="3600" u="none" cap="none" strike="noStrike">
                <a:solidFill>
                  <a:schemeClr val="dk1"/>
                </a:solidFill>
                <a:latin typeface="Calibri"/>
                <a:ea typeface="Calibri"/>
                <a:cs typeface="Calibri"/>
                <a:sym typeface="Calibri"/>
              </a:endParaRPr>
            </a:p>
          </p:txBody>
        </p:sp>
        <p:sp>
          <p:nvSpPr>
            <p:cNvPr id="57" name="Google Shape;57;g3faf718f8e5_0_27"/>
            <p:cNvSpPr/>
            <p:nvPr/>
          </p:nvSpPr>
          <p:spPr>
            <a:xfrm>
              <a:off x="942975" y="5400675"/>
              <a:ext cx="55473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Extraordinary Realm</a:t>
              </a:r>
              <a:endParaRPr b="0" i="0" sz="2400" u="none" cap="none" strike="noStrike">
                <a:solidFill>
                  <a:schemeClr val="dk1"/>
                </a:solidFill>
                <a:latin typeface="Calibri"/>
                <a:ea typeface="Calibri"/>
                <a:cs typeface="Calibri"/>
                <a:sym typeface="Calibri"/>
              </a:endParaRPr>
            </a:p>
          </p:txBody>
        </p:sp>
      </p:grpSp>
      <p:grpSp>
        <p:nvGrpSpPr>
          <p:cNvPr id="58" name="Google Shape;58;g3faf718f8e5_0_27"/>
          <p:cNvGrpSpPr/>
          <p:nvPr/>
        </p:nvGrpSpPr>
        <p:grpSpPr>
          <a:xfrm>
            <a:off x="942975" y="6867525"/>
            <a:ext cx="1219200" cy="1219200"/>
            <a:chOff x="942975" y="6867525"/>
            <a:chExt cx="1219200" cy="1219200"/>
          </a:xfrm>
        </p:grpSpPr>
        <p:sp>
          <p:nvSpPr>
            <p:cNvPr id="59" name="Google Shape;59;g3faf718f8e5_0_27"/>
            <p:cNvSpPr/>
            <p:nvPr/>
          </p:nvSpPr>
          <p:spPr>
            <a:xfrm>
              <a:off x="942975" y="6867525"/>
              <a:ext cx="1219200" cy="12192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3faf718f8e5_0_27"/>
            <p:cNvSpPr/>
            <p:nvPr/>
          </p:nvSpPr>
          <p:spPr>
            <a:xfrm>
              <a:off x="1215390" y="7116128"/>
              <a:ext cx="674400" cy="722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Federant"/>
                <a:buNone/>
              </a:pPr>
              <a:r>
                <a:rPr b="0" i="0" lang="en-US" sz="3600" u="none" cap="none" strike="noStrike">
                  <a:solidFill>
                    <a:srgbClr val="000000"/>
                  </a:solidFill>
                  <a:latin typeface="Federant"/>
                  <a:ea typeface="Federant"/>
                  <a:cs typeface="Federant"/>
                  <a:sym typeface="Federant"/>
                </a:rPr>
                <a:t>02</a:t>
              </a:r>
              <a:endParaRPr b="0" i="0" sz="3600" u="none" cap="none" strike="noStrike">
                <a:solidFill>
                  <a:schemeClr val="dk1"/>
                </a:solidFill>
                <a:latin typeface="Calibri"/>
                <a:ea typeface="Calibri"/>
                <a:cs typeface="Calibri"/>
                <a:sym typeface="Calibri"/>
              </a:endParaRPr>
            </a:p>
          </p:txBody>
        </p:sp>
      </p:grpSp>
      <p:grpSp>
        <p:nvGrpSpPr>
          <p:cNvPr id="61" name="Google Shape;61;g3faf718f8e5_0_27"/>
          <p:cNvGrpSpPr/>
          <p:nvPr/>
        </p:nvGrpSpPr>
        <p:grpSpPr>
          <a:xfrm>
            <a:off x="942975" y="8239125"/>
            <a:ext cx="5577900" cy="1106775"/>
            <a:chOff x="942975" y="8239125"/>
            <a:chExt cx="5577900" cy="1106775"/>
          </a:xfrm>
        </p:grpSpPr>
        <p:sp>
          <p:nvSpPr>
            <p:cNvPr id="62" name="Google Shape;62;g3faf718f8e5_0_27"/>
            <p:cNvSpPr/>
            <p:nvPr/>
          </p:nvSpPr>
          <p:spPr>
            <a:xfrm>
              <a:off x="942975" y="8239125"/>
              <a:ext cx="55779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Encounters</a:t>
              </a:r>
              <a:endParaRPr b="0" i="0" sz="3600" u="none" cap="none" strike="noStrike">
                <a:solidFill>
                  <a:schemeClr val="dk1"/>
                </a:solidFill>
                <a:latin typeface="Calibri"/>
                <a:ea typeface="Calibri"/>
                <a:cs typeface="Calibri"/>
                <a:sym typeface="Calibri"/>
              </a:endParaRPr>
            </a:p>
          </p:txBody>
        </p:sp>
        <p:sp>
          <p:nvSpPr>
            <p:cNvPr id="63" name="Google Shape;63;g3faf718f8e5_0_27"/>
            <p:cNvSpPr/>
            <p:nvPr/>
          </p:nvSpPr>
          <p:spPr>
            <a:xfrm>
              <a:off x="942975" y="8877300"/>
              <a:ext cx="55473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Unicorn Sightings</a:t>
              </a:r>
              <a:endParaRPr b="0" i="0" sz="2400" u="none" cap="none" strike="noStrike">
                <a:solidFill>
                  <a:schemeClr val="dk1"/>
                </a:solidFill>
                <a:latin typeface="Calibri"/>
                <a:ea typeface="Calibri"/>
                <a:cs typeface="Calibri"/>
                <a:sym typeface="Calibri"/>
              </a:endParaRPr>
            </a:p>
          </p:txBody>
        </p:sp>
      </p:grpSp>
      <p:grpSp>
        <p:nvGrpSpPr>
          <p:cNvPr id="64" name="Google Shape;64;g3faf718f8e5_0_27"/>
          <p:cNvGrpSpPr/>
          <p:nvPr/>
        </p:nvGrpSpPr>
        <p:grpSpPr>
          <a:xfrm>
            <a:off x="6429375" y="3390900"/>
            <a:ext cx="1219200" cy="1219200"/>
            <a:chOff x="6429375" y="3390900"/>
            <a:chExt cx="1219200" cy="1219200"/>
          </a:xfrm>
        </p:grpSpPr>
        <p:sp>
          <p:nvSpPr>
            <p:cNvPr id="65" name="Google Shape;65;g3faf718f8e5_0_27"/>
            <p:cNvSpPr/>
            <p:nvPr/>
          </p:nvSpPr>
          <p:spPr>
            <a:xfrm>
              <a:off x="6429375" y="3390900"/>
              <a:ext cx="1219200" cy="12192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3faf718f8e5_0_27"/>
            <p:cNvSpPr/>
            <p:nvPr/>
          </p:nvSpPr>
          <p:spPr>
            <a:xfrm>
              <a:off x="6706553" y="3639503"/>
              <a:ext cx="664800" cy="722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Federant"/>
                <a:buNone/>
              </a:pPr>
              <a:r>
                <a:rPr b="0" i="0" lang="en-US" sz="3600" u="none" cap="none" strike="noStrike">
                  <a:solidFill>
                    <a:srgbClr val="000000"/>
                  </a:solidFill>
                  <a:latin typeface="Federant"/>
                  <a:ea typeface="Federant"/>
                  <a:cs typeface="Federant"/>
                  <a:sym typeface="Federant"/>
                </a:rPr>
                <a:t>03</a:t>
              </a:r>
              <a:endParaRPr b="0" i="0" sz="3600" u="none" cap="none" strike="noStrike">
                <a:solidFill>
                  <a:schemeClr val="dk1"/>
                </a:solidFill>
                <a:latin typeface="Calibri"/>
                <a:ea typeface="Calibri"/>
                <a:cs typeface="Calibri"/>
                <a:sym typeface="Calibri"/>
              </a:endParaRPr>
            </a:p>
          </p:txBody>
        </p:sp>
      </p:grpSp>
      <p:grpSp>
        <p:nvGrpSpPr>
          <p:cNvPr id="67" name="Google Shape;67;g3faf718f8e5_0_27"/>
          <p:cNvGrpSpPr/>
          <p:nvPr/>
        </p:nvGrpSpPr>
        <p:grpSpPr>
          <a:xfrm>
            <a:off x="6429375" y="4762500"/>
            <a:ext cx="5577900" cy="1106775"/>
            <a:chOff x="6429375" y="4762500"/>
            <a:chExt cx="5577900" cy="1106775"/>
          </a:xfrm>
        </p:grpSpPr>
        <p:sp>
          <p:nvSpPr>
            <p:cNvPr id="68" name="Google Shape;68;g3faf718f8e5_0_27"/>
            <p:cNvSpPr/>
            <p:nvPr/>
          </p:nvSpPr>
          <p:spPr>
            <a:xfrm>
              <a:off x="6429375" y="4762500"/>
              <a:ext cx="55779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Wonders</a:t>
              </a:r>
              <a:endParaRPr b="0" i="0" sz="3600" u="none" cap="none" strike="noStrike">
                <a:solidFill>
                  <a:schemeClr val="dk1"/>
                </a:solidFill>
                <a:latin typeface="Calibri"/>
                <a:ea typeface="Calibri"/>
                <a:cs typeface="Calibri"/>
                <a:sym typeface="Calibri"/>
              </a:endParaRPr>
            </a:p>
          </p:txBody>
        </p:sp>
        <p:sp>
          <p:nvSpPr>
            <p:cNvPr id="69" name="Google Shape;69;g3faf718f8e5_0_27"/>
            <p:cNvSpPr/>
            <p:nvPr/>
          </p:nvSpPr>
          <p:spPr>
            <a:xfrm>
              <a:off x="6429375" y="5400675"/>
              <a:ext cx="55473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Wishes Granted</a:t>
              </a:r>
              <a:endParaRPr b="0" i="0" sz="2400" u="none" cap="none" strike="noStrike">
                <a:solidFill>
                  <a:schemeClr val="dk1"/>
                </a:solidFill>
                <a:latin typeface="Calibri"/>
                <a:ea typeface="Calibri"/>
                <a:cs typeface="Calibri"/>
                <a:sym typeface="Calibri"/>
              </a:endParaRPr>
            </a:p>
          </p:txBody>
        </p:sp>
      </p:grpSp>
      <p:grpSp>
        <p:nvGrpSpPr>
          <p:cNvPr id="70" name="Google Shape;70;g3faf718f8e5_0_27"/>
          <p:cNvGrpSpPr/>
          <p:nvPr/>
        </p:nvGrpSpPr>
        <p:grpSpPr>
          <a:xfrm>
            <a:off x="6429375" y="6867525"/>
            <a:ext cx="1219200" cy="1219200"/>
            <a:chOff x="6429375" y="6867525"/>
            <a:chExt cx="1219200" cy="1219200"/>
          </a:xfrm>
        </p:grpSpPr>
        <p:sp>
          <p:nvSpPr>
            <p:cNvPr id="71" name="Google Shape;71;g3faf718f8e5_0_27"/>
            <p:cNvSpPr/>
            <p:nvPr/>
          </p:nvSpPr>
          <p:spPr>
            <a:xfrm>
              <a:off x="6429375" y="6867525"/>
              <a:ext cx="1219200" cy="1219200"/>
            </a:xfrm>
            <a:prstGeom prst="ellipse">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g3faf718f8e5_0_27"/>
            <p:cNvSpPr/>
            <p:nvPr/>
          </p:nvSpPr>
          <p:spPr>
            <a:xfrm>
              <a:off x="6716078" y="7116128"/>
              <a:ext cx="645900" cy="722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Federant"/>
                <a:buNone/>
              </a:pPr>
              <a:r>
                <a:rPr b="0" i="0" lang="en-US" sz="3600" u="none" cap="none" strike="noStrike">
                  <a:solidFill>
                    <a:srgbClr val="000000"/>
                  </a:solidFill>
                  <a:latin typeface="Federant"/>
                  <a:ea typeface="Federant"/>
                  <a:cs typeface="Federant"/>
                  <a:sym typeface="Federant"/>
                </a:rPr>
                <a:t>04</a:t>
              </a:r>
              <a:endParaRPr b="0" i="0" sz="3600" u="none" cap="none" strike="noStrike">
                <a:solidFill>
                  <a:schemeClr val="dk1"/>
                </a:solidFill>
                <a:latin typeface="Calibri"/>
                <a:ea typeface="Calibri"/>
                <a:cs typeface="Calibri"/>
                <a:sym typeface="Calibri"/>
              </a:endParaRPr>
            </a:p>
          </p:txBody>
        </p:sp>
      </p:grpSp>
      <p:grpSp>
        <p:nvGrpSpPr>
          <p:cNvPr id="73" name="Google Shape;73;g3faf718f8e5_0_27"/>
          <p:cNvGrpSpPr/>
          <p:nvPr/>
        </p:nvGrpSpPr>
        <p:grpSpPr>
          <a:xfrm>
            <a:off x="6429375" y="8239125"/>
            <a:ext cx="5577900" cy="1106775"/>
            <a:chOff x="6429375" y="8239125"/>
            <a:chExt cx="5577900" cy="1106775"/>
          </a:xfrm>
        </p:grpSpPr>
        <p:sp>
          <p:nvSpPr>
            <p:cNvPr id="74" name="Google Shape;74;g3faf718f8e5_0_27"/>
            <p:cNvSpPr/>
            <p:nvPr/>
          </p:nvSpPr>
          <p:spPr>
            <a:xfrm>
              <a:off x="6429375" y="8239125"/>
              <a:ext cx="55779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Magic</a:t>
              </a:r>
              <a:endParaRPr b="0" i="0" sz="3600" u="none" cap="none" strike="noStrike">
                <a:solidFill>
                  <a:schemeClr val="dk1"/>
                </a:solidFill>
                <a:latin typeface="Calibri"/>
                <a:ea typeface="Calibri"/>
                <a:cs typeface="Calibri"/>
                <a:sym typeface="Calibri"/>
              </a:endParaRPr>
            </a:p>
          </p:txBody>
        </p:sp>
        <p:sp>
          <p:nvSpPr>
            <p:cNvPr id="75" name="Google Shape;75;g3faf718f8e5_0_27"/>
            <p:cNvSpPr/>
            <p:nvPr/>
          </p:nvSpPr>
          <p:spPr>
            <a:xfrm>
              <a:off x="6429375" y="8877300"/>
              <a:ext cx="5547300" cy="468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Spellcasting</a:t>
              </a:r>
              <a:endParaRPr b="0" i="0" sz="2400" u="none" cap="none" strike="noStrike">
                <a:solidFill>
                  <a:schemeClr val="dk1"/>
                </a:solidFill>
                <a:latin typeface="Calibri"/>
                <a:ea typeface="Calibri"/>
                <a:cs typeface="Calibri"/>
                <a:sym typeface="Calibri"/>
              </a:endParaRPr>
            </a:p>
          </p:txBody>
        </p:sp>
      </p:grpSp>
      <p:pic>
        <p:nvPicPr>
          <p:cNvPr descr="preencoded.png" id="76" name="Google Shape;76;g3faf718f8e5_0_27"/>
          <p:cNvPicPr preferRelativeResize="0"/>
          <p:nvPr/>
        </p:nvPicPr>
        <p:blipFill rotWithShape="1">
          <a:blip r:embed="rId7">
            <a:alphaModFix/>
          </a:blip>
          <a:srcRect b="0" l="0" r="0" t="0"/>
          <a:stretch/>
        </p:blipFill>
        <p:spPr>
          <a:xfrm>
            <a:off x="9886950" y="2133600"/>
            <a:ext cx="7734300" cy="76581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81" name="Shape 81"/>
        <p:cNvGrpSpPr/>
        <p:nvPr/>
      </p:nvGrpSpPr>
      <p:grpSpPr>
        <a:xfrm>
          <a:off x="0" y="0"/>
          <a:ext cx="0" cy="0"/>
          <a:chOff x="0" y="0"/>
          <a:chExt cx="0" cy="0"/>
        </a:xfrm>
      </p:grpSpPr>
      <p:pic>
        <p:nvPicPr>
          <p:cNvPr descr="preencoded.png" id="82" name="Google Shape;82;g3faf718f8e5_0_63"/>
          <p:cNvPicPr preferRelativeResize="0"/>
          <p:nvPr/>
        </p:nvPicPr>
        <p:blipFill rotWithShape="1">
          <a:blip r:embed="rId3">
            <a:alphaModFix/>
          </a:blip>
          <a:srcRect b="0" l="0" r="0" t="0"/>
          <a:stretch/>
        </p:blipFill>
        <p:spPr>
          <a:xfrm>
            <a:off x="-295275" y="0"/>
            <a:ext cx="18888075" cy="6248400"/>
          </a:xfrm>
          <a:prstGeom prst="rect">
            <a:avLst/>
          </a:prstGeom>
          <a:noFill/>
          <a:ln>
            <a:noFill/>
          </a:ln>
        </p:spPr>
      </p:pic>
      <p:pic>
        <p:nvPicPr>
          <p:cNvPr descr="preencoded.png" id="83" name="Google Shape;83;g3faf718f8e5_0_63"/>
          <p:cNvPicPr preferRelativeResize="0"/>
          <p:nvPr/>
        </p:nvPicPr>
        <p:blipFill rotWithShape="1">
          <a:blip r:embed="rId4">
            <a:alphaModFix/>
          </a:blip>
          <a:srcRect b="0" l="0" r="0" t="0"/>
          <a:stretch/>
        </p:blipFill>
        <p:spPr>
          <a:xfrm>
            <a:off x="438150" y="657225"/>
            <a:ext cx="2606948" cy="1924050"/>
          </a:xfrm>
          <a:prstGeom prst="rect">
            <a:avLst/>
          </a:prstGeom>
          <a:noFill/>
          <a:ln>
            <a:noFill/>
          </a:ln>
        </p:spPr>
      </p:pic>
      <p:pic>
        <p:nvPicPr>
          <p:cNvPr descr="preencoded.png" id="84" name="Google Shape;84;g3faf718f8e5_0_63"/>
          <p:cNvPicPr preferRelativeResize="0"/>
          <p:nvPr/>
        </p:nvPicPr>
        <p:blipFill rotWithShape="1">
          <a:blip r:embed="rId5">
            <a:alphaModFix/>
          </a:blip>
          <a:srcRect b="0" l="0" r="0" t="0"/>
          <a:stretch/>
        </p:blipFill>
        <p:spPr>
          <a:xfrm>
            <a:off x="14592300" y="8029575"/>
            <a:ext cx="2774625" cy="1587891"/>
          </a:xfrm>
          <a:prstGeom prst="rect">
            <a:avLst/>
          </a:prstGeom>
          <a:noFill/>
          <a:ln>
            <a:noFill/>
          </a:ln>
        </p:spPr>
      </p:pic>
      <p:grpSp>
        <p:nvGrpSpPr>
          <p:cNvPr id="85" name="Google Shape;85;g3faf718f8e5_0_63"/>
          <p:cNvGrpSpPr/>
          <p:nvPr/>
        </p:nvGrpSpPr>
        <p:grpSpPr>
          <a:xfrm>
            <a:off x="17640300" y="7994925"/>
            <a:ext cx="596549" cy="2063476"/>
            <a:chOff x="17640300" y="7994925"/>
            <a:chExt cx="596549" cy="2063476"/>
          </a:xfrm>
        </p:grpSpPr>
        <p:pic>
          <p:nvPicPr>
            <p:cNvPr descr="preencoded.png" id="86" name="Google Shape;86;g3faf718f8e5_0_63"/>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87" name="Google Shape;87;g3faf718f8e5_0_63"/>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sp>
        <p:nvSpPr>
          <p:cNvPr id="88" name="Google Shape;88;g3faf718f8e5_0_63"/>
          <p:cNvSpPr/>
          <p:nvPr/>
        </p:nvSpPr>
        <p:spPr>
          <a:xfrm>
            <a:off x="2219325" y="1833563"/>
            <a:ext cx="11182500" cy="120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The Realm of the Extraordinary</a:t>
            </a:r>
            <a:endParaRPr b="0" i="0" sz="6000" u="none" cap="none" strike="noStrike">
              <a:solidFill>
                <a:schemeClr val="dk1"/>
              </a:solidFill>
              <a:latin typeface="Calibri"/>
              <a:ea typeface="Calibri"/>
              <a:cs typeface="Calibri"/>
              <a:sym typeface="Calibri"/>
            </a:endParaRPr>
          </a:p>
        </p:txBody>
      </p:sp>
      <p:grpSp>
        <p:nvGrpSpPr>
          <p:cNvPr id="89" name="Google Shape;89;g3faf718f8e5_0_63"/>
          <p:cNvGrpSpPr/>
          <p:nvPr/>
        </p:nvGrpSpPr>
        <p:grpSpPr>
          <a:xfrm>
            <a:off x="2219325" y="3552825"/>
            <a:ext cx="13910175" cy="3364200"/>
            <a:chOff x="2219325" y="3552825"/>
            <a:chExt cx="13910175" cy="3364200"/>
          </a:xfrm>
        </p:grpSpPr>
        <p:sp>
          <p:nvSpPr>
            <p:cNvPr id="90" name="Google Shape;90;g3faf718f8e5_0_63"/>
            <p:cNvSpPr/>
            <p:nvPr/>
          </p:nvSpPr>
          <p:spPr>
            <a:xfrm>
              <a:off x="2219325" y="3552825"/>
              <a:ext cx="6604500" cy="336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2400" u="none" cap="none" strike="noStrike">
                <a:solidFill>
                  <a:schemeClr val="dk1"/>
                </a:solidFill>
                <a:latin typeface="Calibri"/>
                <a:ea typeface="Calibri"/>
                <a:cs typeface="Calibri"/>
                <a:sym typeface="Calibri"/>
              </a:endParaRPr>
            </a:p>
          </p:txBody>
        </p:sp>
        <p:sp>
          <p:nvSpPr>
            <p:cNvPr id="91" name="Google Shape;91;g3faf718f8e5_0_63"/>
            <p:cNvSpPr/>
            <p:nvPr/>
          </p:nvSpPr>
          <p:spPr>
            <a:xfrm>
              <a:off x="9525000" y="3552825"/>
              <a:ext cx="6604500" cy="336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96" name="Shape 96"/>
        <p:cNvGrpSpPr/>
        <p:nvPr/>
      </p:nvGrpSpPr>
      <p:grpSpPr>
        <a:xfrm>
          <a:off x="0" y="0"/>
          <a:ext cx="0" cy="0"/>
          <a:chOff x="0" y="0"/>
          <a:chExt cx="0" cy="0"/>
        </a:xfrm>
      </p:grpSpPr>
      <p:pic>
        <p:nvPicPr>
          <p:cNvPr descr="preencoded.png" id="97" name="Google Shape;97;g3faf718f8e5_0_77"/>
          <p:cNvPicPr preferRelativeResize="0"/>
          <p:nvPr/>
        </p:nvPicPr>
        <p:blipFill rotWithShape="1">
          <a:blip r:embed="rId3">
            <a:alphaModFix/>
          </a:blip>
          <a:srcRect b="0" l="0" r="0" t="0"/>
          <a:stretch/>
        </p:blipFill>
        <p:spPr>
          <a:xfrm>
            <a:off x="-295275" y="4772025"/>
            <a:ext cx="18888075" cy="6248400"/>
          </a:xfrm>
          <a:prstGeom prst="rect">
            <a:avLst/>
          </a:prstGeom>
          <a:noFill/>
          <a:ln>
            <a:noFill/>
          </a:ln>
        </p:spPr>
      </p:pic>
      <p:pic>
        <p:nvPicPr>
          <p:cNvPr descr="preencoded.png" id="98" name="Google Shape;98;g3faf718f8e5_0_77"/>
          <p:cNvPicPr preferRelativeResize="0"/>
          <p:nvPr/>
        </p:nvPicPr>
        <p:blipFill rotWithShape="1">
          <a:blip r:embed="rId4">
            <a:alphaModFix/>
          </a:blip>
          <a:srcRect b="0" l="0" r="0" t="0"/>
          <a:stretch/>
        </p:blipFill>
        <p:spPr>
          <a:xfrm>
            <a:off x="15001875" y="8220075"/>
            <a:ext cx="2582419" cy="1592747"/>
          </a:xfrm>
          <a:prstGeom prst="rect">
            <a:avLst/>
          </a:prstGeom>
          <a:noFill/>
          <a:ln>
            <a:noFill/>
          </a:ln>
        </p:spPr>
      </p:pic>
      <p:pic>
        <p:nvPicPr>
          <p:cNvPr descr="preencoded.png" id="99" name="Google Shape;99;g3faf718f8e5_0_77"/>
          <p:cNvPicPr preferRelativeResize="0"/>
          <p:nvPr/>
        </p:nvPicPr>
        <p:blipFill rotWithShape="1">
          <a:blip r:embed="rId5">
            <a:alphaModFix/>
          </a:blip>
          <a:srcRect b="0" l="0" r="0" t="0"/>
          <a:stretch/>
        </p:blipFill>
        <p:spPr>
          <a:xfrm>
            <a:off x="371475" y="295275"/>
            <a:ext cx="2755749" cy="1466850"/>
          </a:xfrm>
          <a:prstGeom prst="rect">
            <a:avLst/>
          </a:prstGeom>
          <a:noFill/>
          <a:ln>
            <a:noFill/>
          </a:ln>
        </p:spPr>
      </p:pic>
      <p:pic>
        <p:nvPicPr>
          <p:cNvPr descr="preencoded.png" id="100" name="Google Shape;100;g3faf718f8e5_0_77"/>
          <p:cNvPicPr preferRelativeResize="0"/>
          <p:nvPr/>
        </p:nvPicPr>
        <p:blipFill rotWithShape="1">
          <a:blip r:embed="rId6">
            <a:alphaModFix/>
          </a:blip>
          <a:srcRect b="0" l="0" r="0" t="0"/>
          <a:stretch/>
        </p:blipFill>
        <p:spPr>
          <a:xfrm>
            <a:off x="0" y="5381625"/>
            <a:ext cx="18288000" cy="4905375"/>
          </a:xfrm>
          <a:prstGeom prst="rect">
            <a:avLst/>
          </a:prstGeom>
          <a:noFill/>
          <a:ln>
            <a:noFill/>
          </a:ln>
        </p:spPr>
      </p:pic>
      <p:grpSp>
        <p:nvGrpSpPr>
          <p:cNvPr id="101" name="Google Shape;101;g3faf718f8e5_0_77"/>
          <p:cNvGrpSpPr/>
          <p:nvPr/>
        </p:nvGrpSpPr>
        <p:grpSpPr>
          <a:xfrm>
            <a:off x="17640300" y="7994925"/>
            <a:ext cx="596549" cy="2063476"/>
            <a:chOff x="17640300" y="7994925"/>
            <a:chExt cx="596549" cy="2063476"/>
          </a:xfrm>
        </p:grpSpPr>
        <p:pic>
          <p:nvPicPr>
            <p:cNvPr descr="preencoded.png" id="102" name="Google Shape;102;g3faf718f8e5_0_77"/>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103" name="Google Shape;103;g3faf718f8e5_0_7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04" name="Google Shape;104;g3faf718f8e5_0_77"/>
          <p:cNvGrpSpPr/>
          <p:nvPr/>
        </p:nvGrpSpPr>
        <p:grpSpPr>
          <a:xfrm>
            <a:off x="1428750" y="1238250"/>
            <a:ext cx="7401000" cy="3286200"/>
            <a:chOff x="1428750" y="1238250"/>
            <a:chExt cx="7401000" cy="3286200"/>
          </a:xfrm>
        </p:grpSpPr>
        <p:sp>
          <p:nvSpPr>
            <p:cNvPr id="105" name="Google Shape;105;g3faf718f8e5_0_77"/>
            <p:cNvSpPr/>
            <p:nvPr/>
          </p:nvSpPr>
          <p:spPr>
            <a:xfrm>
              <a:off x="1428750" y="1238250"/>
              <a:ext cx="7401000" cy="32862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06" name="Google Shape;106;g3faf718f8e5_0_77"/>
            <p:cNvPicPr preferRelativeResize="0"/>
            <p:nvPr/>
          </p:nvPicPr>
          <p:blipFill rotWithShape="1">
            <a:blip r:embed="rId8">
              <a:alphaModFix/>
            </a:blip>
            <a:srcRect b="0" l="0" r="0" t="0"/>
            <a:stretch/>
          </p:blipFill>
          <p:spPr>
            <a:xfrm>
              <a:off x="4662488" y="1438275"/>
              <a:ext cx="933450" cy="933450"/>
            </a:xfrm>
            <a:prstGeom prst="rect">
              <a:avLst/>
            </a:prstGeom>
            <a:noFill/>
            <a:ln>
              <a:noFill/>
            </a:ln>
          </p:spPr>
        </p:pic>
        <p:grpSp>
          <p:nvGrpSpPr>
            <p:cNvPr id="107" name="Google Shape;107;g3faf718f8e5_0_77"/>
            <p:cNvGrpSpPr/>
            <p:nvPr/>
          </p:nvGrpSpPr>
          <p:grpSpPr>
            <a:xfrm>
              <a:off x="1687830" y="2571750"/>
              <a:ext cx="6882900" cy="1830675"/>
              <a:chOff x="1687830" y="2571750"/>
              <a:chExt cx="6882900" cy="1830675"/>
            </a:xfrm>
          </p:grpSpPr>
          <p:sp>
            <p:nvSpPr>
              <p:cNvPr id="108" name="Google Shape;108;g3faf718f8e5_0_77"/>
              <p:cNvSpPr/>
              <p:nvPr/>
            </p:nvSpPr>
            <p:spPr>
              <a:xfrm>
                <a:off x="1687830" y="2571750"/>
                <a:ext cx="6882900" cy="72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Unicorn Sightings</a:t>
                </a:r>
                <a:endParaRPr b="0" i="0" sz="3600" u="none" cap="none" strike="noStrike">
                  <a:solidFill>
                    <a:schemeClr val="dk1"/>
                  </a:solidFill>
                  <a:latin typeface="Calibri"/>
                  <a:ea typeface="Calibri"/>
                  <a:cs typeface="Calibri"/>
                  <a:sym typeface="Calibri"/>
                </a:endParaRPr>
              </a:p>
            </p:txBody>
          </p:sp>
          <p:sp>
            <p:nvSpPr>
              <p:cNvPr id="109" name="Google Shape;109;g3faf718f8e5_0_77"/>
              <p:cNvSpPr/>
              <p:nvPr/>
            </p:nvSpPr>
            <p:spPr>
              <a:xfrm>
                <a:off x="1703070" y="3209925"/>
                <a:ext cx="6852300" cy="119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record of the number of unicorns spotted in the fantasy realm and the beauty and mystery that surrounds these enchanting creatures.</a:t>
                </a:r>
                <a:endParaRPr b="0" i="0" sz="2400" u="none" cap="none" strike="noStrike">
                  <a:solidFill>
                    <a:schemeClr val="dk1"/>
                  </a:solidFill>
                  <a:latin typeface="Calibri"/>
                  <a:ea typeface="Calibri"/>
                  <a:cs typeface="Calibri"/>
                  <a:sym typeface="Calibri"/>
                </a:endParaRPr>
              </a:p>
            </p:txBody>
          </p:sp>
        </p:grpSp>
      </p:grpSp>
      <p:grpSp>
        <p:nvGrpSpPr>
          <p:cNvPr id="110" name="Google Shape;110;g3faf718f8e5_0_77"/>
          <p:cNvGrpSpPr/>
          <p:nvPr/>
        </p:nvGrpSpPr>
        <p:grpSpPr>
          <a:xfrm>
            <a:off x="9458325" y="1200150"/>
            <a:ext cx="7401000" cy="3324300"/>
            <a:chOff x="9458325" y="1200150"/>
            <a:chExt cx="7401000" cy="3324300"/>
          </a:xfrm>
        </p:grpSpPr>
        <p:sp>
          <p:nvSpPr>
            <p:cNvPr id="111" name="Google Shape;111;g3faf718f8e5_0_77"/>
            <p:cNvSpPr/>
            <p:nvPr/>
          </p:nvSpPr>
          <p:spPr>
            <a:xfrm>
              <a:off x="9458325" y="1200150"/>
              <a:ext cx="7401000" cy="33243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preencoded.png" id="112" name="Google Shape;112;g3faf718f8e5_0_77"/>
            <p:cNvPicPr preferRelativeResize="0"/>
            <p:nvPr/>
          </p:nvPicPr>
          <p:blipFill rotWithShape="1">
            <a:blip r:embed="rId9">
              <a:alphaModFix/>
            </a:blip>
            <a:srcRect b="0" l="0" r="0" t="0"/>
            <a:stretch/>
          </p:blipFill>
          <p:spPr>
            <a:xfrm>
              <a:off x="12863509" y="1400175"/>
              <a:ext cx="590556" cy="971550"/>
            </a:xfrm>
            <a:prstGeom prst="rect">
              <a:avLst/>
            </a:prstGeom>
            <a:noFill/>
            <a:ln>
              <a:noFill/>
            </a:ln>
          </p:spPr>
        </p:pic>
        <p:grpSp>
          <p:nvGrpSpPr>
            <p:cNvPr id="113" name="Google Shape;113;g3faf718f8e5_0_77"/>
            <p:cNvGrpSpPr/>
            <p:nvPr/>
          </p:nvGrpSpPr>
          <p:grpSpPr>
            <a:xfrm>
              <a:off x="9717405" y="2571750"/>
              <a:ext cx="6882900" cy="1830675"/>
              <a:chOff x="9717405" y="2571750"/>
              <a:chExt cx="6882900" cy="1830675"/>
            </a:xfrm>
          </p:grpSpPr>
          <p:sp>
            <p:nvSpPr>
              <p:cNvPr id="114" name="Google Shape;114;g3faf718f8e5_0_77"/>
              <p:cNvSpPr/>
              <p:nvPr/>
            </p:nvSpPr>
            <p:spPr>
              <a:xfrm>
                <a:off x="9717405" y="2571750"/>
                <a:ext cx="6882900" cy="7221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Dragon Taming</a:t>
                </a:r>
                <a:endParaRPr b="0" i="0" sz="3600" u="none" cap="none" strike="noStrike">
                  <a:solidFill>
                    <a:schemeClr val="dk1"/>
                  </a:solidFill>
                  <a:latin typeface="Calibri"/>
                  <a:ea typeface="Calibri"/>
                  <a:cs typeface="Calibri"/>
                  <a:sym typeface="Calibri"/>
                </a:endParaRPr>
              </a:p>
            </p:txBody>
          </p:sp>
          <p:sp>
            <p:nvSpPr>
              <p:cNvPr id="115" name="Google Shape;115;g3faf718f8e5_0_77"/>
              <p:cNvSpPr/>
              <p:nvPr/>
            </p:nvSpPr>
            <p:spPr>
              <a:xfrm>
                <a:off x="9732645" y="3209925"/>
                <a:ext cx="6852300" cy="11925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closer look at the art of taming dragons and the brave adventurers who dare to take on these fearsome creatures.</a:t>
                </a:r>
                <a:endParaRPr b="0" i="0" sz="2400" u="none" cap="none" strike="noStrike">
                  <a:solidFill>
                    <a:schemeClr val="dk1"/>
                  </a:solidFill>
                  <a:latin typeface="Calibri"/>
                  <a:ea typeface="Calibri"/>
                  <a:cs typeface="Calibri"/>
                  <a:sym typeface="Calibri"/>
                </a:endParaRPr>
              </a:p>
            </p:txBody>
          </p:sp>
        </p:gr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120" name="Shape 120"/>
        <p:cNvGrpSpPr/>
        <p:nvPr/>
      </p:nvGrpSpPr>
      <p:grpSpPr>
        <a:xfrm>
          <a:off x="0" y="0"/>
          <a:ext cx="0" cy="0"/>
          <a:chOff x="0" y="0"/>
          <a:chExt cx="0" cy="0"/>
        </a:xfrm>
      </p:grpSpPr>
      <p:pic>
        <p:nvPicPr>
          <p:cNvPr descr="preencoded.png" id="121" name="Google Shape;121;g3faf718f8e5_0_100"/>
          <p:cNvPicPr preferRelativeResize="0"/>
          <p:nvPr/>
        </p:nvPicPr>
        <p:blipFill rotWithShape="1">
          <a:blip r:embed="rId3">
            <a:alphaModFix/>
          </a:blip>
          <a:srcRect b="0" l="0" r="0" t="0"/>
          <a:stretch/>
        </p:blipFill>
        <p:spPr>
          <a:xfrm rot="10800000">
            <a:off x="-295275" y="4772025"/>
            <a:ext cx="18888075" cy="6248400"/>
          </a:xfrm>
          <a:prstGeom prst="rect">
            <a:avLst/>
          </a:prstGeom>
          <a:noFill/>
          <a:ln>
            <a:noFill/>
          </a:ln>
        </p:spPr>
      </p:pic>
      <p:pic>
        <p:nvPicPr>
          <p:cNvPr descr="preencoded.png" id="122" name="Google Shape;122;g3faf718f8e5_0_100"/>
          <p:cNvPicPr preferRelativeResize="0"/>
          <p:nvPr/>
        </p:nvPicPr>
        <p:blipFill rotWithShape="1">
          <a:blip r:embed="rId4">
            <a:alphaModFix/>
          </a:blip>
          <a:srcRect b="0" l="0" r="0" t="0"/>
          <a:stretch/>
        </p:blipFill>
        <p:spPr>
          <a:xfrm>
            <a:off x="14735175" y="781050"/>
            <a:ext cx="3069211" cy="1587977"/>
          </a:xfrm>
          <a:prstGeom prst="rect">
            <a:avLst/>
          </a:prstGeom>
          <a:noFill/>
          <a:ln>
            <a:noFill/>
          </a:ln>
        </p:spPr>
      </p:pic>
      <p:pic>
        <p:nvPicPr>
          <p:cNvPr descr="preencoded.png" id="123" name="Google Shape;123;g3faf718f8e5_0_100"/>
          <p:cNvPicPr preferRelativeResize="0"/>
          <p:nvPr/>
        </p:nvPicPr>
        <p:blipFill rotWithShape="1">
          <a:blip r:embed="rId5">
            <a:alphaModFix/>
          </a:blip>
          <a:srcRect b="0" l="0" r="0" t="0"/>
          <a:stretch/>
        </p:blipFill>
        <p:spPr>
          <a:xfrm>
            <a:off x="666750" y="3552825"/>
            <a:ext cx="1733550" cy="1219529"/>
          </a:xfrm>
          <a:prstGeom prst="rect">
            <a:avLst/>
          </a:prstGeom>
          <a:noFill/>
          <a:ln>
            <a:noFill/>
          </a:ln>
        </p:spPr>
      </p:pic>
      <p:grpSp>
        <p:nvGrpSpPr>
          <p:cNvPr id="124" name="Google Shape;124;g3faf718f8e5_0_100"/>
          <p:cNvGrpSpPr/>
          <p:nvPr/>
        </p:nvGrpSpPr>
        <p:grpSpPr>
          <a:xfrm>
            <a:off x="17640300" y="7994925"/>
            <a:ext cx="596549" cy="2063476"/>
            <a:chOff x="17640300" y="7994925"/>
            <a:chExt cx="596549" cy="2063476"/>
          </a:xfrm>
        </p:grpSpPr>
        <p:pic>
          <p:nvPicPr>
            <p:cNvPr descr="preencoded.png" id="125" name="Google Shape;125;g3faf718f8e5_0_100"/>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126" name="Google Shape;126;g3faf718f8e5_0_100"/>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27" name="Google Shape;127;g3faf718f8e5_0_100"/>
          <p:cNvGrpSpPr/>
          <p:nvPr/>
        </p:nvGrpSpPr>
        <p:grpSpPr>
          <a:xfrm>
            <a:off x="2200275" y="1038225"/>
            <a:ext cx="6156900" cy="8517375"/>
            <a:chOff x="2200275" y="1038225"/>
            <a:chExt cx="6156900" cy="8517375"/>
          </a:xfrm>
        </p:grpSpPr>
        <p:pic>
          <p:nvPicPr>
            <p:cNvPr descr="preencoded.png" id="128" name="Google Shape;128;g3faf718f8e5_0_100"/>
            <p:cNvPicPr preferRelativeResize="0"/>
            <p:nvPr/>
          </p:nvPicPr>
          <p:blipFill rotWithShape="1">
            <a:blip r:embed="rId7">
              <a:alphaModFix/>
            </a:blip>
            <a:srcRect b="0" l="0" r="0" t="0"/>
            <a:stretch/>
          </p:blipFill>
          <p:spPr>
            <a:xfrm>
              <a:off x="2200275" y="1038225"/>
              <a:ext cx="6096000" cy="5753100"/>
            </a:xfrm>
            <a:prstGeom prst="rect">
              <a:avLst/>
            </a:prstGeom>
            <a:noFill/>
            <a:ln>
              <a:noFill/>
            </a:ln>
          </p:spPr>
        </p:pic>
        <p:grpSp>
          <p:nvGrpSpPr>
            <p:cNvPr id="129" name="Google Shape;129;g3faf718f8e5_0_100"/>
            <p:cNvGrpSpPr/>
            <p:nvPr/>
          </p:nvGrpSpPr>
          <p:grpSpPr>
            <a:xfrm>
              <a:off x="2200275" y="7248525"/>
              <a:ext cx="6096000" cy="1019100"/>
              <a:chOff x="2200275" y="7248525"/>
              <a:chExt cx="6096000" cy="1019100"/>
            </a:xfrm>
          </p:grpSpPr>
          <p:sp>
            <p:nvSpPr>
              <p:cNvPr id="130" name="Google Shape;130;g3faf718f8e5_0_100"/>
              <p:cNvSpPr/>
              <p:nvPr/>
            </p:nvSpPr>
            <p:spPr>
              <a:xfrm>
                <a:off x="2200275" y="7248525"/>
                <a:ext cx="6096000" cy="10191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g3faf718f8e5_0_100"/>
              <p:cNvSpPr/>
              <p:nvPr/>
            </p:nvSpPr>
            <p:spPr>
              <a:xfrm>
                <a:off x="2771775" y="7477125"/>
                <a:ext cx="38367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Federant"/>
                  <a:buNone/>
                </a:pPr>
                <a:r>
                  <a:rPr b="0" i="0" lang="en-US" sz="3600" u="none" cap="none" strike="noStrike">
                    <a:solidFill>
                      <a:srgbClr val="000000"/>
                    </a:solidFill>
                    <a:latin typeface="Federant"/>
                    <a:ea typeface="Federant"/>
                    <a:cs typeface="Federant"/>
                    <a:sym typeface="Federant"/>
                  </a:rPr>
                  <a:t>Unicorn Sightings</a:t>
                </a:r>
                <a:endParaRPr b="0" i="0" sz="3600" u="none" cap="none" strike="noStrike">
                  <a:solidFill>
                    <a:schemeClr val="dk1"/>
                  </a:solidFill>
                  <a:latin typeface="Calibri"/>
                  <a:ea typeface="Calibri"/>
                  <a:cs typeface="Calibri"/>
                  <a:sym typeface="Calibri"/>
                </a:endParaRPr>
              </a:p>
            </p:txBody>
          </p:sp>
        </p:grpSp>
        <p:sp>
          <p:nvSpPr>
            <p:cNvPr id="132" name="Google Shape;132;g3faf718f8e5_0_100"/>
            <p:cNvSpPr/>
            <p:nvPr/>
          </p:nvSpPr>
          <p:spPr>
            <a:xfrm>
              <a:off x="2200275" y="8724900"/>
              <a:ext cx="61569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record of the number of unicorns spotted in the fantasy realm and the beauty and mystery.</a:t>
              </a:r>
              <a:endParaRPr b="0" i="0" sz="2400" u="none" cap="none" strike="noStrike">
                <a:solidFill>
                  <a:schemeClr val="dk1"/>
                </a:solidFill>
                <a:latin typeface="Calibri"/>
                <a:ea typeface="Calibri"/>
                <a:cs typeface="Calibri"/>
                <a:sym typeface="Calibri"/>
              </a:endParaRPr>
            </a:p>
          </p:txBody>
        </p:sp>
      </p:grpSp>
      <p:grpSp>
        <p:nvGrpSpPr>
          <p:cNvPr id="133" name="Google Shape;133;g3faf718f8e5_0_100"/>
          <p:cNvGrpSpPr/>
          <p:nvPr/>
        </p:nvGrpSpPr>
        <p:grpSpPr>
          <a:xfrm>
            <a:off x="9991725" y="1038225"/>
            <a:ext cx="6156900" cy="8517375"/>
            <a:chOff x="9991725" y="1038225"/>
            <a:chExt cx="6156900" cy="8517375"/>
          </a:xfrm>
        </p:grpSpPr>
        <p:pic>
          <p:nvPicPr>
            <p:cNvPr descr="preencoded.png" id="134" name="Google Shape;134;g3faf718f8e5_0_100"/>
            <p:cNvPicPr preferRelativeResize="0"/>
            <p:nvPr/>
          </p:nvPicPr>
          <p:blipFill rotWithShape="1">
            <a:blip r:embed="rId8">
              <a:alphaModFix/>
            </a:blip>
            <a:srcRect b="0" l="0" r="0" t="0"/>
            <a:stretch/>
          </p:blipFill>
          <p:spPr>
            <a:xfrm>
              <a:off x="9991725" y="1038225"/>
              <a:ext cx="6096000" cy="5753100"/>
            </a:xfrm>
            <a:prstGeom prst="rect">
              <a:avLst/>
            </a:prstGeom>
            <a:noFill/>
            <a:ln>
              <a:noFill/>
            </a:ln>
          </p:spPr>
        </p:pic>
        <p:grpSp>
          <p:nvGrpSpPr>
            <p:cNvPr id="135" name="Google Shape;135;g3faf718f8e5_0_100"/>
            <p:cNvGrpSpPr/>
            <p:nvPr/>
          </p:nvGrpSpPr>
          <p:grpSpPr>
            <a:xfrm>
              <a:off x="9991725" y="7248525"/>
              <a:ext cx="6096000" cy="1019100"/>
              <a:chOff x="9991725" y="7248525"/>
              <a:chExt cx="6096000" cy="1019100"/>
            </a:xfrm>
          </p:grpSpPr>
          <p:sp>
            <p:nvSpPr>
              <p:cNvPr id="136" name="Google Shape;136;g3faf718f8e5_0_100"/>
              <p:cNvSpPr/>
              <p:nvPr/>
            </p:nvSpPr>
            <p:spPr>
              <a:xfrm>
                <a:off x="9991725" y="7248525"/>
                <a:ext cx="6096000" cy="10191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g3faf718f8e5_0_100"/>
              <p:cNvSpPr/>
              <p:nvPr/>
            </p:nvSpPr>
            <p:spPr>
              <a:xfrm>
                <a:off x="10563225" y="7477125"/>
                <a:ext cx="33891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Federant"/>
                  <a:buNone/>
                </a:pPr>
                <a:r>
                  <a:rPr b="0" i="0" lang="en-US" sz="3600" u="none" cap="none" strike="noStrike">
                    <a:solidFill>
                      <a:srgbClr val="000000"/>
                    </a:solidFill>
                    <a:latin typeface="Federant"/>
                    <a:ea typeface="Federant"/>
                    <a:cs typeface="Federant"/>
                    <a:sym typeface="Federant"/>
                  </a:rPr>
                  <a:t>Dragon Taming</a:t>
                </a:r>
                <a:endParaRPr b="0" i="0" sz="3600" u="none" cap="none" strike="noStrike">
                  <a:solidFill>
                    <a:schemeClr val="dk1"/>
                  </a:solidFill>
                  <a:latin typeface="Calibri"/>
                  <a:ea typeface="Calibri"/>
                  <a:cs typeface="Calibri"/>
                  <a:sym typeface="Calibri"/>
                </a:endParaRPr>
              </a:p>
            </p:txBody>
          </p:sp>
        </p:grpSp>
        <p:sp>
          <p:nvSpPr>
            <p:cNvPr id="138" name="Google Shape;138;g3faf718f8e5_0_100"/>
            <p:cNvSpPr/>
            <p:nvPr/>
          </p:nvSpPr>
          <p:spPr>
            <a:xfrm>
              <a:off x="9991725" y="8724900"/>
              <a:ext cx="61569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closer look at the art of taming dragons and the adventurers who take on these creatures.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143" name="Shape 143"/>
        <p:cNvGrpSpPr/>
        <p:nvPr/>
      </p:nvGrpSpPr>
      <p:grpSpPr>
        <a:xfrm>
          <a:off x="0" y="0"/>
          <a:ext cx="0" cy="0"/>
          <a:chOff x="0" y="0"/>
          <a:chExt cx="0" cy="0"/>
        </a:xfrm>
      </p:grpSpPr>
      <p:pic>
        <p:nvPicPr>
          <p:cNvPr descr="preencoded.png" id="144" name="Google Shape;144;g3faf718f8e5_0_122"/>
          <p:cNvPicPr preferRelativeResize="0"/>
          <p:nvPr/>
        </p:nvPicPr>
        <p:blipFill rotWithShape="1">
          <a:blip r:embed="rId3">
            <a:alphaModFix/>
          </a:blip>
          <a:srcRect b="0" l="0" r="0" t="0"/>
          <a:stretch/>
        </p:blipFill>
        <p:spPr>
          <a:xfrm rot="5400000">
            <a:off x="-6662738" y="4672012"/>
            <a:ext cx="18888075" cy="6248400"/>
          </a:xfrm>
          <a:prstGeom prst="rect">
            <a:avLst/>
          </a:prstGeom>
          <a:noFill/>
          <a:ln>
            <a:noFill/>
          </a:ln>
        </p:spPr>
      </p:pic>
      <p:pic>
        <p:nvPicPr>
          <p:cNvPr descr="preencoded.png" id="145" name="Google Shape;145;g3faf718f8e5_0_122"/>
          <p:cNvPicPr preferRelativeResize="0"/>
          <p:nvPr/>
        </p:nvPicPr>
        <p:blipFill rotWithShape="1">
          <a:blip r:embed="rId4">
            <a:alphaModFix/>
          </a:blip>
          <a:srcRect b="0" l="0" r="0" t="0"/>
          <a:stretch/>
        </p:blipFill>
        <p:spPr>
          <a:xfrm rot="5400000">
            <a:off x="5910263" y="-642938"/>
            <a:ext cx="18888075" cy="6248400"/>
          </a:xfrm>
          <a:prstGeom prst="rect">
            <a:avLst/>
          </a:prstGeom>
          <a:noFill/>
          <a:ln>
            <a:noFill/>
          </a:ln>
        </p:spPr>
      </p:pic>
      <p:pic>
        <p:nvPicPr>
          <p:cNvPr descr="preencoded.png" id="146" name="Google Shape;146;g3faf718f8e5_0_122"/>
          <p:cNvPicPr preferRelativeResize="0"/>
          <p:nvPr/>
        </p:nvPicPr>
        <p:blipFill rotWithShape="1">
          <a:blip r:embed="rId5">
            <a:alphaModFix/>
          </a:blip>
          <a:srcRect b="0" l="0" r="0" t="0"/>
          <a:stretch/>
        </p:blipFill>
        <p:spPr>
          <a:xfrm>
            <a:off x="12030075" y="447675"/>
            <a:ext cx="5164070" cy="2028825"/>
          </a:xfrm>
          <a:prstGeom prst="rect">
            <a:avLst/>
          </a:prstGeom>
          <a:noFill/>
          <a:ln>
            <a:noFill/>
          </a:ln>
        </p:spPr>
      </p:pic>
      <p:pic>
        <p:nvPicPr>
          <p:cNvPr descr="preencoded.png" id="147" name="Google Shape;147;g3faf718f8e5_0_122"/>
          <p:cNvPicPr preferRelativeResize="0"/>
          <p:nvPr/>
        </p:nvPicPr>
        <p:blipFill rotWithShape="1">
          <a:blip r:embed="rId6">
            <a:alphaModFix/>
          </a:blip>
          <a:srcRect b="0" l="0" r="0" t="0"/>
          <a:stretch/>
        </p:blipFill>
        <p:spPr>
          <a:xfrm>
            <a:off x="-3762375" y="2476500"/>
            <a:ext cx="9152876" cy="7118997"/>
          </a:xfrm>
          <a:prstGeom prst="rect">
            <a:avLst/>
          </a:prstGeom>
          <a:noFill/>
          <a:ln>
            <a:noFill/>
          </a:ln>
        </p:spPr>
      </p:pic>
      <p:grpSp>
        <p:nvGrpSpPr>
          <p:cNvPr id="148" name="Google Shape;148;g3faf718f8e5_0_122"/>
          <p:cNvGrpSpPr/>
          <p:nvPr/>
        </p:nvGrpSpPr>
        <p:grpSpPr>
          <a:xfrm>
            <a:off x="17640300" y="7994925"/>
            <a:ext cx="596549" cy="2063476"/>
            <a:chOff x="17640300" y="7994925"/>
            <a:chExt cx="596549" cy="2063476"/>
          </a:xfrm>
        </p:grpSpPr>
        <p:pic>
          <p:nvPicPr>
            <p:cNvPr descr="preencoded.png" id="149" name="Google Shape;149;g3faf718f8e5_0_122"/>
            <p:cNvPicPr preferRelativeResize="0"/>
            <p:nvPr/>
          </p:nvPicPr>
          <p:blipFill rotWithShape="1">
            <a:blip r:embed="rId7">
              <a:alphaModFix/>
            </a:blip>
            <a:srcRect b="0" l="0" r="0" t="0"/>
            <a:stretch/>
          </p:blipFill>
          <p:spPr>
            <a:xfrm>
              <a:off x="17640300" y="9525000"/>
              <a:ext cx="533400" cy="533400"/>
            </a:xfrm>
            <a:prstGeom prst="rect">
              <a:avLst/>
            </a:prstGeom>
            <a:noFill/>
            <a:ln>
              <a:noFill/>
            </a:ln>
          </p:spPr>
        </p:pic>
        <p:sp>
          <p:nvSpPr>
            <p:cNvPr id="150" name="Google Shape;150;g3faf718f8e5_0_122"/>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pic>
        <p:nvPicPr>
          <p:cNvPr descr="preencoded.png" id="151" name="Google Shape;151;g3faf718f8e5_0_122"/>
          <p:cNvPicPr preferRelativeResize="0"/>
          <p:nvPr/>
        </p:nvPicPr>
        <p:blipFill rotWithShape="1">
          <a:blip r:embed="rId8">
            <a:alphaModFix/>
          </a:blip>
          <a:srcRect b="0" l="0" r="0" t="0"/>
          <a:stretch/>
        </p:blipFill>
        <p:spPr>
          <a:xfrm>
            <a:off x="685800" y="1038225"/>
            <a:ext cx="4474463" cy="3328416"/>
          </a:xfrm>
          <a:prstGeom prst="rect">
            <a:avLst/>
          </a:prstGeom>
          <a:noFill/>
          <a:ln>
            <a:noFill/>
          </a:ln>
        </p:spPr>
      </p:pic>
      <p:grpSp>
        <p:nvGrpSpPr>
          <p:cNvPr id="152" name="Google Shape;152;g3faf718f8e5_0_122"/>
          <p:cNvGrpSpPr/>
          <p:nvPr/>
        </p:nvGrpSpPr>
        <p:grpSpPr>
          <a:xfrm>
            <a:off x="4381500" y="3524250"/>
            <a:ext cx="10321425" cy="3577575"/>
            <a:chOff x="4381500" y="3524250"/>
            <a:chExt cx="10321425" cy="3577575"/>
          </a:xfrm>
        </p:grpSpPr>
        <p:sp>
          <p:nvSpPr>
            <p:cNvPr id="153" name="Google Shape;153;g3faf718f8e5_0_122"/>
            <p:cNvSpPr/>
            <p:nvPr/>
          </p:nvSpPr>
          <p:spPr>
            <a:xfrm>
              <a:off x="4381500" y="3524250"/>
              <a:ext cx="10292700" cy="2970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Federant"/>
                <a:buNone/>
              </a:pPr>
              <a:r>
                <a:rPr b="0" i="0" lang="en-US" sz="3600" u="none" cap="none" strike="noStrike">
                  <a:solidFill>
                    <a:srgbClr val="0E0E0E"/>
                  </a:solidFill>
                  <a:latin typeface="Federant"/>
                  <a:ea typeface="Federant"/>
                  <a:cs typeface="Federant"/>
                  <a:sym typeface="Federant"/>
                </a:rPr>
                <a:t>Fantasy is the gateway to the impossible, the land where the ordinary becomes extraordinary, and the impossible becomes possible. It is the realm of the imagination, where anything can happen and everything is possible.</a:t>
              </a:r>
              <a:endParaRPr b="0" i="0" sz="3600" u="none" cap="none" strike="noStrike">
                <a:solidFill>
                  <a:schemeClr val="dk1"/>
                </a:solidFill>
                <a:latin typeface="Calibri"/>
                <a:ea typeface="Calibri"/>
                <a:cs typeface="Calibri"/>
                <a:sym typeface="Calibri"/>
              </a:endParaRPr>
            </a:p>
          </p:txBody>
        </p:sp>
        <p:sp>
          <p:nvSpPr>
            <p:cNvPr id="154" name="Google Shape;154;g3faf718f8e5_0_122"/>
            <p:cNvSpPr/>
            <p:nvPr/>
          </p:nvSpPr>
          <p:spPr>
            <a:xfrm>
              <a:off x="11553825" y="6562725"/>
              <a:ext cx="3149100" cy="539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700"/>
                <a:buFont typeface="Federant"/>
                <a:buNone/>
              </a:pPr>
              <a:r>
                <a:rPr b="0" i="0" lang="en-US" sz="2700" u="none" cap="none" strike="noStrike">
                  <a:solidFill>
                    <a:srgbClr val="0E0E0E"/>
                  </a:solidFill>
                  <a:latin typeface="Federant"/>
                  <a:ea typeface="Federant"/>
                  <a:cs typeface="Federant"/>
                  <a:sym typeface="Federant"/>
                </a:rPr>
                <a:t>The Dream Weaver</a:t>
              </a:r>
              <a:endParaRPr b="0" i="0" sz="2700" u="none" cap="none" strike="noStrike">
                <a:solidFill>
                  <a:schemeClr val="dk1"/>
                </a:solidFill>
                <a:latin typeface="Calibri"/>
                <a:ea typeface="Calibri"/>
                <a:cs typeface="Calibri"/>
                <a:sym typeface="Calibri"/>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159" name="Shape 159"/>
        <p:cNvGrpSpPr/>
        <p:nvPr/>
      </p:nvGrpSpPr>
      <p:grpSpPr>
        <a:xfrm>
          <a:off x="0" y="0"/>
          <a:ext cx="0" cy="0"/>
          <a:chOff x="0" y="0"/>
          <a:chExt cx="0" cy="0"/>
        </a:xfrm>
      </p:grpSpPr>
      <p:pic>
        <p:nvPicPr>
          <p:cNvPr descr="preencoded.png" id="160" name="Google Shape;160;g3faf718f8e5_0_137"/>
          <p:cNvPicPr preferRelativeResize="0"/>
          <p:nvPr/>
        </p:nvPicPr>
        <p:blipFill rotWithShape="1">
          <a:blip r:embed="rId3">
            <a:alphaModFix/>
          </a:blip>
          <a:srcRect b="0" l="0" r="0" t="0"/>
          <a:stretch/>
        </p:blipFill>
        <p:spPr>
          <a:xfrm>
            <a:off x="-295275" y="0"/>
            <a:ext cx="18888075" cy="6248400"/>
          </a:xfrm>
          <a:prstGeom prst="rect">
            <a:avLst/>
          </a:prstGeom>
          <a:noFill/>
          <a:ln>
            <a:noFill/>
          </a:ln>
        </p:spPr>
      </p:pic>
      <p:pic>
        <p:nvPicPr>
          <p:cNvPr descr="preencoded.png" id="161" name="Google Shape;161;g3faf718f8e5_0_137"/>
          <p:cNvPicPr preferRelativeResize="0"/>
          <p:nvPr/>
        </p:nvPicPr>
        <p:blipFill rotWithShape="1">
          <a:blip r:embed="rId4">
            <a:alphaModFix/>
          </a:blip>
          <a:srcRect b="0" l="0" r="0" t="0"/>
          <a:stretch/>
        </p:blipFill>
        <p:spPr>
          <a:xfrm>
            <a:off x="438150" y="657225"/>
            <a:ext cx="2606948" cy="1924050"/>
          </a:xfrm>
          <a:prstGeom prst="rect">
            <a:avLst/>
          </a:prstGeom>
          <a:noFill/>
          <a:ln>
            <a:noFill/>
          </a:ln>
        </p:spPr>
      </p:pic>
      <p:pic>
        <p:nvPicPr>
          <p:cNvPr descr="preencoded.png" id="162" name="Google Shape;162;g3faf718f8e5_0_137"/>
          <p:cNvPicPr preferRelativeResize="0"/>
          <p:nvPr/>
        </p:nvPicPr>
        <p:blipFill rotWithShape="1">
          <a:blip r:embed="rId5">
            <a:alphaModFix/>
          </a:blip>
          <a:srcRect b="0" l="0" r="0" t="0"/>
          <a:stretch/>
        </p:blipFill>
        <p:spPr>
          <a:xfrm>
            <a:off x="14592300" y="8029575"/>
            <a:ext cx="2774625" cy="1587891"/>
          </a:xfrm>
          <a:prstGeom prst="rect">
            <a:avLst/>
          </a:prstGeom>
          <a:noFill/>
          <a:ln>
            <a:noFill/>
          </a:ln>
        </p:spPr>
      </p:pic>
      <p:pic>
        <p:nvPicPr>
          <p:cNvPr descr="preencoded.png" id="163" name="Google Shape;163;g3faf718f8e5_0_137"/>
          <p:cNvPicPr preferRelativeResize="0"/>
          <p:nvPr/>
        </p:nvPicPr>
        <p:blipFill rotWithShape="1">
          <a:blip r:embed="rId6">
            <a:alphaModFix/>
          </a:blip>
          <a:srcRect b="0" l="0" r="0" t="0"/>
          <a:stretch/>
        </p:blipFill>
        <p:spPr>
          <a:xfrm>
            <a:off x="12201525" y="4295775"/>
            <a:ext cx="5286375" cy="4800600"/>
          </a:xfrm>
          <a:prstGeom prst="rect">
            <a:avLst/>
          </a:prstGeom>
          <a:noFill/>
          <a:ln>
            <a:noFill/>
          </a:ln>
        </p:spPr>
      </p:pic>
      <p:pic>
        <p:nvPicPr>
          <p:cNvPr descr="preencoded.png" id="164" name="Google Shape;164;g3faf718f8e5_0_137"/>
          <p:cNvPicPr preferRelativeResize="0"/>
          <p:nvPr/>
        </p:nvPicPr>
        <p:blipFill rotWithShape="1">
          <a:blip r:embed="rId7">
            <a:alphaModFix/>
          </a:blip>
          <a:srcRect b="0" l="0" r="0" t="0"/>
          <a:stretch/>
        </p:blipFill>
        <p:spPr>
          <a:xfrm>
            <a:off x="666750" y="4295775"/>
            <a:ext cx="11125200" cy="4800600"/>
          </a:xfrm>
          <a:prstGeom prst="rect">
            <a:avLst/>
          </a:prstGeom>
          <a:noFill/>
          <a:ln>
            <a:noFill/>
          </a:ln>
        </p:spPr>
      </p:pic>
      <p:grpSp>
        <p:nvGrpSpPr>
          <p:cNvPr id="165" name="Google Shape;165;g3faf718f8e5_0_137"/>
          <p:cNvGrpSpPr/>
          <p:nvPr/>
        </p:nvGrpSpPr>
        <p:grpSpPr>
          <a:xfrm>
            <a:off x="17640300" y="7994925"/>
            <a:ext cx="596549" cy="2063476"/>
            <a:chOff x="17640300" y="7994925"/>
            <a:chExt cx="596549" cy="2063476"/>
          </a:xfrm>
        </p:grpSpPr>
        <p:pic>
          <p:nvPicPr>
            <p:cNvPr descr="preencoded.png" id="166" name="Google Shape;166;g3faf718f8e5_0_137"/>
            <p:cNvPicPr preferRelativeResize="0"/>
            <p:nvPr/>
          </p:nvPicPr>
          <p:blipFill rotWithShape="1">
            <a:blip r:embed="rId8">
              <a:alphaModFix/>
            </a:blip>
            <a:srcRect b="0" l="0" r="0" t="0"/>
            <a:stretch/>
          </p:blipFill>
          <p:spPr>
            <a:xfrm>
              <a:off x="17640300" y="9525000"/>
              <a:ext cx="533400" cy="533400"/>
            </a:xfrm>
            <a:prstGeom prst="rect">
              <a:avLst/>
            </a:prstGeom>
            <a:noFill/>
            <a:ln>
              <a:noFill/>
            </a:ln>
          </p:spPr>
        </p:pic>
        <p:sp>
          <p:nvSpPr>
            <p:cNvPr id="167" name="Google Shape;167;g3faf718f8e5_0_137"/>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168" name="Google Shape;168;g3faf718f8e5_0_137"/>
          <p:cNvGrpSpPr/>
          <p:nvPr/>
        </p:nvGrpSpPr>
        <p:grpSpPr>
          <a:xfrm>
            <a:off x="809625" y="1685925"/>
            <a:ext cx="5347200" cy="2078475"/>
            <a:chOff x="809625" y="1685925"/>
            <a:chExt cx="5347200" cy="2078475"/>
          </a:xfrm>
        </p:grpSpPr>
        <p:grpSp>
          <p:nvGrpSpPr>
            <p:cNvPr id="169" name="Google Shape;169;g3faf718f8e5_0_137"/>
            <p:cNvGrpSpPr/>
            <p:nvPr/>
          </p:nvGrpSpPr>
          <p:grpSpPr>
            <a:xfrm>
              <a:off x="809625" y="1685925"/>
              <a:ext cx="5286300" cy="1019100"/>
              <a:chOff x="809625" y="1685925"/>
              <a:chExt cx="5286300" cy="1019100"/>
            </a:xfrm>
          </p:grpSpPr>
          <p:sp>
            <p:nvSpPr>
              <p:cNvPr id="170" name="Google Shape;170;g3faf718f8e5_0_137"/>
              <p:cNvSpPr/>
              <p:nvPr/>
            </p:nvSpPr>
            <p:spPr>
              <a:xfrm>
                <a:off x="809625" y="1685925"/>
                <a:ext cx="5286300" cy="10191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g3faf718f8e5_0_137"/>
              <p:cNvSpPr/>
              <p:nvPr/>
            </p:nvSpPr>
            <p:spPr>
              <a:xfrm>
                <a:off x="1381125" y="1914525"/>
                <a:ext cx="33891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Federant"/>
                  <a:buNone/>
                </a:pPr>
                <a:r>
                  <a:rPr b="0" i="0" lang="en-US" sz="3600" u="none" cap="none" strike="noStrike">
                    <a:solidFill>
                      <a:srgbClr val="000000"/>
                    </a:solidFill>
                    <a:latin typeface="Federant"/>
                    <a:ea typeface="Federant"/>
                    <a:cs typeface="Federant"/>
                    <a:sym typeface="Federant"/>
                  </a:rPr>
                  <a:t>Dragon Taming </a:t>
                </a:r>
                <a:endParaRPr b="0" i="0" sz="3600" u="none" cap="none" strike="noStrike">
                  <a:solidFill>
                    <a:schemeClr val="dk1"/>
                  </a:solidFill>
                  <a:latin typeface="Calibri"/>
                  <a:ea typeface="Calibri"/>
                  <a:cs typeface="Calibri"/>
                  <a:sym typeface="Calibri"/>
                </a:endParaRPr>
              </a:p>
            </p:txBody>
          </p:sp>
        </p:grpSp>
        <p:sp>
          <p:nvSpPr>
            <p:cNvPr id="172" name="Google Shape;172;g3faf718f8e5_0_137"/>
            <p:cNvSpPr/>
            <p:nvPr/>
          </p:nvSpPr>
          <p:spPr>
            <a:xfrm>
              <a:off x="809625" y="2933700"/>
              <a:ext cx="53472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grpSp>
        <p:nvGrpSpPr>
          <p:cNvPr id="173" name="Google Shape;173;g3faf718f8e5_0_137"/>
          <p:cNvGrpSpPr/>
          <p:nvPr/>
        </p:nvGrpSpPr>
        <p:grpSpPr>
          <a:xfrm>
            <a:off x="6505575" y="1685925"/>
            <a:ext cx="5347200" cy="2078475"/>
            <a:chOff x="6505575" y="1685925"/>
            <a:chExt cx="5347200" cy="2078475"/>
          </a:xfrm>
        </p:grpSpPr>
        <p:grpSp>
          <p:nvGrpSpPr>
            <p:cNvPr id="174" name="Google Shape;174;g3faf718f8e5_0_137"/>
            <p:cNvGrpSpPr/>
            <p:nvPr/>
          </p:nvGrpSpPr>
          <p:grpSpPr>
            <a:xfrm>
              <a:off x="6505575" y="1685925"/>
              <a:ext cx="5286300" cy="1019100"/>
              <a:chOff x="6505575" y="1685925"/>
              <a:chExt cx="5286300" cy="1019100"/>
            </a:xfrm>
          </p:grpSpPr>
          <p:sp>
            <p:nvSpPr>
              <p:cNvPr id="175" name="Google Shape;175;g3faf718f8e5_0_137"/>
              <p:cNvSpPr/>
              <p:nvPr/>
            </p:nvSpPr>
            <p:spPr>
              <a:xfrm>
                <a:off x="6505575" y="1685925"/>
                <a:ext cx="5286300" cy="10191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g3faf718f8e5_0_137"/>
              <p:cNvSpPr/>
              <p:nvPr/>
            </p:nvSpPr>
            <p:spPr>
              <a:xfrm>
                <a:off x="7077075" y="1914525"/>
                <a:ext cx="39987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Federant"/>
                  <a:buNone/>
                </a:pPr>
                <a:r>
                  <a:rPr b="0" i="0" lang="en-US" sz="3600" u="none" cap="none" strike="noStrike">
                    <a:solidFill>
                      <a:srgbClr val="000000"/>
                    </a:solidFill>
                    <a:latin typeface="Federant"/>
                    <a:ea typeface="Federant"/>
                    <a:cs typeface="Federant"/>
                    <a:sym typeface="Federant"/>
                  </a:rPr>
                  <a:t>The Art of Unicorn</a:t>
                </a:r>
                <a:endParaRPr b="0" i="0" sz="3600" u="none" cap="none" strike="noStrike">
                  <a:solidFill>
                    <a:schemeClr val="dk1"/>
                  </a:solidFill>
                  <a:latin typeface="Calibri"/>
                  <a:ea typeface="Calibri"/>
                  <a:cs typeface="Calibri"/>
                  <a:sym typeface="Calibri"/>
                </a:endParaRPr>
              </a:p>
            </p:txBody>
          </p:sp>
        </p:grpSp>
        <p:sp>
          <p:nvSpPr>
            <p:cNvPr id="177" name="Google Shape;177;g3faf718f8e5_0_137"/>
            <p:cNvSpPr/>
            <p:nvPr/>
          </p:nvSpPr>
          <p:spPr>
            <a:xfrm>
              <a:off x="6505575" y="2933700"/>
              <a:ext cx="53472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Tips and tricks for spotting the elusive unicorns in their natural habitat.</a:t>
              </a:r>
              <a:endParaRPr b="0" i="0" sz="2400" u="none" cap="none" strike="noStrike">
                <a:solidFill>
                  <a:schemeClr val="dk1"/>
                </a:solidFill>
                <a:latin typeface="Calibri"/>
                <a:ea typeface="Calibri"/>
                <a:cs typeface="Calibri"/>
                <a:sym typeface="Calibri"/>
              </a:endParaRPr>
            </a:p>
          </p:txBody>
        </p:sp>
      </p:grpSp>
      <p:grpSp>
        <p:nvGrpSpPr>
          <p:cNvPr id="178" name="Google Shape;178;g3faf718f8e5_0_137"/>
          <p:cNvGrpSpPr/>
          <p:nvPr/>
        </p:nvGrpSpPr>
        <p:grpSpPr>
          <a:xfrm>
            <a:off x="12201525" y="1685925"/>
            <a:ext cx="5347200" cy="2078475"/>
            <a:chOff x="12201525" y="1685925"/>
            <a:chExt cx="5347200" cy="2078475"/>
          </a:xfrm>
        </p:grpSpPr>
        <p:grpSp>
          <p:nvGrpSpPr>
            <p:cNvPr id="179" name="Google Shape;179;g3faf718f8e5_0_137"/>
            <p:cNvGrpSpPr/>
            <p:nvPr/>
          </p:nvGrpSpPr>
          <p:grpSpPr>
            <a:xfrm>
              <a:off x="12201525" y="1685925"/>
              <a:ext cx="5286300" cy="1019100"/>
              <a:chOff x="12201525" y="1685925"/>
              <a:chExt cx="5286300" cy="1019100"/>
            </a:xfrm>
          </p:grpSpPr>
          <p:sp>
            <p:nvSpPr>
              <p:cNvPr id="180" name="Google Shape;180;g3faf718f8e5_0_137"/>
              <p:cNvSpPr/>
              <p:nvPr/>
            </p:nvSpPr>
            <p:spPr>
              <a:xfrm>
                <a:off x="12201525" y="1685925"/>
                <a:ext cx="5286300" cy="1019100"/>
              </a:xfrm>
              <a:prstGeom prst="rect">
                <a:avLst/>
              </a:prstGeom>
              <a:solidFill>
                <a:srgbClr val="FFFCF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g3faf718f8e5_0_137"/>
              <p:cNvSpPr/>
              <p:nvPr/>
            </p:nvSpPr>
            <p:spPr>
              <a:xfrm>
                <a:off x="12773025" y="1914525"/>
                <a:ext cx="3389100" cy="722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3600"/>
                  <a:buFont typeface="Federant"/>
                  <a:buNone/>
                </a:pPr>
                <a:r>
                  <a:rPr b="0" i="0" lang="en-US" sz="3600" u="none" cap="none" strike="noStrike">
                    <a:solidFill>
                      <a:srgbClr val="000000"/>
                    </a:solidFill>
                    <a:latin typeface="Federant"/>
                    <a:ea typeface="Federant"/>
                    <a:cs typeface="Federant"/>
                    <a:sym typeface="Federant"/>
                  </a:rPr>
                  <a:t>Dragon Taming </a:t>
                </a:r>
                <a:endParaRPr b="0" i="0" sz="3600" u="none" cap="none" strike="noStrike">
                  <a:solidFill>
                    <a:schemeClr val="dk1"/>
                  </a:solidFill>
                  <a:latin typeface="Calibri"/>
                  <a:ea typeface="Calibri"/>
                  <a:cs typeface="Calibri"/>
                  <a:sym typeface="Calibri"/>
                </a:endParaRPr>
              </a:p>
            </p:txBody>
          </p:sp>
        </p:grpSp>
        <p:sp>
          <p:nvSpPr>
            <p:cNvPr id="182" name="Google Shape;182;g3faf718f8e5_0_137"/>
            <p:cNvSpPr/>
            <p:nvPr/>
          </p:nvSpPr>
          <p:spPr>
            <a:xfrm>
              <a:off x="12201525" y="2933700"/>
              <a:ext cx="53472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A guide to taming and caring for dragons in the realm of magic.</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1E4"/>
        </a:solidFill>
      </p:bgPr>
    </p:bg>
    <p:spTree>
      <p:nvGrpSpPr>
        <p:cNvPr id="187" name="Shape 187"/>
        <p:cNvGrpSpPr/>
        <p:nvPr/>
      </p:nvGrpSpPr>
      <p:grpSpPr>
        <a:xfrm>
          <a:off x="0" y="0"/>
          <a:ext cx="0" cy="0"/>
          <a:chOff x="0" y="0"/>
          <a:chExt cx="0" cy="0"/>
        </a:xfrm>
      </p:grpSpPr>
      <p:pic>
        <p:nvPicPr>
          <p:cNvPr descr="preencoded.png" id="188" name="Google Shape;188;g3faf718f8e5_0_164"/>
          <p:cNvPicPr preferRelativeResize="0"/>
          <p:nvPr/>
        </p:nvPicPr>
        <p:blipFill rotWithShape="1">
          <a:blip r:embed="rId3">
            <a:alphaModFix/>
          </a:blip>
          <a:srcRect b="0" l="0" r="0" t="0"/>
          <a:stretch/>
        </p:blipFill>
        <p:spPr>
          <a:xfrm>
            <a:off x="-295275" y="4772025"/>
            <a:ext cx="18888075" cy="6248400"/>
          </a:xfrm>
          <a:prstGeom prst="rect">
            <a:avLst/>
          </a:prstGeom>
          <a:noFill/>
          <a:ln>
            <a:noFill/>
          </a:ln>
        </p:spPr>
      </p:pic>
      <p:pic>
        <p:nvPicPr>
          <p:cNvPr descr="preencoded.png" id="189" name="Google Shape;189;g3faf718f8e5_0_164"/>
          <p:cNvPicPr preferRelativeResize="0"/>
          <p:nvPr/>
        </p:nvPicPr>
        <p:blipFill rotWithShape="1">
          <a:blip r:embed="rId4">
            <a:alphaModFix/>
          </a:blip>
          <a:srcRect b="0" l="0" r="0" t="0"/>
          <a:stretch/>
        </p:blipFill>
        <p:spPr>
          <a:xfrm>
            <a:off x="15001875" y="8220075"/>
            <a:ext cx="2582419" cy="1592747"/>
          </a:xfrm>
          <a:prstGeom prst="rect">
            <a:avLst/>
          </a:prstGeom>
          <a:noFill/>
          <a:ln>
            <a:noFill/>
          </a:ln>
        </p:spPr>
      </p:pic>
      <p:pic>
        <p:nvPicPr>
          <p:cNvPr descr="preencoded.png" id="190" name="Google Shape;190;g3faf718f8e5_0_164"/>
          <p:cNvPicPr preferRelativeResize="0"/>
          <p:nvPr/>
        </p:nvPicPr>
        <p:blipFill rotWithShape="1">
          <a:blip r:embed="rId5">
            <a:alphaModFix/>
          </a:blip>
          <a:srcRect b="0" l="0" r="0" t="0"/>
          <a:stretch/>
        </p:blipFill>
        <p:spPr>
          <a:xfrm>
            <a:off x="371475" y="295275"/>
            <a:ext cx="2755749" cy="1466850"/>
          </a:xfrm>
          <a:prstGeom prst="rect">
            <a:avLst/>
          </a:prstGeom>
          <a:noFill/>
          <a:ln>
            <a:noFill/>
          </a:ln>
        </p:spPr>
      </p:pic>
      <p:sp>
        <p:nvSpPr>
          <p:cNvPr id="191" name="Google Shape;191;g3faf718f8e5_0_164"/>
          <p:cNvSpPr/>
          <p:nvPr/>
        </p:nvSpPr>
        <p:spPr>
          <a:xfrm>
            <a:off x="3286125" y="1047750"/>
            <a:ext cx="12001500" cy="1200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00000"/>
              </a:buClr>
              <a:buSzPts val="6000"/>
              <a:buFont typeface="Federant"/>
              <a:buNone/>
            </a:pPr>
            <a:r>
              <a:rPr b="0" i="0" lang="en-US" sz="6000" u="none" cap="none" strike="noStrike">
                <a:solidFill>
                  <a:srgbClr val="000000"/>
                </a:solidFill>
                <a:latin typeface="Federant"/>
                <a:ea typeface="Federant"/>
                <a:cs typeface="Federant"/>
                <a:sym typeface="Federant"/>
              </a:rPr>
              <a:t>The Magic of Dragons: A Research</a:t>
            </a:r>
            <a:endParaRPr b="0" i="0" sz="6000" u="none" cap="none" strike="noStrike">
              <a:solidFill>
                <a:schemeClr val="dk1"/>
              </a:solidFill>
              <a:latin typeface="Calibri"/>
              <a:ea typeface="Calibri"/>
              <a:cs typeface="Calibri"/>
              <a:sym typeface="Calibri"/>
            </a:endParaRPr>
          </a:p>
        </p:txBody>
      </p:sp>
      <p:grpSp>
        <p:nvGrpSpPr>
          <p:cNvPr id="192" name="Google Shape;192;g3faf718f8e5_0_164"/>
          <p:cNvGrpSpPr/>
          <p:nvPr/>
        </p:nvGrpSpPr>
        <p:grpSpPr>
          <a:xfrm>
            <a:off x="10648950" y="3305175"/>
            <a:ext cx="6153300" cy="6153300"/>
            <a:chOff x="10648950" y="3305175"/>
            <a:chExt cx="6153300" cy="6153300"/>
          </a:xfrm>
        </p:grpSpPr>
        <p:sp>
          <p:nvSpPr>
            <p:cNvPr id="193" name="Google Shape;193;g3faf718f8e5_0_164"/>
            <p:cNvSpPr/>
            <p:nvPr/>
          </p:nvSpPr>
          <p:spPr>
            <a:xfrm>
              <a:off x="10648950" y="3305175"/>
              <a:ext cx="6153300" cy="6153300"/>
            </a:xfrm>
            <a:prstGeom prst="ellipse">
              <a:avLst/>
            </a:prstGeom>
            <a:no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g3faf718f8e5_0_164"/>
            <p:cNvSpPr/>
            <p:nvPr/>
          </p:nvSpPr>
          <p:spPr>
            <a:xfrm>
              <a:off x="11420475" y="4724400"/>
              <a:ext cx="4619700" cy="4619700"/>
            </a:xfrm>
            <a:prstGeom prst="ellipse">
              <a:avLst/>
            </a:prstGeom>
            <a:no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g3faf718f8e5_0_164"/>
            <p:cNvSpPr/>
            <p:nvPr/>
          </p:nvSpPr>
          <p:spPr>
            <a:xfrm>
              <a:off x="12192000" y="6134100"/>
              <a:ext cx="3067200" cy="3067200"/>
            </a:xfrm>
            <a:prstGeom prst="ellipse">
              <a:avLst/>
            </a:prstGeom>
            <a:noFill/>
            <a:ln cap="flat" cmpd="sng" w="381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g3faf718f8e5_0_164"/>
            <p:cNvSpPr/>
            <p:nvPr/>
          </p:nvSpPr>
          <p:spPr>
            <a:xfrm>
              <a:off x="13150215" y="3701415"/>
              <a:ext cx="1131600" cy="722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3600"/>
                <a:buFont typeface="Federant"/>
                <a:buNone/>
              </a:pPr>
              <a:r>
                <a:rPr b="0" i="0" lang="en-US" sz="3600" u="none" cap="none" strike="noStrike">
                  <a:solidFill>
                    <a:srgbClr val="272727"/>
                  </a:solidFill>
                  <a:latin typeface="Federant"/>
                  <a:ea typeface="Federant"/>
                  <a:cs typeface="Federant"/>
                  <a:sym typeface="Federant"/>
                </a:rPr>
                <a:t>6.7M</a:t>
              </a:r>
              <a:endParaRPr b="0" i="0" sz="3600" u="none" cap="none" strike="noStrike">
                <a:solidFill>
                  <a:schemeClr val="dk1"/>
                </a:solidFill>
                <a:latin typeface="Calibri"/>
                <a:ea typeface="Calibri"/>
                <a:cs typeface="Calibri"/>
                <a:sym typeface="Calibri"/>
              </a:endParaRPr>
            </a:p>
          </p:txBody>
        </p:sp>
        <p:sp>
          <p:nvSpPr>
            <p:cNvPr id="197" name="Google Shape;197;g3faf718f8e5_0_164"/>
            <p:cNvSpPr/>
            <p:nvPr/>
          </p:nvSpPr>
          <p:spPr>
            <a:xfrm>
              <a:off x="13140690" y="7311390"/>
              <a:ext cx="1179300" cy="722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3600"/>
                <a:buFont typeface="Federant"/>
                <a:buNone/>
              </a:pPr>
              <a:r>
                <a:rPr b="0" i="0" lang="en-US" sz="3600" u="none" cap="none" strike="noStrike">
                  <a:solidFill>
                    <a:srgbClr val="272727"/>
                  </a:solidFill>
                  <a:latin typeface="Federant"/>
                  <a:ea typeface="Federant"/>
                  <a:cs typeface="Federant"/>
                  <a:sym typeface="Federant"/>
                </a:rPr>
                <a:t>2.3M</a:t>
              </a:r>
              <a:endParaRPr b="0" i="0" sz="3600" u="none" cap="none" strike="noStrike">
                <a:solidFill>
                  <a:schemeClr val="dk1"/>
                </a:solidFill>
                <a:latin typeface="Calibri"/>
                <a:ea typeface="Calibri"/>
                <a:cs typeface="Calibri"/>
                <a:sym typeface="Calibri"/>
              </a:endParaRPr>
            </a:p>
          </p:txBody>
        </p:sp>
        <p:sp>
          <p:nvSpPr>
            <p:cNvPr id="198" name="Google Shape;198;g3faf718f8e5_0_164"/>
            <p:cNvSpPr/>
            <p:nvPr/>
          </p:nvSpPr>
          <p:spPr>
            <a:xfrm>
              <a:off x="13150215" y="5111115"/>
              <a:ext cx="1150500" cy="7221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3600"/>
                <a:buFont typeface="Federant"/>
                <a:buNone/>
              </a:pPr>
              <a:r>
                <a:rPr b="0" i="0" lang="en-US" sz="3600" u="none" cap="none" strike="noStrike">
                  <a:solidFill>
                    <a:srgbClr val="272727"/>
                  </a:solidFill>
                  <a:latin typeface="Federant"/>
                  <a:ea typeface="Federant"/>
                  <a:cs typeface="Federant"/>
                  <a:sym typeface="Federant"/>
                </a:rPr>
                <a:t>4.4M</a:t>
              </a:r>
              <a:endParaRPr b="0" i="0" sz="3600" u="none" cap="none" strike="noStrike">
                <a:solidFill>
                  <a:schemeClr val="dk1"/>
                </a:solidFill>
                <a:latin typeface="Calibri"/>
                <a:ea typeface="Calibri"/>
                <a:cs typeface="Calibri"/>
                <a:sym typeface="Calibri"/>
              </a:endParaRPr>
            </a:p>
          </p:txBody>
        </p:sp>
      </p:grpSp>
      <p:grpSp>
        <p:nvGrpSpPr>
          <p:cNvPr id="199" name="Google Shape;199;g3faf718f8e5_0_164"/>
          <p:cNvGrpSpPr/>
          <p:nvPr/>
        </p:nvGrpSpPr>
        <p:grpSpPr>
          <a:xfrm>
            <a:off x="17640300" y="7994925"/>
            <a:ext cx="596549" cy="2063476"/>
            <a:chOff x="17640300" y="7994925"/>
            <a:chExt cx="596549" cy="2063476"/>
          </a:xfrm>
        </p:grpSpPr>
        <p:pic>
          <p:nvPicPr>
            <p:cNvPr descr="preencoded.png" id="200" name="Google Shape;200;g3faf718f8e5_0_164"/>
            <p:cNvPicPr preferRelativeResize="0"/>
            <p:nvPr/>
          </p:nvPicPr>
          <p:blipFill rotWithShape="1">
            <a:blip r:embed="rId6">
              <a:alphaModFix/>
            </a:blip>
            <a:srcRect b="0" l="0" r="0" t="0"/>
            <a:stretch/>
          </p:blipFill>
          <p:spPr>
            <a:xfrm>
              <a:off x="17640300" y="9525000"/>
              <a:ext cx="533400" cy="533400"/>
            </a:xfrm>
            <a:prstGeom prst="rect">
              <a:avLst/>
            </a:prstGeom>
            <a:noFill/>
            <a:ln>
              <a:noFill/>
            </a:ln>
          </p:spPr>
        </p:pic>
        <p:sp>
          <p:nvSpPr>
            <p:cNvPr id="201" name="Google Shape;201;g3faf718f8e5_0_164"/>
            <p:cNvSpPr/>
            <p:nvPr/>
          </p:nvSpPr>
          <p:spPr>
            <a:xfrm rot="-5400000">
              <a:off x="17235450" y="8456925"/>
              <a:ext cx="1463400" cy="53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8F610E"/>
                </a:buClr>
                <a:buSzPts val="2710"/>
                <a:buFont typeface="Inter"/>
                <a:buNone/>
              </a:pPr>
              <a:r>
                <a:rPr b="1" i="0" lang="en-US" sz="2710" u="none" cap="none" strike="noStrike">
                  <a:solidFill>
                    <a:srgbClr val="8F610E"/>
                  </a:solidFill>
                  <a:latin typeface="Inter"/>
                  <a:ea typeface="Inter"/>
                  <a:cs typeface="Inter"/>
                  <a:sym typeface="Inter"/>
                </a:rPr>
                <a:t>EaTemp</a:t>
              </a:r>
              <a:endParaRPr b="0" i="0" sz="2710" u="none" cap="none" strike="noStrike">
                <a:solidFill>
                  <a:schemeClr val="dk1"/>
                </a:solidFill>
                <a:latin typeface="Calibri"/>
                <a:ea typeface="Calibri"/>
                <a:cs typeface="Calibri"/>
                <a:sym typeface="Calibri"/>
              </a:endParaRPr>
            </a:p>
          </p:txBody>
        </p:sp>
      </p:grpSp>
      <p:grpSp>
        <p:nvGrpSpPr>
          <p:cNvPr id="202" name="Google Shape;202;g3faf718f8e5_0_164"/>
          <p:cNvGrpSpPr/>
          <p:nvPr/>
        </p:nvGrpSpPr>
        <p:grpSpPr>
          <a:xfrm>
            <a:off x="2771775" y="2667000"/>
            <a:ext cx="6433275" cy="1926075"/>
            <a:chOff x="2771775" y="2667000"/>
            <a:chExt cx="6433275" cy="1926075"/>
          </a:xfrm>
        </p:grpSpPr>
        <p:pic>
          <p:nvPicPr>
            <p:cNvPr descr="preencoded.png" id="203" name="Google Shape;203;g3faf718f8e5_0_164"/>
            <p:cNvPicPr preferRelativeResize="0"/>
            <p:nvPr/>
          </p:nvPicPr>
          <p:blipFill rotWithShape="1">
            <a:blip r:embed="rId7">
              <a:alphaModFix/>
            </a:blip>
            <a:srcRect b="0" l="0" r="0" t="0"/>
            <a:stretch/>
          </p:blipFill>
          <p:spPr>
            <a:xfrm>
              <a:off x="2771775" y="2667000"/>
              <a:ext cx="895350" cy="895350"/>
            </a:xfrm>
            <a:prstGeom prst="rect">
              <a:avLst/>
            </a:prstGeom>
            <a:noFill/>
            <a:ln>
              <a:noFill/>
            </a:ln>
          </p:spPr>
        </p:pic>
        <p:sp>
          <p:nvSpPr>
            <p:cNvPr id="204" name="Google Shape;204;g3faf718f8e5_0_164"/>
            <p:cNvSpPr/>
            <p:nvPr/>
          </p:nvSpPr>
          <p:spPr>
            <a:xfrm>
              <a:off x="2800350" y="3762375"/>
              <a:ext cx="64047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Art of Archery": Discover the intricacies of the Art of Archery .</a:t>
              </a:r>
              <a:endParaRPr b="0" i="0" sz="2400" u="none" cap="none" strike="noStrike">
                <a:solidFill>
                  <a:schemeClr val="dk1"/>
                </a:solidFill>
                <a:latin typeface="Calibri"/>
                <a:ea typeface="Calibri"/>
                <a:cs typeface="Calibri"/>
                <a:sym typeface="Calibri"/>
              </a:endParaRPr>
            </a:p>
          </p:txBody>
        </p:sp>
      </p:grpSp>
      <p:grpSp>
        <p:nvGrpSpPr>
          <p:cNvPr id="205" name="Google Shape;205;g3faf718f8e5_0_164"/>
          <p:cNvGrpSpPr/>
          <p:nvPr/>
        </p:nvGrpSpPr>
        <p:grpSpPr>
          <a:xfrm>
            <a:off x="2771775" y="5181600"/>
            <a:ext cx="6433275" cy="1926075"/>
            <a:chOff x="2771775" y="5181600"/>
            <a:chExt cx="6433275" cy="1926075"/>
          </a:xfrm>
        </p:grpSpPr>
        <p:pic>
          <p:nvPicPr>
            <p:cNvPr descr="preencoded.png" id="206" name="Google Shape;206;g3faf718f8e5_0_164"/>
            <p:cNvPicPr preferRelativeResize="0"/>
            <p:nvPr/>
          </p:nvPicPr>
          <p:blipFill rotWithShape="1">
            <a:blip r:embed="rId8">
              <a:alphaModFix/>
            </a:blip>
            <a:srcRect b="0" l="0" r="0" t="0"/>
            <a:stretch/>
          </p:blipFill>
          <p:spPr>
            <a:xfrm>
              <a:off x="2771775" y="5181600"/>
              <a:ext cx="1019175" cy="895350"/>
            </a:xfrm>
            <a:prstGeom prst="rect">
              <a:avLst/>
            </a:prstGeom>
            <a:noFill/>
            <a:ln>
              <a:noFill/>
            </a:ln>
          </p:spPr>
        </p:pic>
        <p:sp>
          <p:nvSpPr>
            <p:cNvPr id="207" name="Google Shape;207;g3faf718f8e5_0_164"/>
            <p:cNvSpPr/>
            <p:nvPr/>
          </p:nvSpPr>
          <p:spPr>
            <a:xfrm>
              <a:off x="2800350" y="6276975"/>
              <a:ext cx="64047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Music of the Elves": Immerse yourself in the enchanting music of the elves.</a:t>
              </a:r>
              <a:endParaRPr b="0" i="0" sz="2400" u="none" cap="none" strike="noStrike">
                <a:solidFill>
                  <a:schemeClr val="dk1"/>
                </a:solidFill>
                <a:latin typeface="Calibri"/>
                <a:ea typeface="Calibri"/>
                <a:cs typeface="Calibri"/>
                <a:sym typeface="Calibri"/>
              </a:endParaRPr>
            </a:p>
          </p:txBody>
        </p:sp>
      </p:grpSp>
      <p:grpSp>
        <p:nvGrpSpPr>
          <p:cNvPr id="208" name="Google Shape;208;g3faf718f8e5_0_164"/>
          <p:cNvGrpSpPr/>
          <p:nvPr/>
        </p:nvGrpSpPr>
        <p:grpSpPr>
          <a:xfrm>
            <a:off x="2771775" y="7696200"/>
            <a:ext cx="6433275" cy="1926075"/>
            <a:chOff x="2771775" y="7696200"/>
            <a:chExt cx="6433275" cy="1926075"/>
          </a:xfrm>
        </p:grpSpPr>
        <p:pic>
          <p:nvPicPr>
            <p:cNvPr descr="preencoded.png" id="209" name="Google Shape;209;g3faf718f8e5_0_164"/>
            <p:cNvPicPr preferRelativeResize="0"/>
            <p:nvPr/>
          </p:nvPicPr>
          <p:blipFill rotWithShape="1">
            <a:blip r:embed="rId9">
              <a:alphaModFix/>
            </a:blip>
            <a:srcRect b="0" l="0" r="0" t="0"/>
            <a:stretch/>
          </p:blipFill>
          <p:spPr>
            <a:xfrm>
              <a:off x="2771775" y="7696200"/>
              <a:ext cx="933451" cy="895350"/>
            </a:xfrm>
            <a:prstGeom prst="rect">
              <a:avLst/>
            </a:prstGeom>
            <a:noFill/>
            <a:ln>
              <a:noFill/>
            </a:ln>
          </p:spPr>
        </p:pic>
        <p:sp>
          <p:nvSpPr>
            <p:cNvPr id="210" name="Google Shape;210;g3faf718f8e5_0_164"/>
            <p:cNvSpPr/>
            <p:nvPr/>
          </p:nvSpPr>
          <p:spPr>
            <a:xfrm>
              <a:off x="2800350" y="8791575"/>
              <a:ext cx="6404700" cy="83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2400"/>
                <a:buFont typeface="Lato"/>
                <a:buNone/>
              </a:pPr>
              <a:r>
                <a:rPr b="0" i="0" lang="en-US" sz="2400" u="none" cap="none" strike="noStrike">
                  <a:solidFill>
                    <a:srgbClr val="0E0E0E"/>
                  </a:solidFill>
                  <a:latin typeface="Lato"/>
                  <a:ea typeface="Lato"/>
                  <a:cs typeface="Lato"/>
                  <a:sym typeface="Lato"/>
                </a:rPr>
                <a:t>"The Life of an Elf": Learn about the customs and daily life of the elves.</a:t>
              </a:r>
              <a:endParaRPr b="0" i="0" sz="2400" u="none" cap="none" strike="noStrike">
                <a:solidFill>
                  <a:schemeClr val="dk1"/>
                </a:solidFill>
                <a:latin typeface="Calibri"/>
                <a:ea typeface="Calibri"/>
                <a:cs typeface="Calibri"/>
                <a:sym typeface="Calibri"/>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2026-08-28T15:30:55Z</dcterms:created>
  <dc:creator>PptxGenJS</dc:creator>
</cp:coreProperties>
</file>