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344A"/>
    <a:srgbClr val="00358C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83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9E275560-E793-4F84-95FE-ACFC62F9DDF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96E8F6B2-4AE4-4954-9BC6-D931E63DE01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4804C633-B05E-4F69-9541-B40FA28ED0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2019-09-16T13:38:03Z</dcterms:modified>
</cp:coreProperties>
</file>